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058629-A497-AC13-F31F-C93249F1D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F3FBA7B-D032-9856-9E8F-290CD8EF8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68755F-64B3-787A-1511-832D78C78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FF26F7F-BD6D-546E-E3AC-F1E508991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50CBFF-12F4-1B14-4145-FC71EB554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80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39EB19-CEFF-1131-F647-2978BDB62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A527D1D-549D-DDDA-E6FB-64F6EF969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834063-9121-34F7-3215-A2261D008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57D51E-1A5F-DA3C-D040-80028890D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D12C2D4-6064-341E-43F2-2F775457E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753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93DA82F-A637-AE22-B68B-F28C8BE5DC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4F25C07-63E5-54FE-8FD6-AA6AC36EB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A3630D-E023-6BA7-23AA-1D3748E36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C90A2C-9F22-E030-A3F3-F34EC33F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A13B9A-7284-C29E-0D12-A9AC88809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468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36CE71-6732-5261-622D-EC62277F9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5E59DF-D2AC-9C57-88B4-1BD0A6E0B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C587F8-628A-D81B-A350-C48BB20E6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D50F26-FDD0-71BE-FDF4-05EA5580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0749994-F07C-EA72-FC6F-FEAD170D8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492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DF5314-ED9D-6FA7-5367-4E7FE2C2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724B61-9662-38E4-AEBB-A46120E91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FA6834-1E43-C926-BA75-03121167F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FD6C9E1-7D17-8DD2-5BB2-6B3D87286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2676371-16BF-CDFB-EAF7-27E7028A0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980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4E4918-0680-735D-9E85-42765EDC6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BAEB72-88D4-9166-A5FC-32BFDE034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1649FF1-BFBA-EF3E-35A9-5DDF011B3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37FEC74-ED93-D2D3-4C78-23CCE8B96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B932921-3EDB-3CAE-459E-5A04D2336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ACA8C8-7ACE-49F0-4C34-A411D5AA0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64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5662CA-0BE9-8A76-AAD1-BE1C4F8D5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EE63FA-B6C8-89E1-F4FA-A29215376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478E29F-C14F-8FA3-DE2F-3C046A599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B144D6F-93F1-CB04-8479-3F61F43233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8A02C41-BD4E-683A-1282-A9EB0EB5D0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9370E6A-A51A-9F88-442D-C99068582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440E4D1-E723-90EF-4AE4-F42E87FA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CA3A30E-A260-7821-0FCF-6379F140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395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C615EA-25C1-0131-1BB4-145A8B2EA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2BB6817-197E-637B-C266-C3BC93AD9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A56413F-9202-03AC-3C97-8D0B0171A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A123AE9-4FC4-6B84-0D81-A765D59FE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073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04C2AAF-775A-CA56-80A7-5E1F7A4DB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51DF331-5939-CFDD-B8B5-2B50309FC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B85ABFC-1875-F002-1DFD-87C48FE60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58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08F3FD-6250-9F1A-79DB-64E41A668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991E4D-F3D2-158B-6B9B-E91A576CA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CC7416D-CEC4-7C82-A333-AD60DC1A8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15048EA-FC60-A42B-9AB1-EFBD0B88E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D7069B4-EF71-C61B-C23D-4C9842787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56D4987-188F-C194-8CED-E84F103F0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024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FAC62D-8A8C-F7D7-5D3F-C2AD3D3C7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EEE1604-22E8-631E-64CF-948881490B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8F19FFC-C37C-5EA7-8C71-2988C08EE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20E4A1-9B55-CB80-8820-77427E4DA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E6AE8CD-E08F-197A-907D-ED6D82B35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2A0015E-9121-573F-0050-16811E28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574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C1C0F40-B2A4-7062-6FF8-AA4EDE0D0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3FC5A1A-4C9B-92CF-6382-CDE8265A7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4A9B6E4-98BF-4269-EA8F-FF741051B8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42E47-96E6-4F63-AA65-680320EFE3E2}" type="datetimeFigureOut">
              <a:rPr lang="sv-SE" smtClean="0"/>
              <a:t>2024-06-09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344C093-2AAD-B0A3-4F50-C657613BE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123033-15D5-6B23-2354-DBF37CABC5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489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/>
              <a:t>Styrelsemöte 2024-06-09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 lnSpcReduction="10000"/>
          </a:bodyPr>
          <a:lstStyle/>
          <a:p>
            <a:r>
              <a:rPr lang="sv-SE" sz="2200" dirty="0"/>
              <a:t>Besluta om medlemsavgift/ träningsavgift säsong 24/25 </a:t>
            </a:r>
          </a:p>
          <a:p>
            <a:r>
              <a:rPr lang="sv-SE" sz="2200" dirty="0"/>
              <a:t>Ekonomi- hur ska den skötas (utlägg, fakturor osv) </a:t>
            </a:r>
          </a:p>
          <a:p>
            <a:r>
              <a:rPr lang="sv-SE" sz="2200" dirty="0"/>
              <a:t>Budget säsong 24/25 </a:t>
            </a:r>
          </a:p>
          <a:p>
            <a:r>
              <a:rPr lang="sv-SE" sz="2200" dirty="0"/>
              <a:t>Stadgarna ska gås igenom </a:t>
            </a:r>
          </a:p>
          <a:p>
            <a:r>
              <a:rPr lang="sv-SE" sz="2200" dirty="0"/>
              <a:t>Uppförandepolicy ska tas fram för spelare, ledare och åskådare/föräldrar </a:t>
            </a:r>
          </a:p>
          <a:p>
            <a:r>
              <a:rPr lang="sv-SE" sz="2200" dirty="0"/>
              <a:t>Ta fram Ullvi SK:s värderingar </a:t>
            </a:r>
          </a:p>
          <a:p>
            <a:r>
              <a:rPr lang="sv-SE" sz="2200" dirty="0"/>
              <a:t>Besluta om </a:t>
            </a:r>
            <a:r>
              <a:rPr lang="sv-SE" sz="2200" dirty="0" err="1"/>
              <a:t>ev</a:t>
            </a:r>
            <a:r>
              <a:rPr lang="sv-SE" sz="2200" dirty="0"/>
              <a:t> Ullvi Sk-dag inför kommande säsong </a:t>
            </a:r>
          </a:p>
          <a:p>
            <a:r>
              <a:rPr lang="sv-SE" sz="2200" dirty="0"/>
              <a:t>Boka kommande styrelsemöte</a:t>
            </a:r>
          </a:p>
          <a:p>
            <a:r>
              <a:rPr lang="sv-SE" sz="2200" dirty="0"/>
              <a:t>Teamskanal- fungerar det?</a:t>
            </a:r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16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Ekonomi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6896819" cy="4119172"/>
          </a:xfrm>
        </p:spPr>
        <p:txBody>
          <a:bodyPr anchor="t">
            <a:normAutofit/>
          </a:bodyPr>
          <a:lstStyle/>
          <a:p>
            <a:r>
              <a:rPr lang="sv-SE" sz="2200" dirty="0"/>
              <a:t>Vilka konton behövs. Vad vill vi kunna läsa av? </a:t>
            </a:r>
          </a:p>
          <a:p>
            <a:r>
              <a:rPr lang="sv-SE" sz="2200" dirty="0"/>
              <a:t>Vill vi kunna särskilja de olika lagens kostnader/intäkter?</a:t>
            </a:r>
          </a:p>
          <a:p>
            <a:r>
              <a:rPr lang="sv-SE" sz="2200" dirty="0"/>
              <a:t>Hur ska utlägg hanteras? (Kvitton osv) </a:t>
            </a:r>
          </a:p>
          <a:p>
            <a:r>
              <a:rPr lang="sv-SE" sz="2200" dirty="0"/>
              <a:t>Vart ska fakturorna skickas? </a:t>
            </a:r>
          </a:p>
          <a:p>
            <a:r>
              <a:rPr lang="sv-SE" sz="2200" dirty="0"/>
              <a:t>Hur sker rapporteringen från laget.se. Hur ser vi vem som betalat och ej? </a:t>
            </a:r>
          </a:p>
          <a:p>
            <a:r>
              <a:rPr lang="sv-SE" sz="2200" dirty="0"/>
              <a:t>Hur ofta sker rapporteringen till styrelsen och vad vill vi veta?</a:t>
            </a:r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79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40"/>
            <a:ext cx="11018520" cy="840248"/>
          </a:xfrm>
        </p:spPr>
        <p:txBody>
          <a:bodyPr anchor="b">
            <a:normAutofit/>
          </a:bodyPr>
          <a:lstStyle/>
          <a:p>
            <a:r>
              <a:rPr lang="sv-SE" dirty="0"/>
              <a:t>Beslut-ekonomi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299" y="1078789"/>
            <a:ext cx="10770178" cy="5393930"/>
          </a:xfrm>
        </p:spPr>
        <p:txBody>
          <a:bodyPr anchor="t">
            <a:normAutofit lnSpcReduction="10000"/>
          </a:bodyPr>
          <a:lstStyle/>
          <a:p>
            <a:r>
              <a:rPr lang="sv-SE" sz="2200" b="1" dirty="0"/>
              <a:t>Vilka konton behövs. Vad vill vi kunna läsa av? </a:t>
            </a:r>
          </a:p>
          <a:p>
            <a:pPr marL="0" indent="0">
              <a:buNone/>
            </a:pPr>
            <a:r>
              <a:rPr lang="sv-SE" sz="2200" dirty="0"/>
              <a:t>Vi särskiljer medlemsavgift/ träningsavgift vuxeninnebandyn samt barninnebandyn. Hallhyran behöver inte separeras. </a:t>
            </a:r>
          </a:p>
          <a:p>
            <a:r>
              <a:rPr lang="sv-SE" sz="2200" b="1" dirty="0"/>
              <a:t>Vill vi kunna särskilja de olika lagens kostnader/intäkter?</a:t>
            </a:r>
          </a:p>
          <a:p>
            <a:pPr marL="0" indent="0">
              <a:buNone/>
            </a:pPr>
            <a:r>
              <a:rPr lang="sv-SE" sz="2200" dirty="0"/>
              <a:t>I bokföringen ska vi särskilja intäkter/ utgifter per lag (barnlag och vuxenlag) men vi har ett gemensamt konto. Fikaintäkter går till föreningen. </a:t>
            </a:r>
          </a:p>
          <a:p>
            <a:r>
              <a:rPr lang="sv-SE" sz="2200" b="1" dirty="0"/>
              <a:t>Hur ska utlägg hanteras? (Kvitton osv) </a:t>
            </a:r>
          </a:p>
          <a:p>
            <a:pPr marL="0" indent="0">
              <a:buNone/>
            </a:pPr>
            <a:r>
              <a:rPr lang="sv-SE" sz="2200" dirty="0"/>
              <a:t>Vi ska undvika </a:t>
            </a:r>
            <a:r>
              <a:rPr lang="sv-SE" sz="2200" dirty="0" err="1"/>
              <a:t>swish</a:t>
            </a:r>
            <a:r>
              <a:rPr lang="sv-SE" sz="2200" dirty="0"/>
              <a:t>/ kvitton så långt det går. Vi ska öppna konto på Snabbgross för fikainköp. Elin kikar på domarkostnaderna. </a:t>
            </a:r>
          </a:p>
          <a:p>
            <a:r>
              <a:rPr lang="sv-SE" sz="2200" b="1" dirty="0"/>
              <a:t>Vart ska fakturorna skickas? </a:t>
            </a:r>
          </a:p>
          <a:p>
            <a:pPr marL="0" indent="0">
              <a:buNone/>
            </a:pPr>
            <a:r>
              <a:rPr lang="sv-SE" sz="2200" dirty="0"/>
              <a:t>Skickas till Charles och Berit. </a:t>
            </a:r>
          </a:p>
          <a:p>
            <a:r>
              <a:rPr lang="sv-SE" sz="2200" b="1" dirty="0"/>
              <a:t>Hur ofta sker rapporteringen till styrelsen och vad vill vi veta?</a:t>
            </a:r>
          </a:p>
          <a:p>
            <a:pPr marL="0" indent="0">
              <a:buNone/>
            </a:pPr>
            <a:r>
              <a:rPr lang="sv-SE" sz="2200" dirty="0"/>
              <a:t>Status vid varje styrelsemöte</a:t>
            </a:r>
          </a:p>
          <a:p>
            <a:r>
              <a:rPr lang="sv-SE" sz="2200" dirty="0"/>
              <a:t>Hur sker rapporteringen från laget.se. Hur ser vi vem som betalat och ej? </a:t>
            </a:r>
          </a:p>
          <a:p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2990390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Beslut under mötet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9475634" cy="4119172"/>
          </a:xfrm>
        </p:spPr>
        <p:txBody>
          <a:bodyPr anchor="t">
            <a:normAutofit/>
          </a:bodyPr>
          <a:lstStyle/>
          <a:p>
            <a:r>
              <a:rPr lang="sv-SE" sz="2200" dirty="0"/>
              <a:t>Styrelsen beslutar att höja medlemsavgiften till 200 kr för alla medlemmar. Familjerabatt 100 kr/ barnspelare. Övriga kostnader ligger kvar (träningsavgifter). Vi höjer avgiften för vuxna som spelar match och tränar 2 ggr/ v med 200 Kr. </a:t>
            </a:r>
          </a:p>
          <a:p>
            <a:r>
              <a:rPr lang="sv-SE" sz="2200" dirty="0"/>
              <a:t>Elin, Charles och Mats-Åke uppdaterar stadgarna senast 31/8</a:t>
            </a:r>
          </a:p>
          <a:p>
            <a:r>
              <a:rPr lang="sv-SE" sz="2200" dirty="0"/>
              <a:t>Fredrik tar fram utkast till uppförandekod och barnledare får komma med inputs senast 31/8 </a:t>
            </a:r>
          </a:p>
          <a:p>
            <a:r>
              <a:rPr lang="sv-SE" sz="2200" dirty="0"/>
              <a:t>Barnledarna ombeds att ta fram förslag på värderingar. Vuxenansvariga ställer frågan i sina kanaler senast 31/8.  </a:t>
            </a:r>
          </a:p>
          <a:p>
            <a:r>
              <a:rPr lang="sv-SE" sz="2200" dirty="0"/>
              <a:t>Skicka frågan till barnledare om Ullvi SK- dag innan säsongen (september)</a:t>
            </a:r>
          </a:p>
          <a:p>
            <a:r>
              <a:rPr lang="sv-SE" sz="2200" dirty="0"/>
              <a:t>Nästa styrelsemöte den 8/9 </a:t>
            </a:r>
            <a:r>
              <a:rPr lang="sv-SE" sz="2200" dirty="0" err="1"/>
              <a:t>kl</a:t>
            </a:r>
            <a:r>
              <a:rPr lang="sv-SE" sz="2200" dirty="0"/>
              <a:t> 16:00. Avsluta med middag </a:t>
            </a:r>
            <a:r>
              <a:rPr lang="sv-SE" sz="2200"/>
              <a:t>på Brasseriet</a:t>
            </a:r>
            <a:endParaRPr lang="sv-SE" sz="2200" dirty="0"/>
          </a:p>
          <a:p>
            <a:endParaRPr lang="sv-SE" sz="2200" dirty="0"/>
          </a:p>
          <a:p>
            <a:endParaRPr lang="sv-SE" sz="2200" dirty="0"/>
          </a:p>
          <a:p>
            <a:endParaRPr lang="sv-SE" sz="2200" dirty="0"/>
          </a:p>
          <a:p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963189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381</Words>
  <Application>Microsoft Office PowerPoint</Application>
  <PresentationFormat>Bredbild</PresentationFormat>
  <Paragraphs>38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Styrelsemöte 2024-06-09</vt:lpstr>
      <vt:lpstr>Ekonomi</vt:lpstr>
      <vt:lpstr>Beslut-ekonomi</vt:lpstr>
      <vt:lpstr>Beslut under mötet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Styrelsemöte 2024-06-09</dc:title>
  <dc:creator>Lundstedt, Elin</dc:creator>
  <cp:lastModifiedBy>Lundstedt, Elin</cp:lastModifiedBy>
  <cp:revision>4</cp:revision>
  <dcterms:created xsi:type="dcterms:W3CDTF">2024-05-12T18:59:57Z</dcterms:created>
  <dcterms:modified xsi:type="dcterms:W3CDTF">2024-06-09T16:58:35Z</dcterms:modified>
</cp:coreProperties>
</file>