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9" r:id="rId4"/>
    <p:sldId id="261" r:id="rId5"/>
    <p:sldId id="262" r:id="rId6"/>
    <p:sldId id="268" r:id="rId7"/>
    <p:sldId id="263" r:id="rId8"/>
    <p:sldId id="265" r:id="rId9"/>
    <p:sldId id="266" r:id="rId10"/>
    <p:sldId id="269" r:id="rId11"/>
    <p:sldId id="267" r:id="rId12"/>
    <p:sldId id="257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C900C1-4AA8-4690-A556-6E715EE6E5CF}" v="9" dt="2025-10-12T15:31:07.5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ndstedt, Henrik (Kvicksund) SWE" userId="6c9aeece-2686-49bd-8cdd-1290d8b19118" providerId="ADAL" clId="{B9C900C1-4AA8-4690-A556-6E715EE6E5CF}"/>
    <pc:docChg chg="custSel modSld">
      <pc:chgData name="Lundstedt, Henrik (Kvicksund) SWE" userId="6c9aeece-2686-49bd-8cdd-1290d8b19118" providerId="ADAL" clId="{B9C900C1-4AA8-4690-A556-6E715EE6E5CF}" dt="2025-10-14T12:33:07.506" v="195" actId="20577"/>
      <pc:docMkLst>
        <pc:docMk/>
      </pc:docMkLst>
      <pc:sldChg chg="modSp mod">
        <pc:chgData name="Lundstedt, Henrik (Kvicksund) SWE" userId="6c9aeece-2686-49bd-8cdd-1290d8b19118" providerId="ADAL" clId="{B9C900C1-4AA8-4690-A556-6E715EE6E5CF}" dt="2025-10-14T12:33:07.506" v="195" actId="20577"/>
        <pc:sldMkLst>
          <pc:docMk/>
          <pc:sldMk cId="2978632773" sldId="257"/>
        </pc:sldMkLst>
        <pc:spChg chg="mod">
          <ac:chgData name="Lundstedt, Henrik (Kvicksund) SWE" userId="6c9aeece-2686-49bd-8cdd-1290d8b19118" providerId="ADAL" clId="{B9C900C1-4AA8-4690-A556-6E715EE6E5CF}" dt="2025-10-14T12:33:07.506" v="195" actId="20577"/>
          <ac:spMkLst>
            <pc:docMk/>
            <pc:sldMk cId="2978632773" sldId="257"/>
            <ac:spMk id="6" creationId="{B6056399-09CA-3B10-53DB-790CB0BF701A}"/>
          </ac:spMkLst>
        </pc:spChg>
      </pc:sldChg>
      <pc:sldChg chg="modSp mod">
        <pc:chgData name="Lundstedt, Henrik (Kvicksund) SWE" userId="6c9aeece-2686-49bd-8cdd-1290d8b19118" providerId="ADAL" clId="{B9C900C1-4AA8-4690-A556-6E715EE6E5CF}" dt="2025-10-12T15:33:13.642" v="21" actId="20577"/>
        <pc:sldMkLst>
          <pc:docMk/>
          <pc:sldMk cId="1961795309" sldId="259"/>
        </pc:sldMkLst>
        <pc:spChg chg="mod">
          <ac:chgData name="Lundstedt, Henrik (Kvicksund) SWE" userId="6c9aeece-2686-49bd-8cdd-1290d8b19118" providerId="ADAL" clId="{B9C900C1-4AA8-4690-A556-6E715EE6E5CF}" dt="2025-10-12T15:33:13.642" v="21" actId="20577"/>
          <ac:spMkLst>
            <pc:docMk/>
            <pc:sldMk cId="1961795309" sldId="259"/>
            <ac:spMk id="5" creationId="{A7A2D256-F117-8C8E-FE25-A034939BDB7E}"/>
          </ac:spMkLst>
        </pc:spChg>
      </pc:sldChg>
      <pc:sldChg chg="modSp">
        <pc:chgData name="Lundstedt, Henrik (Kvicksund) SWE" userId="6c9aeece-2686-49bd-8cdd-1290d8b19118" providerId="ADAL" clId="{B9C900C1-4AA8-4690-A556-6E715EE6E5CF}" dt="2025-10-12T15:31:07.503" v="8" actId="20577"/>
        <pc:sldMkLst>
          <pc:docMk/>
          <pc:sldMk cId="2094533282" sldId="260"/>
        </pc:sldMkLst>
        <pc:spChg chg="mod">
          <ac:chgData name="Lundstedt, Henrik (Kvicksund) SWE" userId="6c9aeece-2686-49bd-8cdd-1290d8b19118" providerId="ADAL" clId="{B9C900C1-4AA8-4690-A556-6E715EE6E5CF}" dt="2025-10-12T15:31:07.503" v="8" actId="20577"/>
          <ac:spMkLst>
            <pc:docMk/>
            <pc:sldMk cId="2094533282" sldId="260"/>
            <ac:spMk id="4" creationId="{99E3E480-31CD-D80E-7535-3EE5D317447D}"/>
          </ac:spMkLst>
        </pc:spChg>
      </pc:sldChg>
      <pc:sldChg chg="modSp mod">
        <pc:chgData name="Lundstedt, Henrik (Kvicksund) SWE" userId="6c9aeece-2686-49bd-8cdd-1290d8b19118" providerId="ADAL" clId="{B9C900C1-4AA8-4690-A556-6E715EE6E5CF}" dt="2025-10-12T15:34:08.402" v="55" actId="20577"/>
        <pc:sldMkLst>
          <pc:docMk/>
          <pc:sldMk cId="1602645324" sldId="261"/>
        </pc:sldMkLst>
        <pc:spChg chg="mod">
          <ac:chgData name="Lundstedt, Henrik (Kvicksund) SWE" userId="6c9aeece-2686-49bd-8cdd-1290d8b19118" providerId="ADAL" clId="{B9C900C1-4AA8-4690-A556-6E715EE6E5CF}" dt="2025-10-12T15:34:08.402" v="55" actId="20577"/>
          <ac:spMkLst>
            <pc:docMk/>
            <pc:sldMk cId="1602645324" sldId="261"/>
            <ac:spMk id="5" creationId="{47A5AAB0-9BC0-8254-B567-F001A09D6411}"/>
          </ac:spMkLst>
        </pc:spChg>
      </pc:sldChg>
      <pc:sldChg chg="modSp mod">
        <pc:chgData name="Lundstedt, Henrik (Kvicksund) SWE" userId="6c9aeece-2686-49bd-8cdd-1290d8b19118" providerId="ADAL" clId="{B9C900C1-4AA8-4690-A556-6E715EE6E5CF}" dt="2025-10-14T06:56:08.027" v="134" actId="20577"/>
        <pc:sldMkLst>
          <pc:docMk/>
          <pc:sldMk cId="3298459698" sldId="265"/>
        </pc:sldMkLst>
        <pc:spChg chg="mod">
          <ac:chgData name="Lundstedt, Henrik (Kvicksund) SWE" userId="6c9aeece-2686-49bd-8cdd-1290d8b19118" providerId="ADAL" clId="{B9C900C1-4AA8-4690-A556-6E715EE6E5CF}" dt="2025-10-14T06:56:08.027" v="134" actId="20577"/>
          <ac:spMkLst>
            <pc:docMk/>
            <pc:sldMk cId="3298459698" sldId="265"/>
            <ac:spMk id="9" creationId="{334A4A9F-CE18-082F-116A-D55E660DA43D}"/>
          </ac:spMkLst>
        </pc:spChg>
      </pc:sldChg>
      <pc:sldChg chg="modSp mod">
        <pc:chgData name="Lundstedt, Henrik (Kvicksund) SWE" userId="6c9aeece-2686-49bd-8cdd-1290d8b19118" providerId="ADAL" clId="{B9C900C1-4AA8-4690-A556-6E715EE6E5CF}" dt="2025-10-12T15:46:28.124" v="86" actId="20577"/>
        <pc:sldMkLst>
          <pc:docMk/>
          <pc:sldMk cId="2512392134" sldId="266"/>
        </pc:sldMkLst>
        <pc:spChg chg="mod">
          <ac:chgData name="Lundstedt, Henrik (Kvicksund) SWE" userId="6c9aeece-2686-49bd-8cdd-1290d8b19118" providerId="ADAL" clId="{B9C900C1-4AA8-4690-A556-6E715EE6E5CF}" dt="2025-10-12T15:46:28.124" v="86" actId="20577"/>
          <ac:spMkLst>
            <pc:docMk/>
            <pc:sldMk cId="2512392134" sldId="266"/>
            <ac:spMk id="6" creationId="{5983F7FA-E753-A71F-9EA5-652E8B0DE3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E2154C-5EC3-89A6-D4D1-3C57E39EF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270EC91-18F0-63AD-387E-90824470A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11D8A5-051D-E8CB-EB5E-F5FBC064B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28C4ACD-BC09-E11D-05C8-90EB8024E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94FAC24-19D4-AEE5-4B4E-9989C39B6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9389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4A28C4-10C9-80A6-DD25-BD76AFE5C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B78ED21-194A-59D9-D25E-4D2976A34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534211-DC1E-1D55-1859-070873E73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8D863AB-84AC-A49A-0421-12214586C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14793DB-B853-561E-9BDF-1EE4E69A9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9078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CD21381-768F-149E-DD5D-45047A0A37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CD35731-6308-FBC0-AFAA-0B2CCBD30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B8B3253-6089-D39E-AF08-2B71CD1BB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5389A10-3B99-D445-66DD-2930835AA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3473ED-7F2F-6219-07ED-C7582321E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813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CFAEB9-7E95-6BB9-880A-D961B9E2C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5263E9-2BE9-F515-9A13-9BD5127E9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44BBA3-C1FA-583E-CCA8-214893094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03DC4B5-8DD3-1320-82AD-00DCCE937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26A7CC9-EB66-839F-A093-319C6D321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306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DA5D8D-05C1-FD1C-7829-7DF1C6BF5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B695578-8841-A23B-6B1F-8DD78257C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F88DA6A-7B39-3B17-9FD7-FFD00AFA8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259F0D5-7C72-DE5D-7E10-A4527C2FD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4FE0077-1FD8-08E9-1C93-ABD2E5D5D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9441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BB875F-0BC2-B4F0-1C5A-DC800D609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1D675D3-B9E0-1946-BDA9-2B80CE9B9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2E8184F-13E9-936F-E961-E278D8DB84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DAC3358-D2B7-103B-FED7-E1F7208D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2025-10-14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DEBDB1E-767A-80A2-B51C-7281980CE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124D9D3-BD0B-C775-B035-10CE295E5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7436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3DE2D1-D154-BB56-19F9-2135E3835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F8F15B2-8E91-B976-11F3-7DBA79C86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3FE0A23-0AE7-2389-4DB4-28BDD5655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486AB71-FD5B-518B-4AC2-1655BBB93C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9742325-E3FE-9E50-8897-500860A847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00C82FC-6FCA-1764-34AA-5FFE93DD3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2025-10-14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B3A767-3525-5FCA-A0E6-8ED7324D8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22FF2C6-C692-FDFF-57D5-A11002EEC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881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1F374D-CDBE-36D2-5F70-31BC8976D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CC5A15B-0B70-760F-3A62-16E841F9A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2025-10-14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46E8632-73C7-CE42-B36B-3A6AAC201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6EA37CC-4306-6EE1-1E63-D57A01B16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0111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DDAC05E-1AAE-F309-A404-22CAC5C36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2025-10-14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C4E2007-2FEE-E787-92F3-4A33E9204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8A18510-7E0E-10AB-6E92-0A16D44A1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6134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B30889-3E1F-262B-8338-053A1DAE4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C3DA24-7579-7341-4F16-8D548331C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D749AE9-663C-DD5B-48D0-4D6466E6FA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CBCF2F-3B45-55C3-A793-6855CAE6B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2025-10-14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0175C21-1144-47AA-AFAE-613F2D50F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D6C7083-DD59-A6F3-135C-94F9A9D3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9399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2299CE-AAED-FDD7-2C04-4549C5DE1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2A762FC-A31B-0338-4C2F-D766650155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FDEB75-2733-2914-F3CB-8EBBD9E361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2F93F38-B2DB-CA42-2AA0-FADABA0DF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2025-10-14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7A878A9-FF2A-6265-63F5-E1067ECFA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3D1401-BEF9-4421-B638-BC91851E7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11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E886E86-C6C6-F537-5696-FB57E0218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AA025EB-3326-F136-DEC9-D3EBED4CC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89DC39-9524-1A89-F174-5A2E489058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4582D3-5955-4211-8E95-E07FE23D123E}" type="datetimeFigureOut">
              <a:rPr lang="sv-SE" smtClean="0"/>
              <a:t>2025-10-14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4941D1-A8FD-E347-5FA0-0C9B930EDA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9E1EF1F-2C4F-A2B7-B5DE-089C677E17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23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9C826A-B2F5-A722-F327-772EDC2D9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1E72C4BA-337D-45DE-20C3-85DE114119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211" r="9091" b="12306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99E3E480-31CD-D80E-7535-3EE5D31744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sv-SE" sz="4800" dirty="0"/>
              <a:t>Välkommen på föräldramöte</a:t>
            </a:r>
            <a:br>
              <a:rPr lang="sv-SE" sz="4800" dirty="0"/>
            </a:br>
            <a:r>
              <a:rPr lang="sv-SE" sz="4800" dirty="0"/>
              <a:t>PF 14/15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F8A2AE99-7D9E-092E-BBB0-EB0E2A7BE6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sv-SE" sz="2000" dirty="0"/>
              <a:t>Säsong 25/26</a:t>
            </a:r>
          </a:p>
          <a:p>
            <a:pPr algn="l"/>
            <a:endParaRPr lang="sv-SE" sz="20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4533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AD3DFB-79DC-B8CF-4D0A-028E10A82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59C6B72-F8E6-4281-8F3E-93FC0DC98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000E0E0E-2066-B71D-9553-DFAA17E87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365125"/>
            <a:ext cx="5295015" cy="2063808"/>
          </a:xfrm>
        </p:spPr>
        <p:txBody>
          <a:bodyPr anchor="b">
            <a:normAutofit/>
          </a:bodyPr>
          <a:lstStyle/>
          <a:p>
            <a:r>
              <a:rPr lang="sv-SE" sz="5000"/>
              <a:t>Sponsorerbjudande säsongen 25/26  </a:t>
            </a:r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12C50415-95DE-D44C-E2A6-18E5D55DC1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5" r="7114" b="-3"/>
          <a:stretch>
            <a:fillRect/>
          </a:stretch>
        </p:blipFill>
        <p:spPr>
          <a:xfrm>
            <a:off x="6887770" y="365125"/>
            <a:ext cx="1830830" cy="2194560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99D72D36-4EC1-DB2E-5797-42ED39B0FD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7394" y="421490"/>
            <a:ext cx="2540538" cy="2081829"/>
          </a:xfrm>
          <a:prstGeom prst="rect">
            <a:avLst/>
          </a:prstGeom>
        </p:spPr>
      </p:pic>
      <p:sp>
        <p:nvSpPr>
          <p:cNvPr id="17" name="sketch line">
            <a:extLst>
              <a:ext uri="{FF2B5EF4-FFF2-40B4-BE49-F238E27FC236}">
                <a16:creationId xmlns:a16="http://schemas.microsoft.com/office/drawing/2014/main" id="{490234EE-E0D8-4805-9227-CCEAC6016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2650181"/>
            <a:ext cx="4343400" cy="18288"/>
          </a:xfrm>
          <a:custGeom>
            <a:avLst/>
            <a:gdLst>
              <a:gd name="connsiteX0" fmla="*/ 0 w 4343400"/>
              <a:gd name="connsiteY0" fmla="*/ 0 h 18288"/>
              <a:gd name="connsiteX1" fmla="*/ 577052 w 4343400"/>
              <a:gd name="connsiteY1" fmla="*/ 0 h 18288"/>
              <a:gd name="connsiteX2" fmla="*/ 1067235 w 4343400"/>
              <a:gd name="connsiteY2" fmla="*/ 0 h 18288"/>
              <a:gd name="connsiteX3" fmla="*/ 1600853 w 4343400"/>
              <a:gd name="connsiteY3" fmla="*/ 0 h 18288"/>
              <a:gd name="connsiteX4" fmla="*/ 2264773 w 4343400"/>
              <a:gd name="connsiteY4" fmla="*/ 0 h 18288"/>
              <a:gd name="connsiteX5" fmla="*/ 2841825 w 4343400"/>
              <a:gd name="connsiteY5" fmla="*/ 0 h 18288"/>
              <a:gd name="connsiteX6" fmla="*/ 3375442 w 4343400"/>
              <a:gd name="connsiteY6" fmla="*/ 0 h 18288"/>
              <a:gd name="connsiteX7" fmla="*/ 4343400 w 4343400"/>
              <a:gd name="connsiteY7" fmla="*/ 0 h 18288"/>
              <a:gd name="connsiteX8" fmla="*/ 4343400 w 4343400"/>
              <a:gd name="connsiteY8" fmla="*/ 18288 h 18288"/>
              <a:gd name="connsiteX9" fmla="*/ 3722914 w 4343400"/>
              <a:gd name="connsiteY9" fmla="*/ 18288 h 18288"/>
              <a:gd name="connsiteX10" fmla="*/ 3189297 w 4343400"/>
              <a:gd name="connsiteY10" fmla="*/ 18288 h 18288"/>
              <a:gd name="connsiteX11" fmla="*/ 2481943 w 4343400"/>
              <a:gd name="connsiteY11" fmla="*/ 18288 h 18288"/>
              <a:gd name="connsiteX12" fmla="*/ 1904891 w 4343400"/>
              <a:gd name="connsiteY12" fmla="*/ 18288 h 18288"/>
              <a:gd name="connsiteX13" fmla="*/ 1414707 w 4343400"/>
              <a:gd name="connsiteY13" fmla="*/ 18288 h 18288"/>
              <a:gd name="connsiteX14" fmla="*/ 750788 w 4343400"/>
              <a:gd name="connsiteY14" fmla="*/ 18288 h 18288"/>
              <a:gd name="connsiteX15" fmla="*/ 0 w 4343400"/>
              <a:gd name="connsiteY15" fmla="*/ 18288 h 18288"/>
              <a:gd name="connsiteX16" fmla="*/ 0 w 43434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343400" h="18288" fill="none" extrusionOk="0">
                <a:moveTo>
                  <a:pt x="0" y="0"/>
                </a:moveTo>
                <a:cubicBezTo>
                  <a:pt x="233209" y="-19550"/>
                  <a:pt x="330816" y="19068"/>
                  <a:pt x="577052" y="0"/>
                </a:cubicBezTo>
                <a:cubicBezTo>
                  <a:pt x="823288" y="-19068"/>
                  <a:pt x="875077" y="10360"/>
                  <a:pt x="1067235" y="0"/>
                </a:cubicBezTo>
                <a:cubicBezTo>
                  <a:pt x="1259393" y="-10360"/>
                  <a:pt x="1410699" y="2939"/>
                  <a:pt x="1600853" y="0"/>
                </a:cubicBezTo>
                <a:cubicBezTo>
                  <a:pt x="1791007" y="-2939"/>
                  <a:pt x="2101644" y="-26225"/>
                  <a:pt x="2264773" y="0"/>
                </a:cubicBezTo>
                <a:cubicBezTo>
                  <a:pt x="2427902" y="26225"/>
                  <a:pt x="2690426" y="-27726"/>
                  <a:pt x="2841825" y="0"/>
                </a:cubicBezTo>
                <a:cubicBezTo>
                  <a:pt x="2993224" y="27726"/>
                  <a:pt x="3172320" y="-18569"/>
                  <a:pt x="3375442" y="0"/>
                </a:cubicBezTo>
                <a:cubicBezTo>
                  <a:pt x="3578564" y="18569"/>
                  <a:pt x="4003119" y="21909"/>
                  <a:pt x="4343400" y="0"/>
                </a:cubicBezTo>
                <a:cubicBezTo>
                  <a:pt x="4343798" y="7429"/>
                  <a:pt x="4343380" y="10822"/>
                  <a:pt x="4343400" y="18288"/>
                </a:cubicBezTo>
                <a:cubicBezTo>
                  <a:pt x="4109047" y="14709"/>
                  <a:pt x="3996986" y="7919"/>
                  <a:pt x="3722914" y="18288"/>
                </a:cubicBezTo>
                <a:cubicBezTo>
                  <a:pt x="3448842" y="28657"/>
                  <a:pt x="3340973" y="29252"/>
                  <a:pt x="3189297" y="18288"/>
                </a:cubicBezTo>
                <a:cubicBezTo>
                  <a:pt x="3037621" y="7324"/>
                  <a:pt x="2636891" y="-9539"/>
                  <a:pt x="2481943" y="18288"/>
                </a:cubicBezTo>
                <a:cubicBezTo>
                  <a:pt x="2326995" y="46115"/>
                  <a:pt x="2131632" y="740"/>
                  <a:pt x="1904891" y="18288"/>
                </a:cubicBezTo>
                <a:cubicBezTo>
                  <a:pt x="1678150" y="35836"/>
                  <a:pt x="1575362" y="-3381"/>
                  <a:pt x="1414707" y="18288"/>
                </a:cubicBezTo>
                <a:cubicBezTo>
                  <a:pt x="1254052" y="39957"/>
                  <a:pt x="1051093" y="-335"/>
                  <a:pt x="750788" y="18288"/>
                </a:cubicBezTo>
                <a:cubicBezTo>
                  <a:pt x="450483" y="36911"/>
                  <a:pt x="293781" y="22900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343400" h="18288" stroke="0" extrusionOk="0">
                <a:moveTo>
                  <a:pt x="0" y="0"/>
                </a:moveTo>
                <a:cubicBezTo>
                  <a:pt x="212719" y="-28531"/>
                  <a:pt x="340561" y="-1164"/>
                  <a:pt x="577052" y="0"/>
                </a:cubicBezTo>
                <a:cubicBezTo>
                  <a:pt x="813543" y="1164"/>
                  <a:pt x="866967" y="-9376"/>
                  <a:pt x="1067235" y="0"/>
                </a:cubicBezTo>
                <a:cubicBezTo>
                  <a:pt x="1267503" y="9376"/>
                  <a:pt x="1485778" y="-20470"/>
                  <a:pt x="1774589" y="0"/>
                </a:cubicBezTo>
                <a:cubicBezTo>
                  <a:pt x="2063400" y="20470"/>
                  <a:pt x="2090152" y="-14502"/>
                  <a:pt x="2351641" y="0"/>
                </a:cubicBezTo>
                <a:cubicBezTo>
                  <a:pt x="2613130" y="14502"/>
                  <a:pt x="2802864" y="19125"/>
                  <a:pt x="2928693" y="0"/>
                </a:cubicBezTo>
                <a:cubicBezTo>
                  <a:pt x="3054522" y="-19125"/>
                  <a:pt x="3482611" y="-2038"/>
                  <a:pt x="3636046" y="0"/>
                </a:cubicBezTo>
                <a:cubicBezTo>
                  <a:pt x="3789481" y="2038"/>
                  <a:pt x="4012363" y="973"/>
                  <a:pt x="4343400" y="0"/>
                </a:cubicBezTo>
                <a:cubicBezTo>
                  <a:pt x="4342514" y="5429"/>
                  <a:pt x="4344221" y="14046"/>
                  <a:pt x="4343400" y="18288"/>
                </a:cubicBezTo>
                <a:cubicBezTo>
                  <a:pt x="4078870" y="-6138"/>
                  <a:pt x="4015967" y="29658"/>
                  <a:pt x="3809782" y="18288"/>
                </a:cubicBezTo>
                <a:cubicBezTo>
                  <a:pt x="3603597" y="6918"/>
                  <a:pt x="3495552" y="24439"/>
                  <a:pt x="3189297" y="18288"/>
                </a:cubicBezTo>
                <a:cubicBezTo>
                  <a:pt x="2883042" y="12137"/>
                  <a:pt x="2850610" y="32583"/>
                  <a:pt x="2568811" y="18288"/>
                </a:cubicBezTo>
                <a:cubicBezTo>
                  <a:pt x="2287012" y="3993"/>
                  <a:pt x="2279820" y="23580"/>
                  <a:pt x="1991759" y="18288"/>
                </a:cubicBezTo>
                <a:cubicBezTo>
                  <a:pt x="1703698" y="12996"/>
                  <a:pt x="1616455" y="23157"/>
                  <a:pt x="1284405" y="18288"/>
                </a:cubicBezTo>
                <a:cubicBezTo>
                  <a:pt x="952355" y="13419"/>
                  <a:pt x="783530" y="16053"/>
                  <a:pt x="577052" y="18288"/>
                </a:cubicBezTo>
                <a:cubicBezTo>
                  <a:pt x="370574" y="20523"/>
                  <a:pt x="173929" y="519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3E430AB-F445-97B4-C3E6-B73B7D0D64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12648" y="2908005"/>
            <a:ext cx="5295015" cy="326895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sv-SE" altLang="sv-SE" sz="1700" dirty="0">
                <a:latin typeface="Arial" panose="020B0604020202020204" pitchFamily="34" charset="0"/>
              </a:rPr>
              <a:t>Företagstryck på ledartröjor (ca 18 </a:t>
            </a:r>
            <a:r>
              <a:rPr lang="sv-SE" altLang="sv-SE" sz="1700" dirty="0" err="1">
                <a:latin typeface="Arial" panose="020B0604020202020204" pitchFamily="34" charset="0"/>
              </a:rPr>
              <a:t>st</a:t>
            </a:r>
            <a:r>
              <a:rPr lang="sv-SE" altLang="sv-SE" sz="1700" dirty="0">
                <a:latin typeface="Arial" panose="020B0604020202020204" pitchFamily="34" charset="0"/>
              </a:rPr>
              <a:t>) 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sv-SE" altLang="sv-SE" sz="1700" dirty="0">
                <a:latin typeface="Arial" panose="020B0604020202020204" pitchFamily="34" charset="0"/>
              </a:rPr>
              <a:t>Marknadsföring på laget.se 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sv-SE" altLang="sv-SE" sz="1700" dirty="0">
                <a:latin typeface="Arial" panose="020B0604020202020204" pitchFamily="34" charset="0"/>
              </a:rPr>
              <a:t>Marknadsföring på Facebook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lang="sv-SE" altLang="sv-SE" sz="1700" dirty="0">
              <a:latin typeface="Arial" panose="020B0604020202020204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r>
              <a:rPr lang="sv-SE" altLang="sv-SE" sz="1700" b="1" dirty="0">
                <a:latin typeface="Arial" panose="020B0604020202020204" pitchFamily="34" charset="0"/>
              </a:rPr>
              <a:t>Övriga sätt att stötta föreningen: 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r>
              <a:rPr lang="sv-SE" altLang="sv-SE" sz="1700" dirty="0">
                <a:latin typeface="Arial" panose="020B0604020202020204" pitchFamily="34" charset="0"/>
              </a:rPr>
              <a:t>Koppla medlemskonto på Stadium till föreningen (3% av </a:t>
            </a:r>
            <a:r>
              <a:rPr lang="sv-SE" altLang="sv-SE" sz="1700" dirty="0" err="1">
                <a:latin typeface="Arial" panose="020B0604020202020204" pitchFamily="34" charset="0"/>
              </a:rPr>
              <a:t>köpsumma</a:t>
            </a:r>
            <a:r>
              <a:rPr lang="sv-SE" altLang="sv-SE" sz="1700" dirty="0">
                <a:latin typeface="Arial" panose="020B0604020202020204" pitchFamily="34" charset="0"/>
              </a:rPr>
              <a:t> går till </a:t>
            </a:r>
            <a:r>
              <a:rPr lang="sv-SE" altLang="sv-SE" sz="1700" dirty="0" err="1">
                <a:latin typeface="Arial" panose="020B0604020202020204" pitchFamily="34" charset="0"/>
              </a:rPr>
              <a:t>Ullvi</a:t>
            </a:r>
            <a:r>
              <a:rPr lang="sv-SE" altLang="sv-SE" sz="1700" dirty="0">
                <a:latin typeface="Arial" panose="020B0604020202020204" pitchFamily="34" charset="0"/>
              </a:rPr>
              <a:t> Sk) 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lang="sv-SE" altLang="sv-SE" sz="1700" dirty="0">
              <a:latin typeface="Arial" panose="020B0604020202020204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r>
              <a:rPr lang="sv-SE" altLang="sv-SE" sz="1700" dirty="0">
                <a:latin typeface="Arial" panose="020B0604020202020204" pitchFamily="34" charset="0"/>
              </a:rPr>
              <a:t>Välj </a:t>
            </a:r>
            <a:r>
              <a:rPr lang="sv-SE" altLang="sv-SE" sz="1700" dirty="0" err="1">
                <a:latin typeface="Arial" panose="020B0604020202020204" pitchFamily="34" charset="0"/>
              </a:rPr>
              <a:t>Ullvi</a:t>
            </a:r>
            <a:r>
              <a:rPr lang="sv-SE" altLang="sv-SE" sz="1700" dirty="0">
                <a:latin typeface="Arial" panose="020B0604020202020204" pitchFamily="34" charset="0"/>
              </a:rPr>
              <a:t> Sk som förening via Gräsroten 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r>
              <a:rPr lang="sv-SE" altLang="sv-SE" sz="1700" dirty="0">
                <a:latin typeface="Arial" panose="020B0604020202020204" pitchFamily="34" charset="0"/>
              </a:rPr>
              <a:t>(spel på Svenska spel för de över 18 år) 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44C2194F-B8DA-9544-486F-5EF678F165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2916" y="3909011"/>
            <a:ext cx="5295016" cy="1125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431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AD3DFB-79DC-B8CF-4D0A-028E10A82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000E0E0E-2066-B71D-9553-DFAA17E87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2583" y="501651"/>
            <a:ext cx="4414848" cy="1716255"/>
          </a:xfrm>
        </p:spPr>
        <p:txBody>
          <a:bodyPr anchor="b">
            <a:normAutofit/>
          </a:bodyPr>
          <a:lstStyle/>
          <a:p>
            <a:r>
              <a:rPr lang="sv-SE" sz="5200"/>
              <a:t>Kommunikation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12C50415-95DE-D44C-E2A6-18E5D55DC1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5" r="7114" b="-3"/>
          <a:stretch>
            <a:fillRect/>
          </a:stretch>
        </p:blipFill>
        <p:spPr>
          <a:xfrm>
            <a:off x="279143" y="299509"/>
            <a:ext cx="5221625" cy="6258983"/>
          </a:xfrm>
          <a:prstGeom prst="rect">
            <a:avLst/>
          </a:prstGeom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23E430AB-F445-97B4-C3E6-B73B7D0D64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392583" y="2645922"/>
            <a:ext cx="4434721" cy="371042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 sz="2000" dirty="0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Vi kommunicerar i huvudsak via laget.se- säkra att ni kommer åt informationen där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 sz="2000" dirty="0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Egen </a:t>
            </a:r>
            <a:r>
              <a:rPr lang="sv-SE" altLang="sv-SE" sz="2000" dirty="0" err="1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Whats-up</a:t>
            </a:r>
            <a:r>
              <a:rPr lang="sv-SE" altLang="sv-SE" sz="2000" dirty="0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 grupp?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 sz="2000" dirty="0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Hur föräldrar bäst kontaktar ledare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 sz="2000" dirty="0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Till de som har Facebook- gå gärna med i gruppen ”</a:t>
            </a:r>
            <a:r>
              <a:rPr lang="sv-SE" altLang="sv-SE" sz="2000" dirty="0" err="1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Ullvi</a:t>
            </a:r>
            <a:r>
              <a:rPr lang="sv-SE" altLang="sv-SE" sz="2000" dirty="0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 SK Barninnebandy” och sidan </a:t>
            </a:r>
            <a:r>
              <a:rPr lang="sv-SE" altLang="sv-SE" sz="2000" dirty="0" err="1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Ullvi</a:t>
            </a:r>
            <a:r>
              <a:rPr lang="sv-SE" altLang="sv-SE" sz="2000" dirty="0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 SK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lang="sv-SE" altLang="sv-SE" sz="2000" dirty="0">
              <a:solidFill>
                <a:schemeClr val="tx1">
                  <a:alpha val="80000"/>
                </a:schemeClr>
              </a:solidFill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lang="sv-SE" altLang="sv-SE" sz="2000" dirty="0">
              <a:solidFill>
                <a:schemeClr val="tx1">
                  <a:alpha val="8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6129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776D29F-0A2C-4F75-8582-7C7DFCBD1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B6056399-09CA-3B10-53DB-790CB0BF70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74819"/>
            <a:ext cx="4375151" cy="2858363"/>
          </a:xfrm>
        </p:spPr>
        <p:txBody>
          <a:bodyPr>
            <a:normAutofit/>
          </a:bodyPr>
          <a:lstStyle/>
          <a:p>
            <a:pPr algn="l"/>
            <a:r>
              <a:rPr lang="sv-SE" sz="7200" dirty="0">
                <a:solidFill>
                  <a:schemeClr val="bg1"/>
                </a:solidFill>
              </a:rPr>
              <a:t>Frågor?</a:t>
            </a:r>
            <a:br>
              <a:rPr lang="sv-SE" sz="7200" dirty="0">
                <a:solidFill>
                  <a:schemeClr val="bg1"/>
                </a:solidFill>
              </a:rPr>
            </a:br>
            <a:br>
              <a:rPr lang="sv-SE" sz="7200" dirty="0">
                <a:solidFill>
                  <a:schemeClr val="bg1"/>
                </a:solidFill>
              </a:rPr>
            </a:br>
            <a:r>
              <a:rPr lang="sv-SE" sz="3200" dirty="0">
                <a:solidFill>
                  <a:schemeClr val="bg1"/>
                </a:solidFill>
              </a:rPr>
              <a:t>Tack för idag!</a:t>
            </a:r>
            <a:endParaRPr lang="sv-SE" sz="7200" dirty="0">
              <a:solidFill>
                <a:schemeClr val="bg1"/>
              </a:solidFill>
            </a:endParaRPr>
          </a:p>
        </p:txBody>
      </p:sp>
      <p:pic>
        <p:nvPicPr>
          <p:cNvPr id="8" name="Bildobjekt 7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537C069F-3FDA-117E-2885-E17F1C80B5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0" r="1252"/>
          <a:stretch>
            <a:fillRect/>
          </a:stretch>
        </p:blipFill>
        <p:spPr>
          <a:xfrm>
            <a:off x="5682343" y="1"/>
            <a:ext cx="6509657" cy="6857999"/>
          </a:xfrm>
          <a:custGeom>
            <a:avLst/>
            <a:gdLst/>
            <a:ahLst/>
            <a:cxnLst/>
            <a:rect l="l" t="t" r="r" b="b"/>
            <a:pathLst>
              <a:path w="6509657" h="6857999">
                <a:moveTo>
                  <a:pt x="752157" y="6118149"/>
                </a:moveTo>
                <a:cubicBezTo>
                  <a:pt x="745608" y="6124102"/>
                  <a:pt x="737987" y="6129341"/>
                  <a:pt x="730938" y="6133722"/>
                </a:cubicBezTo>
                <a:cubicBezTo>
                  <a:pt x="723794" y="6138152"/>
                  <a:pt x="718448" y="6143474"/>
                  <a:pt x="714778" y="6149379"/>
                </a:cubicBezTo>
                <a:lnTo>
                  <a:pt x="709303" y="6166562"/>
                </a:lnTo>
                <a:lnTo>
                  <a:pt x="714778" y="6149380"/>
                </a:lnTo>
                <a:cubicBezTo>
                  <a:pt x="718448" y="6143474"/>
                  <a:pt x="723794" y="6138152"/>
                  <a:pt x="730938" y="6133723"/>
                </a:cubicBezTo>
                <a:cubicBezTo>
                  <a:pt x="737987" y="6129341"/>
                  <a:pt x="745608" y="6124102"/>
                  <a:pt x="752157" y="6118149"/>
                </a:cubicBezTo>
                <a:close/>
                <a:moveTo>
                  <a:pt x="844000" y="4941372"/>
                </a:moveTo>
                <a:lnTo>
                  <a:pt x="840670" y="4950868"/>
                </a:lnTo>
                <a:lnTo>
                  <a:pt x="830985" y="4991382"/>
                </a:lnTo>
                <a:lnTo>
                  <a:pt x="840670" y="4950869"/>
                </a:lnTo>
                <a:close/>
                <a:moveTo>
                  <a:pt x="840061" y="4749807"/>
                </a:moveTo>
                <a:cubicBezTo>
                  <a:pt x="852197" y="4762827"/>
                  <a:pt x="853054" y="4781365"/>
                  <a:pt x="854768" y="4799797"/>
                </a:cubicBezTo>
                <a:cubicBezTo>
                  <a:pt x="853054" y="4781365"/>
                  <a:pt x="852197" y="4762826"/>
                  <a:pt x="840061" y="4749807"/>
                </a:cubicBezTo>
                <a:close/>
                <a:moveTo>
                  <a:pt x="822263" y="4543185"/>
                </a:moveTo>
                <a:lnTo>
                  <a:pt x="816857" y="4557091"/>
                </a:lnTo>
                <a:cubicBezTo>
                  <a:pt x="805236" y="4573618"/>
                  <a:pt x="796449" y="4588275"/>
                  <a:pt x="790493" y="4602021"/>
                </a:cubicBezTo>
                <a:cubicBezTo>
                  <a:pt x="796449" y="4588275"/>
                  <a:pt x="805236" y="4573618"/>
                  <a:pt x="816857" y="4557092"/>
                </a:cubicBezTo>
                <a:cubicBezTo>
                  <a:pt x="819238" y="4553662"/>
                  <a:pt x="821286" y="4548281"/>
                  <a:pt x="822263" y="4543185"/>
                </a:cubicBezTo>
                <a:close/>
                <a:moveTo>
                  <a:pt x="356045" y="2819253"/>
                </a:moveTo>
                <a:lnTo>
                  <a:pt x="344401" y="2827483"/>
                </a:lnTo>
                <a:lnTo>
                  <a:pt x="344399" y="2827486"/>
                </a:lnTo>
                <a:lnTo>
                  <a:pt x="325550" y="2842392"/>
                </a:lnTo>
                <a:lnTo>
                  <a:pt x="315896" y="2861156"/>
                </a:lnTo>
                <a:lnTo>
                  <a:pt x="344399" y="2827486"/>
                </a:lnTo>
                <a:lnTo>
                  <a:pt x="344401" y="2827484"/>
                </a:lnTo>
                <a:close/>
                <a:moveTo>
                  <a:pt x="425699" y="1974015"/>
                </a:moveTo>
                <a:cubicBezTo>
                  <a:pt x="427224" y="1991685"/>
                  <a:pt x="433462" y="2008497"/>
                  <a:pt x="449941" y="2023547"/>
                </a:cubicBezTo>
                <a:cubicBezTo>
                  <a:pt x="441702" y="2016020"/>
                  <a:pt x="436022" y="2008056"/>
                  <a:pt x="432213" y="1999763"/>
                </a:cubicBezTo>
                <a:close/>
                <a:moveTo>
                  <a:pt x="442893" y="1768838"/>
                </a:moveTo>
                <a:cubicBezTo>
                  <a:pt x="451656" y="1779981"/>
                  <a:pt x="453942" y="1790986"/>
                  <a:pt x="452275" y="1801558"/>
                </a:cubicBezTo>
                <a:lnTo>
                  <a:pt x="451495" y="1785412"/>
                </a:lnTo>
                <a:cubicBezTo>
                  <a:pt x="450037" y="1779948"/>
                  <a:pt x="447274" y="1774411"/>
                  <a:pt x="442893" y="1768838"/>
                </a:cubicBezTo>
                <a:close/>
                <a:moveTo>
                  <a:pt x="333304" y="520953"/>
                </a:moveTo>
                <a:cubicBezTo>
                  <a:pt x="333743" y="528850"/>
                  <a:pt x="335480" y="536547"/>
                  <a:pt x="337867" y="544146"/>
                </a:cubicBezTo>
                <a:lnTo>
                  <a:pt x="340032" y="549926"/>
                </a:lnTo>
                <a:lnTo>
                  <a:pt x="340448" y="551717"/>
                </a:lnTo>
                <a:lnTo>
                  <a:pt x="346286" y="566616"/>
                </a:lnTo>
                <a:lnTo>
                  <a:pt x="346338" y="566754"/>
                </a:lnTo>
                <a:lnTo>
                  <a:pt x="352655" y="583595"/>
                </a:lnTo>
                <a:lnTo>
                  <a:pt x="359452" y="612658"/>
                </a:lnTo>
                <a:cubicBezTo>
                  <a:pt x="358987" y="604728"/>
                  <a:pt x="357230" y="597005"/>
                  <a:pt x="354829" y="589388"/>
                </a:cubicBezTo>
                <a:lnTo>
                  <a:pt x="352655" y="583595"/>
                </a:lnTo>
                <a:lnTo>
                  <a:pt x="352236" y="581804"/>
                </a:lnTo>
                <a:lnTo>
                  <a:pt x="346286" y="566616"/>
                </a:lnTo>
                <a:lnTo>
                  <a:pt x="340032" y="549926"/>
                </a:lnTo>
                <a:close/>
                <a:moveTo>
                  <a:pt x="384407" y="268794"/>
                </a:moveTo>
                <a:lnTo>
                  <a:pt x="387838" y="328017"/>
                </a:lnTo>
                <a:cubicBezTo>
                  <a:pt x="389527" y="318646"/>
                  <a:pt x="389932" y="309031"/>
                  <a:pt x="389283" y="299164"/>
                </a:cubicBezTo>
                <a:cubicBezTo>
                  <a:pt x="388635" y="289296"/>
                  <a:pt x="386932" y="279176"/>
                  <a:pt x="384407" y="268794"/>
                </a:cubicBezTo>
                <a:close/>
                <a:moveTo>
                  <a:pt x="66991" y="0"/>
                </a:moveTo>
                <a:lnTo>
                  <a:pt x="6509657" y="0"/>
                </a:lnTo>
                <a:lnTo>
                  <a:pt x="6509657" y="6857999"/>
                </a:lnTo>
                <a:lnTo>
                  <a:pt x="149318" y="6857999"/>
                </a:lnTo>
                <a:lnTo>
                  <a:pt x="149318" y="6857457"/>
                </a:lnTo>
                <a:lnTo>
                  <a:pt x="22079" y="6857457"/>
                </a:lnTo>
                <a:lnTo>
                  <a:pt x="26850" y="6796804"/>
                </a:lnTo>
                <a:cubicBezTo>
                  <a:pt x="32161" y="6777207"/>
                  <a:pt x="39591" y="6758011"/>
                  <a:pt x="44354" y="6738388"/>
                </a:cubicBezTo>
                <a:cubicBezTo>
                  <a:pt x="48736" y="6720103"/>
                  <a:pt x="58832" y="6702955"/>
                  <a:pt x="67214" y="6685617"/>
                </a:cubicBezTo>
                <a:cubicBezTo>
                  <a:pt x="83217" y="6652472"/>
                  <a:pt x="73120" y="6617036"/>
                  <a:pt x="77310" y="6583128"/>
                </a:cubicBezTo>
                <a:cubicBezTo>
                  <a:pt x="78645" y="6572269"/>
                  <a:pt x="80168" y="6561411"/>
                  <a:pt x="82837" y="6550742"/>
                </a:cubicBezTo>
                <a:cubicBezTo>
                  <a:pt x="89885" y="6521593"/>
                  <a:pt x="95981" y="6491874"/>
                  <a:pt x="105697" y="6463490"/>
                </a:cubicBezTo>
                <a:cubicBezTo>
                  <a:pt x="116556" y="6431292"/>
                  <a:pt x="131034" y="6400429"/>
                  <a:pt x="146086" y="6363664"/>
                </a:cubicBezTo>
                <a:cubicBezTo>
                  <a:pt x="142275" y="6350899"/>
                  <a:pt x="131986" y="6331277"/>
                  <a:pt x="131034" y="6311084"/>
                </a:cubicBezTo>
                <a:cubicBezTo>
                  <a:pt x="127795" y="6246121"/>
                  <a:pt x="145513" y="6185351"/>
                  <a:pt x="173518" y="6127247"/>
                </a:cubicBezTo>
                <a:cubicBezTo>
                  <a:pt x="181899" y="6109530"/>
                  <a:pt x="187424" y="6090477"/>
                  <a:pt x="195616" y="6072569"/>
                </a:cubicBezTo>
                <a:cubicBezTo>
                  <a:pt x="198472" y="6066284"/>
                  <a:pt x="204569" y="6058092"/>
                  <a:pt x="210285" y="6056948"/>
                </a:cubicBezTo>
                <a:cubicBezTo>
                  <a:pt x="243432" y="6050282"/>
                  <a:pt x="242863" y="6025515"/>
                  <a:pt x="244766" y="5999796"/>
                </a:cubicBezTo>
                <a:cubicBezTo>
                  <a:pt x="247051" y="5969124"/>
                  <a:pt x="252386" y="5938836"/>
                  <a:pt x="256958" y="5908355"/>
                </a:cubicBezTo>
                <a:cubicBezTo>
                  <a:pt x="257530" y="5904353"/>
                  <a:pt x="261531" y="5900735"/>
                  <a:pt x="264200" y="5897114"/>
                </a:cubicBezTo>
                <a:cubicBezTo>
                  <a:pt x="268199" y="5891590"/>
                  <a:pt x="274295" y="5886447"/>
                  <a:pt x="275818" y="5880348"/>
                </a:cubicBezTo>
                <a:cubicBezTo>
                  <a:pt x="283249" y="5849107"/>
                  <a:pt x="289535" y="5817674"/>
                  <a:pt x="296393" y="5786239"/>
                </a:cubicBezTo>
                <a:cubicBezTo>
                  <a:pt x="297918" y="5779191"/>
                  <a:pt x="299823" y="5771953"/>
                  <a:pt x="302870" y="5765474"/>
                </a:cubicBezTo>
                <a:cubicBezTo>
                  <a:pt x="305728" y="5759378"/>
                  <a:pt x="310683" y="5754234"/>
                  <a:pt x="313730" y="5748136"/>
                </a:cubicBezTo>
                <a:cubicBezTo>
                  <a:pt x="321920" y="5731564"/>
                  <a:pt x="329541" y="5714607"/>
                  <a:pt x="338685" y="5695178"/>
                </a:cubicBezTo>
                <a:cubicBezTo>
                  <a:pt x="321541" y="5684320"/>
                  <a:pt x="331257" y="5669647"/>
                  <a:pt x="339447" y="5651360"/>
                </a:cubicBezTo>
                <a:cubicBezTo>
                  <a:pt x="347830" y="5632691"/>
                  <a:pt x="350497" y="5611164"/>
                  <a:pt x="353545" y="5590590"/>
                </a:cubicBezTo>
                <a:cubicBezTo>
                  <a:pt x="359070" y="5552869"/>
                  <a:pt x="362499" y="5514957"/>
                  <a:pt x="367451" y="5477239"/>
                </a:cubicBezTo>
                <a:cubicBezTo>
                  <a:pt x="368595" y="5469236"/>
                  <a:pt x="370690" y="5460092"/>
                  <a:pt x="375454" y="5453995"/>
                </a:cubicBezTo>
                <a:cubicBezTo>
                  <a:pt x="407459" y="5412276"/>
                  <a:pt x="416411" y="5361598"/>
                  <a:pt x="413366" y="5313403"/>
                </a:cubicBezTo>
                <a:cubicBezTo>
                  <a:pt x="411078" y="5275491"/>
                  <a:pt x="409363" y="5238343"/>
                  <a:pt x="412601" y="5200813"/>
                </a:cubicBezTo>
                <a:cubicBezTo>
                  <a:pt x="412793" y="5197955"/>
                  <a:pt x="412411" y="5194145"/>
                  <a:pt x="410887" y="5192051"/>
                </a:cubicBezTo>
                <a:cubicBezTo>
                  <a:pt x="400791" y="5179097"/>
                  <a:pt x="400029" y="5165570"/>
                  <a:pt x="398315" y="5148995"/>
                </a:cubicBezTo>
                <a:cubicBezTo>
                  <a:pt x="395837" y="5125562"/>
                  <a:pt x="397553" y="5104036"/>
                  <a:pt x="401743" y="5082317"/>
                </a:cubicBezTo>
                <a:cubicBezTo>
                  <a:pt x="404791" y="5066505"/>
                  <a:pt x="411078" y="5050504"/>
                  <a:pt x="419080" y="5036405"/>
                </a:cubicBezTo>
                <a:cubicBezTo>
                  <a:pt x="430320" y="5016785"/>
                  <a:pt x="434701" y="4997922"/>
                  <a:pt x="419841" y="4979253"/>
                </a:cubicBezTo>
                <a:cubicBezTo>
                  <a:pt x="404029" y="4959061"/>
                  <a:pt x="409553" y="4936201"/>
                  <a:pt x="408983" y="4913909"/>
                </a:cubicBezTo>
                <a:cubicBezTo>
                  <a:pt x="408791" y="4904195"/>
                  <a:pt x="409175" y="4893907"/>
                  <a:pt x="406697" y="4884572"/>
                </a:cubicBezTo>
                <a:cubicBezTo>
                  <a:pt x="399647" y="4857522"/>
                  <a:pt x="388978" y="4831420"/>
                  <a:pt x="384216" y="4803988"/>
                </a:cubicBezTo>
                <a:cubicBezTo>
                  <a:pt x="381551" y="4788747"/>
                  <a:pt x="386312" y="4771793"/>
                  <a:pt x="389741" y="4755980"/>
                </a:cubicBezTo>
                <a:cubicBezTo>
                  <a:pt x="393362" y="4739978"/>
                  <a:pt x="398885" y="4724167"/>
                  <a:pt x="404601" y="4708734"/>
                </a:cubicBezTo>
                <a:cubicBezTo>
                  <a:pt x="408411" y="4698258"/>
                  <a:pt x="412031" y="4686828"/>
                  <a:pt x="418889" y="4678445"/>
                </a:cubicBezTo>
                <a:cubicBezTo>
                  <a:pt x="434510" y="4659393"/>
                  <a:pt x="437178" y="4639772"/>
                  <a:pt x="428986" y="4617291"/>
                </a:cubicBezTo>
                <a:cubicBezTo>
                  <a:pt x="427651" y="4613864"/>
                  <a:pt x="427651" y="4609863"/>
                  <a:pt x="427462" y="4606053"/>
                </a:cubicBezTo>
                <a:cubicBezTo>
                  <a:pt x="423462" y="4545086"/>
                  <a:pt x="420984" y="4484127"/>
                  <a:pt x="414888" y="4423545"/>
                </a:cubicBezTo>
                <a:cubicBezTo>
                  <a:pt x="412411" y="4398972"/>
                  <a:pt x="401553" y="4375349"/>
                  <a:pt x="394695" y="4351154"/>
                </a:cubicBezTo>
                <a:cubicBezTo>
                  <a:pt x="393362" y="4346201"/>
                  <a:pt x="391265" y="4340674"/>
                  <a:pt x="392218" y="4335722"/>
                </a:cubicBezTo>
                <a:cubicBezTo>
                  <a:pt x="401743" y="4281810"/>
                  <a:pt x="387838" y="4231324"/>
                  <a:pt x="369547" y="4181603"/>
                </a:cubicBezTo>
                <a:cubicBezTo>
                  <a:pt x="367643" y="4176461"/>
                  <a:pt x="368214" y="4170174"/>
                  <a:pt x="368595" y="4164458"/>
                </a:cubicBezTo>
                <a:cubicBezTo>
                  <a:pt x="369928" y="4148453"/>
                  <a:pt x="376597" y="4131119"/>
                  <a:pt x="372597" y="4116641"/>
                </a:cubicBezTo>
                <a:cubicBezTo>
                  <a:pt x="361546" y="4078159"/>
                  <a:pt x="348211" y="4040058"/>
                  <a:pt x="331447" y="4003861"/>
                </a:cubicBezTo>
                <a:cubicBezTo>
                  <a:pt x="314494" y="3967091"/>
                  <a:pt x="300203" y="3932993"/>
                  <a:pt x="317349" y="3890891"/>
                </a:cubicBezTo>
                <a:cubicBezTo>
                  <a:pt x="324589" y="3872985"/>
                  <a:pt x="319445" y="3849362"/>
                  <a:pt x="317541" y="3828785"/>
                </a:cubicBezTo>
                <a:cubicBezTo>
                  <a:pt x="316016" y="3813737"/>
                  <a:pt x="307443" y="3799258"/>
                  <a:pt x="307443" y="3784397"/>
                </a:cubicBezTo>
                <a:cubicBezTo>
                  <a:pt x="307443" y="3744770"/>
                  <a:pt x="297345" y="3709529"/>
                  <a:pt x="276771" y="3675238"/>
                </a:cubicBezTo>
                <a:cubicBezTo>
                  <a:pt x="268770" y="3661899"/>
                  <a:pt x="274106" y="3641134"/>
                  <a:pt x="272009" y="3623799"/>
                </a:cubicBezTo>
                <a:cubicBezTo>
                  <a:pt x="269533" y="3605509"/>
                  <a:pt x="267247" y="3586653"/>
                  <a:pt x="261720" y="3569124"/>
                </a:cubicBezTo>
                <a:cubicBezTo>
                  <a:pt x="247243" y="3523785"/>
                  <a:pt x="230859" y="3479015"/>
                  <a:pt x="215618" y="3433866"/>
                </a:cubicBezTo>
                <a:cubicBezTo>
                  <a:pt x="203045" y="3396719"/>
                  <a:pt x="212951" y="3360139"/>
                  <a:pt x="218286" y="3323372"/>
                </a:cubicBezTo>
                <a:cubicBezTo>
                  <a:pt x="221715" y="3300319"/>
                  <a:pt x="229907" y="3278795"/>
                  <a:pt x="217715" y="3252885"/>
                </a:cubicBezTo>
                <a:cubicBezTo>
                  <a:pt x="206093" y="3228119"/>
                  <a:pt x="208761" y="3196686"/>
                  <a:pt x="202475" y="3168870"/>
                </a:cubicBezTo>
                <a:cubicBezTo>
                  <a:pt x="197141" y="3145436"/>
                  <a:pt x="188566" y="3122770"/>
                  <a:pt x="180184" y="3100099"/>
                </a:cubicBezTo>
                <a:cubicBezTo>
                  <a:pt x="168753" y="3069235"/>
                  <a:pt x="156753" y="3038756"/>
                  <a:pt x="162468" y="3005035"/>
                </a:cubicBezTo>
                <a:cubicBezTo>
                  <a:pt x="168945" y="2966742"/>
                  <a:pt x="144560" y="2940455"/>
                  <a:pt x="128366" y="2910353"/>
                </a:cubicBezTo>
                <a:cubicBezTo>
                  <a:pt x="117318" y="2889587"/>
                  <a:pt x="109126" y="2866918"/>
                  <a:pt x="102268" y="2844248"/>
                </a:cubicBezTo>
                <a:cubicBezTo>
                  <a:pt x="93313" y="2813958"/>
                  <a:pt x="87978" y="2782716"/>
                  <a:pt x="79216" y="2752235"/>
                </a:cubicBezTo>
                <a:cubicBezTo>
                  <a:pt x="66072" y="2706131"/>
                  <a:pt x="55785" y="2659455"/>
                  <a:pt x="63024" y="2611450"/>
                </a:cubicBezTo>
                <a:cubicBezTo>
                  <a:pt x="66262" y="2589352"/>
                  <a:pt x="66072" y="2568774"/>
                  <a:pt x="61307" y="2546678"/>
                </a:cubicBezTo>
                <a:cubicBezTo>
                  <a:pt x="53497" y="2510483"/>
                  <a:pt x="52545" y="2473333"/>
                  <a:pt x="23399" y="2444184"/>
                </a:cubicBezTo>
                <a:cubicBezTo>
                  <a:pt x="13111" y="2433897"/>
                  <a:pt x="10446" y="2415420"/>
                  <a:pt x="5110" y="2400369"/>
                </a:cubicBezTo>
                <a:cubicBezTo>
                  <a:pt x="-1178" y="2383032"/>
                  <a:pt x="2062" y="2370270"/>
                  <a:pt x="20351" y="2360933"/>
                </a:cubicBezTo>
                <a:cubicBezTo>
                  <a:pt x="28541" y="2356744"/>
                  <a:pt x="36543" y="2344741"/>
                  <a:pt x="37877" y="2335405"/>
                </a:cubicBezTo>
                <a:cubicBezTo>
                  <a:pt x="41877" y="2307402"/>
                  <a:pt x="35971" y="2281683"/>
                  <a:pt x="23017" y="2254633"/>
                </a:cubicBezTo>
                <a:cubicBezTo>
                  <a:pt x="10824" y="2229296"/>
                  <a:pt x="12158" y="2197670"/>
                  <a:pt x="7395" y="2168903"/>
                </a:cubicBezTo>
                <a:cubicBezTo>
                  <a:pt x="5680" y="2158712"/>
                  <a:pt x="3062" y="2148519"/>
                  <a:pt x="871" y="2138304"/>
                </a:cubicBezTo>
                <a:lnTo>
                  <a:pt x="0" y="2131532"/>
                </a:lnTo>
                <a:lnTo>
                  <a:pt x="0" y="2072225"/>
                </a:lnTo>
                <a:lnTo>
                  <a:pt x="251" y="2069340"/>
                </a:lnTo>
                <a:cubicBezTo>
                  <a:pt x="2061" y="2056600"/>
                  <a:pt x="4156" y="2043835"/>
                  <a:pt x="5299" y="2030977"/>
                </a:cubicBezTo>
                <a:cubicBezTo>
                  <a:pt x="7203" y="2010974"/>
                  <a:pt x="6442" y="1990589"/>
                  <a:pt x="8729" y="1970586"/>
                </a:cubicBezTo>
                <a:cubicBezTo>
                  <a:pt x="10446" y="1954202"/>
                  <a:pt x="14824" y="1938009"/>
                  <a:pt x="18445" y="1921817"/>
                </a:cubicBezTo>
                <a:cubicBezTo>
                  <a:pt x="19779" y="1915912"/>
                  <a:pt x="24922" y="1910004"/>
                  <a:pt x="24161" y="1904673"/>
                </a:cubicBezTo>
                <a:cubicBezTo>
                  <a:pt x="15968" y="1851709"/>
                  <a:pt x="52545" y="1813610"/>
                  <a:pt x="68738" y="1768838"/>
                </a:cubicBezTo>
                <a:cubicBezTo>
                  <a:pt x="85886" y="1721785"/>
                  <a:pt x="112174" y="1676253"/>
                  <a:pt x="104363" y="1623675"/>
                </a:cubicBezTo>
                <a:cubicBezTo>
                  <a:pt x="99601" y="1591859"/>
                  <a:pt x="88551" y="1561189"/>
                  <a:pt x="81882" y="1529563"/>
                </a:cubicBezTo>
                <a:cubicBezTo>
                  <a:pt x="79597" y="1518324"/>
                  <a:pt x="79978" y="1505751"/>
                  <a:pt x="82264" y="1494509"/>
                </a:cubicBezTo>
                <a:cubicBezTo>
                  <a:pt x="92743" y="1440216"/>
                  <a:pt x="94266" y="1386684"/>
                  <a:pt x="77120" y="1333341"/>
                </a:cubicBezTo>
                <a:cubicBezTo>
                  <a:pt x="74262" y="1324198"/>
                  <a:pt x="71597" y="1314483"/>
                  <a:pt x="71597" y="1304955"/>
                </a:cubicBezTo>
                <a:cubicBezTo>
                  <a:pt x="71597" y="1252757"/>
                  <a:pt x="75597" y="1201512"/>
                  <a:pt x="94266" y="1151600"/>
                </a:cubicBezTo>
                <a:cubicBezTo>
                  <a:pt x="100553" y="1134834"/>
                  <a:pt x="96553" y="1114449"/>
                  <a:pt x="98077" y="1095972"/>
                </a:cubicBezTo>
                <a:cubicBezTo>
                  <a:pt x="99409" y="1078826"/>
                  <a:pt x="99981" y="1061298"/>
                  <a:pt x="104363" y="1044725"/>
                </a:cubicBezTo>
                <a:cubicBezTo>
                  <a:pt x="110839" y="1020529"/>
                  <a:pt x="111601" y="998052"/>
                  <a:pt x="105887" y="973095"/>
                </a:cubicBezTo>
                <a:cubicBezTo>
                  <a:pt x="100553" y="949281"/>
                  <a:pt x="103219" y="923562"/>
                  <a:pt x="103029" y="898797"/>
                </a:cubicBezTo>
                <a:cubicBezTo>
                  <a:pt x="102839" y="871173"/>
                  <a:pt x="102649" y="843552"/>
                  <a:pt x="103601" y="815929"/>
                </a:cubicBezTo>
                <a:cubicBezTo>
                  <a:pt x="103981" y="804877"/>
                  <a:pt x="111601" y="792306"/>
                  <a:pt x="108553" y="783158"/>
                </a:cubicBezTo>
                <a:cubicBezTo>
                  <a:pt x="98267" y="753633"/>
                  <a:pt x="110649" y="724104"/>
                  <a:pt x="105126" y="694576"/>
                </a:cubicBezTo>
                <a:cubicBezTo>
                  <a:pt x="102268" y="680096"/>
                  <a:pt x="110078" y="663713"/>
                  <a:pt x="110839" y="648092"/>
                </a:cubicBezTo>
                <a:cubicBezTo>
                  <a:pt x="112174" y="622564"/>
                  <a:pt x="111601" y="597037"/>
                  <a:pt x="111983" y="571508"/>
                </a:cubicBezTo>
                <a:cubicBezTo>
                  <a:pt x="112174" y="563125"/>
                  <a:pt x="112936" y="554933"/>
                  <a:pt x="113318" y="546552"/>
                </a:cubicBezTo>
                <a:cubicBezTo>
                  <a:pt x="113697" y="539121"/>
                  <a:pt x="115412" y="531310"/>
                  <a:pt x="114080" y="524262"/>
                </a:cubicBezTo>
                <a:cubicBezTo>
                  <a:pt x="109315" y="498733"/>
                  <a:pt x="101505" y="473587"/>
                  <a:pt x="98457" y="447870"/>
                </a:cubicBezTo>
                <a:cubicBezTo>
                  <a:pt x="95792" y="425581"/>
                  <a:pt x="99409" y="402529"/>
                  <a:pt x="97505" y="380050"/>
                </a:cubicBezTo>
                <a:cubicBezTo>
                  <a:pt x="94266" y="340425"/>
                  <a:pt x="88551" y="300800"/>
                  <a:pt x="84930" y="261173"/>
                </a:cubicBezTo>
                <a:cubicBezTo>
                  <a:pt x="84168" y="252600"/>
                  <a:pt x="88933" y="243648"/>
                  <a:pt x="89313" y="234883"/>
                </a:cubicBezTo>
                <a:cubicBezTo>
                  <a:pt x="90266" y="207450"/>
                  <a:pt x="90457" y="180017"/>
                  <a:pt x="91026" y="152584"/>
                </a:cubicBezTo>
                <a:cubicBezTo>
                  <a:pt x="91218" y="136963"/>
                  <a:pt x="90647" y="121150"/>
                  <a:pt x="92361" y="105718"/>
                </a:cubicBezTo>
                <a:cubicBezTo>
                  <a:pt x="94648" y="85336"/>
                  <a:pt x="98077" y="66857"/>
                  <a:pt x="83217" y="47806"/>
                </a:cubicBezTo>
                <a:cubicBezTo>
                  <a:pt x="77453" y="40471"/>
                  <a:pt x="73691" y="32636"/>
                  <a:pt x="71206" y="24480"/>
                </a:cubicBezTo>
                <a:close/>
              </a:path>
            </a:pathLst>
          </a:custGeo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C4D41903-2C9D-4F9E-AA1F-6161F8A6F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40986" y="2991370"/>
            <a:ext cx="6857455" cy="874716"/>
          </a:xfrm>
          <a:custGeom>
            <a:avLst/>
            <a:gdLst>
              <a:gd name="connsiteX0" fmla="*/ 6857455 w 6857455"/>
              <a:gd name="connsiteY0" fmla="*/ 804643 h 874716"/>
              <a:gd name="connsiteX1" fmla="*/ 6857455 w 6857455"/>
              <a:gd name="connsiteY1" fmla="*/ 562246 h 874716"/>
              <a:gd name="connsiteX2" fmla="*/ 6829178 w 6857455"/>
              <a:gd name="connsiteY2" fmla="*/ 551284 h 874716"/>
              <a:gd name="connsiteX3" fmla="*/ 6766024 w 6857455"/>
              <a:gd name="connsiteY3" fmla="*/ 500372 h 874716"/>
              <a:gd name="connsiteX4" fmla="*/ 6734971 w 6857455"/>
              <a:gd name="connsiteY4" fmla="*/ 500944 h 874716"/>
              <a:gd name="connsiteX5" fmla="*/ 6683915 w 6857455"/>
              <a:gd name="connsiteY5" fmla="*/ 507040 h 874716"/>
              <a:gd name="connsiteX6" fmla="*/ 6628860 w 6857455"/>
              <a:gd name="connsiteY6" fmla="*/ 495418 h 874716"/>
              <a:gd name="connsiteX7" fmla="*/ 6588662 w 6857455"/>
              <a:gd name="connsiteY7" fmla="*/ 487227 h 874716"/>
              <a:gd name="connsiteX8" fmla="*/ 6476074 w 6857455"/>
              <a:gd name="connsiteY8" fmla="*/ 511230 h 874716"/>
              <a:gd name="connsiteX9" fmla="*/ 6382345 w 6857455"/>
              <a:gd name="connsiteY9" fmla="*/ 534853 h 874716"/>
              <a:gd name="connsiteX10" fmla="*/ 6369391 w 6857455"/>
              <a:gd name="connsiteY10" fmla="*/ 531615 h 874716"/>
              <a:gd name="connsiteX11" fmla="*/ 6244799 w 6857455"/>
              <a:gd name="connsiteY11" fmla="*/ 512182 h 874716"/>
              <a:gd name="connsiteX12" fmla="*/ 6190315 w 6857455"/>
              <a:gd name="connsiteY12" fmla="*/ 485703 h 874716"/>
              <a:gd name="connsiteX13" fmla="*/ 6115446 w 6857455"/>
              <a:gd name="connsiteY13" fmla="*/ 462270 h 874716"/>
              <a:gd name="connsiteX14" fmla="*/ 6032194 w 6857455"/>
              <a:gd name="connsiteY14" fmla="*/ 434266 h 874716"/>
              <a:gd name="connsiteX15" fmla="*/ 5971042 w 6857455"/>
              <a:gd name="connsiteY15" fmla="*/ 420738 h 874716"/>
              <a:gd name="connsiteX16" fmla="*/ 5880933 w 6857455"/>
              <a:gd name="connsiteY16" fmla="*/ 430646 h 874716"/>
              <a:gd name="connsiteX17" fmla="*/ 5862452 w 6857455"/>
              <a:gd name="connsiteY17" fmla="*/ 438648 h 874716"/>
              <a:gd name="connsiteX18" fmla="*/ 5685283 w 6857455"/>
              <a:gd name="connsiteY18" fmla="*/ 498658 h 874716"/>
              <a:gd name="connsiteX19" fmla="*/ 5567169 w 6857455"/>
              <a:gd name="connsiteY19" fmla="*/ 499420 h 874716"/>
              <a:gd name="connsiteX20" fmla="*/ 5527923 w 6857455"/>
              <a:gd name="connsiteY20" fmla="*/ 490466 h 874716"/>
              <a:gd name="connsiteX21" fmla="*/ 5456292 w 6857455"/>
              <a:gd name="connsiteY21" fmla="*/ 450650 h 874716"/>
              <a:gd name="connsiteX22" fmla="*/ 5424670 w 6857455"/>
              <a:gd name="connsiteY22" fmla="*/ 444934 h 874716"/>
              <a:gd name="connsiteX23" fmla="*/ 5368662 w 6857455"/>
              <a:gd name="connsiteY23" fmla="*/ 441124 h 874716"/>
              <a:gd name="connsiteX24" fmla="*/ 5247118 w 6857455"/>
              <a:gd name="connsiteY24" fmla="*/ 444934 h 874716"/>
              <a:gd name="connsiteX25" fmla="*/ 5088617 w 6857455"/>
              <a:gd name="connsiteY25" fmla="*/ 428742 h 874716"/>
              <a:gd name="connsiteX26" fmla="*/ 5025750 w 6857455"/>
              <a:gd name="connsiteY26" fmla="*/ 433694 h 874716"/>
              <a:gd name="connsiteX27" fmla="*/ 4957930 w 6857455"/>
              <a:gd name="connsiteY27" fmla="*/ 442268 h 874716"/>
              <a:gd name="connsiteX28" fmla="*/ 4938116 w 6857455"/>
              <a:gd name="connsiteY28" fmla="*/ 441886 h 874716"/>
              <a:gd name="connsiteX29" fmla="*/ 4833910 w 6857455"/>
              <a:gd name="connsiteY29" fmla="*/ 421693 h 874716"/>
              <a:gd name="connsiteX30" fmla="*/ 4810095 w 6857455"/>
              <a:gd name="connsiteY30" fmla="*/ 408167 h 874716"/>
              <a:gd name="connsiteX31" fmla="*/ 4747991 w 6857455"/>
              <a:gd name="connsiteY31" fmla="*/ 413691 h 874716"/>
              <a:gd name="connsiteX32" fmla="*/ 4692745 w 6857455"/>
              <a:gd name="connsiteY32" fmla="*/ 435790 h 874716"/>
              <a:gd name="connsiteX33" fmla="*/ 4375933 w 6857455"/>
              <a:gd name="connsiteY33" fmla="*/ 483417 h 874716"/>
              <a:gd name="connsiteX34" fmla="*/ 4185426 w 6857455"/>
              <a:gd name="connsiteY34" fmla="*/ 484179 h 874716"/>
              <a:gd name="connsiteX35" fmla="*/ 4052072 w 6857455"/>
              <a:gd name="connsiteY35" fmla="*/ 505134 h 874716"/>
              <a:gd name="connsiteX36" fmla="*/ 4029973 w 6857455"/>
              <a:gd name="connsiteY36" fmla="*/ 527233 h 874716"/>
              <a:gd name="connsiteX37" fmla="*/ 3948626 w 6857455"/>
              <a:gd name="connsiteY37" fmla="*/ 550666 h 874716"/>
              <a:gd name="connsiteX38" fmla="*/ 3871280 w 6857455"/>
              <a:gd name="connsiteY38" fmla="*/ 502275 h 874716"/>
              <a:gd name="connsiteX39" fmla="*/ 3774312 w 6857455"/>
              <a:gd name="connsiteY39" fmla="*/ 429122 h 874716"/>
              <a:gd name="connsiteX40" fmla="*/ 3721543 w 6857455"/>
              <a:gd name="connsiteY40" fmla="*/ 428552 h 874716"/>
              <a:gd name="connsiteX41" fmla="*/ 3612763 w 6857455"/>
              <a:gd name="connsiteY41" fmla="*/ 414263 h 874716"/>
              <a:gd name="connsiteX42" fmla="*/ 3537323 w 6857455"/>
              <a:gd name="connsiteY42" fmla="*/ 389878 h 874716"/>
              <a:gd name="connsiteX43" fmla="*/ 3431593 w 6857455"/>
              <a:gd name="connsiteY43" fmla="*/ 360921 h 874716"/>
              <a:gd name="connsiteX44" fmla="*/ 3392158 w 6857455"/>
              <a:gd name="connsiteY44" fmla="*/ 345681 h 874716"/>
              <a:gd name="connsiteX45" fmla="*/ 3297856 w 6857455"/>
              <a:gd name="connsiteY45" fmla="*/ 323010 h 874716"/>
              <a:gd name="connsiteX46" fmla="*/ 3219748 w 6857455"/>
              <a:gd name="connsiteY46" fmla="*/ 308151 h 874716"/>
              <a:gd name="connsiteX47" fmla="*/ 3156692 w 6857455"/>
              <a:gd name="connsiteY47" fmla="*/ 261668 h 874716"/>
              <a:gd name="connsiteX48" fmla="*/ 3136497 w 6857455"/>
              <a:gd name="connsiteY48" fmla="*/ 237663 h 874716"/>
              <a:gd name="connsiteX49" fmla="*/ 3119733 w 6857455"/>
              <a:gd name="connsiteY49" fmla="*/ 222233 h 874716"/>
              <a:gd name="connsiteX50" fmla="*/ 3045436 w 6857455"/>
              <a:gd name="connsiteY50" fmla="*/ 131742 h 874716"/>
              <a:gd name="connsiteX51" fmla="*/ 3037054 w 6857455"/>
              <a:gd name="connsiteY51" fmla="*/ 124121 h 874716"/>
              <a:gd name="connsiteX52" fmla="*/ 2936466 w 6857455"/>
              <a:gd name="connsiteY52" fmla="*/ 82400 h 874716"/>
              <a:gd name="connsiteX53" fmla="*/ 2901031 w 6857455"/>
              <a:gd name="connsiteY53" fmla="*/ 59731 h 874716"/>
              <a:gd name="connsiteX54" fmla="*/ 2828259 w 6857455"/>
              <a:gd name="connsiteY54" fmla="*/ 3149 h 874716"/>
              <a:gd name="connsiteX55" fmla="*/ 2799492 w 6857455"/>
              <a:gd name="connsiteY55" fmla="*/ 1245 h 874716"/>
              <a:gd name="connsiteX56" fmla="*/ 2693570 w 6857455"/>
              <a:gd name="connsiteY56" fmla="*/ 35154 h 874716"/>
              <a:gd name="connsiteX57" fmla="*/ 2639847 w 6857455"/>
              <a:gd name="connsiteY57" fmla="*/ 73448 h 874716"/>
              <a:gd name="connsiteX58" fmla="*/ 2621178 w 6857455"/>
              <a:gd name="connsiteY58" fmla="*/ 88688 h 874716"/>
              <a:gd name="connsiteX59" fmla="*/ 2489348 w 6857455"/>
              <a:gd name="connsiteY59" fmla="*/ 72304 h 874716"/>
              <a:gd name="connsiteX60" fmla="*/ 2452580 w 6857455"/>
              <a:gd name="connsiteY60" fmla="*/ 68683 h 874716"/>
              <a:gd name="connsiteX61" fmla="*/ 2326464 w 6857455"/>
              <a:gd name="connsiteY61" fmla="*/ 50395 h 874716"/>
              <a:gd name="connsiteX62" fmla="*/ 2300365 w 6857455"/>
              <a:gd name="connsiteY62" fmla="*/ 54777 h 874716"/>
              <a:gd name="connsiteX63" fmla="*/ 2130434 w 6857455"/>
              <a:gd name="connsiteY63" fmla="*/ 58397 h 874716"/>
              <a:gd name="connsiteX64" fmla="*/ 2118621 w 6857455"/>
              <a:gd name="connsiteY64" fmla="*/ 47919 h 874716"/>
              <a:gd name="connsiteX65" fmla="*/ 2057659 w 6857455"/>
              <a:gd name="connsiteY65" fmla="*/ 16866 h 874716"/>
              <a:gd name="connsiteX66" fmla="*/ 1976314 w 6857455"/>
              <a:gd name="connsiteY66" fmla="*/ 8865 h 874716"/>
              <a:gd name="connsiteX67" fmla="*/ 1961454 w 6857455"/>
              <a:gd name="connsiteY67" fmla="*/ 11724 h 874716"/>
              <a:gd name="connsiteX68" fmla="*/ 1906588 w 6857455"/>
              <a:gd name="connsiteY68" fmla="*/ 30964 h 874716"/>
              <a:gd name="connsiteX69" fmla="*/ 1783330 w 6857455"/>
              <a:gd name="connsiteY69" fmla="*/ 48871 h 874716"/>
              <a:gd name="connsiteX70" fmla="*/ 1759327 w 6857455"/>
              <a:gd name="connsiteY70" fmla="*/ 55349 h 874716"/>
              <a:gd name="connsiteX71" fmla="*/ 1716082 w 6857455"/>
              <a:gd name="connsiteY71" fmla="*/ 65445 h 874716"/>
              <a:gd name="connsiteX72" fmla="*/ 1598920 w 6857455"/>
              <a:gd name="connsiteY72" fmla="*/ 72114 h 874716"/>
              <a:gd name="connsiteX73" fmla="*/ 1542150 w 6857455"/>
              <a:gd name="connsiteY73" fmla="*/ 62207 h 874716"/>
              <a:gd name="connsiteX74" fmla="*/ 1516813 w 6857455"/>
              <a:gd name="connsiteY74" fmla="*/ 62779 h 874716"/>
              <a:gd name="connsiteX75" fmla="*/ 1432228 w 6857455"/>
              <a:gd name="connsiteY75" fmla="*/ 88116 h 874716"/>
              <a:gd name="connsiteX76" fmla="*/ 1224765 w 6857455"/>
              <a:gd name="connsiteY76" fmla="*/ 71924 h 874716"/>
              <a:gd name="connsiteX77" fmla="*/ 1159231 w 6857455"/>
              <a:gd name="connsiteY77" fmla="*/ 58207 h 874716"/>
              <a:gd name="connsiteX78" fmla="*/ 1124370 w 6857455"/>
              <a:gd name="connsiteY78" fmla="*/ 56301 h 874716"/>
              <a:gd name="connsiteX79" fmla="*/ 1075600 w 6857455"/>
              <a:gd name="connsiteY79" fmla="*/ 75542 h 874716"/>
              <a:gd name="connsiteX80" fmla="*/ 986633 w 6857455"/>
              <a:gd name="connsiteY80" fmla="*/ 79162 h 874716"/>
              <a:gd name="connsiteX81" fmla="*/ 861089 w 6857455"/>
              <a:gd name="connsiteY81" fmla="*/ 76304 h 874716"/>
              <a:gd name="connsiteX82" fmla="*/ 759168 w 6857455"/>
              <a:gd name="connsiteY82" fmla="*/ 104689 h 874716"/>
              <a:gd name="connsiteX83" fmla="*/ 723735 w 6857455"/>
              <a:gd name="connsiteY83" fmla="*/ 140696 h 874716"/>
              <a:gd name="connsiteX84" fmla="*/ 647532 w 6857455"/>
              <a:gd name="connsiteY84" fmla="*/ 147934 h 874716"/>
              <a:gd name="connsiteX85" fmla="*/ 552659 w 6857455"/>
              <a:gd name="connsiteY85" fmla="*/ 95926 h 874716"/>
              <a:gd name="connsiteX86" fmla="*/ 541800 w 6857455"/>
              <a:gd name="connsiteY86" fmla="*/ 97640 h 874716"/>
              <a:gd name="connsiteX87" fmla="*/ 375107 w 6857455"/>
              <a:gd name="connsiteY87" fmla="*/ 123169 h 874716"/>
              <a:gd name="connsiteX88" fmla="*/ 273567 w 6857455"/>
              <a:gd name="connsiteY88" fmla="*/ 145458 h 874716"/>
              <a:gd name="connsiteX89" fmla="*/ 264043 w 6857455"/>
              <a:gd name="connsiteY89" fmla="*/ 154792 h 874716"/>
              <a:gd name="connsiteX90" fmla="*/ 169360 w 6857455"/>
              <a:gd name="connsiteY90" fmla="*/ 177273 h 874716"/>
              <a:gd name="connsiteX91" fmla="*/ 89347 w 6857455"/>
              <a:gd name="connsiteY91" fmla="*/ 157460 h 874716"/>
              <a:gd name="connsiteX92" fmla="*/ 34291 w 6857455"/>
              <a:gd name="connsiteY92" fmla="*/ 145268 h 874716"/>
              <a:gd name="connsiteX93" fmla="*/ 0 w 6857455"/>
              <a:gd name="connsiteY93" fmla="*/ 142056 h 874716"/>
              <a:gd name="connsiteX94" fmla="*/ 0 w 6857455"/>
              <a:gd name="connsiteY94" fmla="*/ 849556 h 874716"/>
              <a:gd name="connsiteX95" fmla="*/ 60652 w 6857455"/>
              <a:gd name="connsiteY95" fmla="*/ 844783 h 874716"/>
              <a:gd name="connsiteX96" fmla="*/ 119068 w 6857455"/>
              <a:gd name="connsiteY96" fmla="*/ 827281 h 874716"/>
              <a:gd name="connsiteX97" fmla="*/ 171840 w 6857455"/>
              <a:gd name="connsiteY97" fmla="*/ 804420 h 874716"/>
              <a:gd name="connsiteX98" fmla="*/ 274329 w 6857455"/>
              <a:gd name="connsiteY98" fmla="*/ 794324 h 874716"/>
              <a:gd name="connsiteX99" fmla="*/ 306715 w 6857455"/>
              <a:gd name="connsiteY99" fmla="*/ 788798 h 874716"/>
              <a:gd name="connsiteX100" fmla="*/ 393967 w 6857455"/>
              <a:gd name="connsiteY100" fmla="*/ 765937 h 874716"/>
              <a:gd name="connsiteX101" fmla="*/ 493793 w 6857455"/>
              <a:gd name="connsiteY101" fmla="*/ 725549 h 874716"/>
              <a:gd name="connsiteX102" fmla="*/ 546373 w 6857455"/>
              <a:gd name="connsiteY102" fmla="*/ 740600 h 874716"/>
              <a:gd name="connsiteX103" fmla="*/ 730211 w 6857455"/>
              <a:gd name="connsiteY103" fmla="*/ 698116 h 874716"/>
              <a:gd name="connsiteX104" fmla="*/ 784889 w 6857455"/>
              <a:gd name="connsiteY104" fmla="*/ 676018 h 874716"/>
              <a:gd name="connsiteX105" fmla="*/ 800509 w 6857455"/>
              <a:gd name="connsiteY105" fmla="*/ 661349 h 874716"/>
              <a:gd name="connsiteX106" fmla="*/ 857661 w 6857455"/>
              <a:gd name="connsiteY106" fmla="*/ 626868 h 874716"/>
              <a:gd name="connsiteX107" fmla="*/ 949102 w 6857455"/>
              <a:gd name="connsiteY107" fmla="*/ 614676 h 874716"/>
              <a:gd name="connsiteX108" fmla="*/ 960342 w 6857455"/>
              <a:gd name="connsiteY108" fmla="*/ 607435 h 874716"/>
              <a:gd name="connsiteX109" fmla="*/ 977109 w 6857455"/>
              <a:gd name="connsiteY109" fmla="*/ 595815 h 874716"/>
              <a:gd name="connsiteX110" fmla="*/ 1071218 w 6857455"/>
              <a:gd name="connsiteY110" fmla="*/ 575240 h 874716"/>
              <a:gd name="connsiteX111" fmla="*/ 1091983 w 6857455"/>
              <a:gd name="connsiteY111" fmla="*/ 568764 h 874716"/>
              <a:gd name="connsiteX112" fmla="*/ 1109321 w 6857455"/>
              <a:gd name="connsiteY112" fmla="*/ 557904 h 874716"/>
              <a:gd name="connsiteX113" fmla="*/ 1162279 w 6857455"/>
              <a:gd name="connsiteY113" fmla="*/ 532949 h 874716"/>
              <a:gd name="connsiteX114" fmla="*/ 1206097 w 6857455"/>
              <a:gd name="connsiteY114" fmla="*/ 532187 h 874716"/>
              <a:gd name="connsiteX115" fmla="*/ 1266867 w 6857455"/>
              <a:gd name="connsiteY115" fmla="*/ 518088 h 874716"/>
              <a:gd name="connsiteX116" fmla="*/ 1380219 w 6857455"/>
              <a:gd name="connsiteY116" fmla="*/ 504182 h 874716"/>
              <a:gd name="connsiteX117" fmla="*/ 1403461 w 6857455"/>
              <a:gd name="connsiteY117" fmla="*/ 496180 h 874716"/>
              <a:gd name="connsiteX118" fmla="*/ 1544054 w 6857455"/>
              <a:gd name="connsiteY118" fmla="*/ 458268 h 874716"/>
              <a:gd name="connsiteX119" fmla="*/ 1656644 w 6857455"/>
              <a:gd name="connsiteY119" fmla="*/ 459032 h 874716"/>
              <a:gd name="connsiteX120" fmla="*/ 1665406 w 6857455"/>
              <a:gd name="connsiteY120" fmla="*/ 460747 h 874716"/>
              <a:gd name="connsiteX121" fmla="*/ 1708461 w 6857455"/>
              <a:gd name="connsiteY121" fmla="*/ 473318 h 874716"/>
              <a:gd name="connsiteX122" fmla="*/ 1775140 w 6857455"/>
              <a:gd name="connsiteY122" fmla="*/ 469891 h 874716"/>
              <a:gd name="connsiteX123" fmla="*/ 1821051 w 6857455"/>
              <a:gd name="connsiteY123" fmla="*/ 452554 h 874716"/>
              <a:gd name="connsiteX124" fmla="*/ 1878203 w 6857455"/>
              <a:gd name="connsiteY124" fmla="*/ 451792 h 874716"/>
              <a:gd name="connsiteX125" fmla="*/ 1943547 w 6857455"/>
              <a:gd name="connsiteY125" fmla="*/ 462651 h 874716"/>
              <a:gd name="connsiteX126" fmla="*/ 1972884 w 6857455"/>
              <a:gd name="connsiteY126" fmla="*/ 464937 h 874716"/>
              <a:gd name="connsiteX127" fmla="*/ 2053469 w 6857455"/>
              <a:gd name="connsiteY127" fmla="*/ 487417 h 874716"/>
              <a:gd name="connsiteX128" fmla="*/ 2101477 w 6857455"/>
              <a:gd name="connsiteY128" fmla="*/ 481893 h 874716"/>
              <a:gd name="connsiteX129" fmla="*/ 2148722 w 6857455"/>
              <a:gd name="connsiteY129" fmla="*/ 467033 h 874716"/>
              <a:gd name="connsiteX130" fmla="*/ 2179011 w 6857455"/>
              <a:gd name="connsiteY130" fmla="*/ 452744 h 874716"/>
              <a:gd name="connsiteX131" fmla="*/ 2240165 w 6857455"/>
              <a:gd name="connsiteY131" fmla="*/ 442648 h 874716"/>
              <a:gd name="connsiteX132" fmla="*/ 2251404 w 6857455"/>
              <a:gd name="connsiteY132" fmla="*/ 444172 h 874716"/>
              <a:gd name="connsiteX133" fmla="*/ 2433912 w 6857455"/>
              <a:gd name="connsiteY133" fmla="*/ 456746 h 874716"/>
              <a:gd name="connsiteX134" fmla="*/ 2506302 w 6857455"/>
              <a:gd name="connsiteY134" fmla="*/ 476939 h 874716"/>
              <a:gd name="connsiteX135" fmla="*/ 2521735 w 6857455"/>
              <a:gd name="connsiteY135" fmla="*/ 479415 h 874716"/>
              <a:gd name="connsiteX136" fmla="*/ 2675854 w 6857455"/>
              <a:gd name="connsiteY136" fmla="*/ 502086 h 874716"/>
              <a:gd name="connsiteX137" fmla="*/ 2692998 w 6857455"/>
              <a:gd name="connsiteY137" fmla="*/ 503038 h 874716"/>
              <a:gd name="connsiteX138" fmla="*/ 2740816 w 6857455"/>
              <a:gd name="connsiteY138" fmla="*/ 499037 h 874716"/>
              <a:gd name="connsiteX139" fmla="*/ 2853596 w 6857455"/>
              <a:gd name="connsiteY139" fmla="*/ 540187 h 874716"/>
              <a:gd name="connsiteX140" fmla="*/ 2966565 w 6857455"/>
              <a:gd name="connsiteY140" fmla="*/ 554286 h 874716"/>
              <a:gd name="connsiteX141" fmla="*/ 3028671 w 6857455"/>
              <a:gd name="connsiteY141" fmla="*/ 554094 h 874716"/>
              <a:gd name="connsiteX142" fmla="*/ 3073059 w 6857455"/>
              <a:gd name="connsiteY142" fmla="*/ 564192 h 874716"/>
              <a:gd name="connsiteX143" fmla="*/ 3182219 w 6857455"/>
              <a:gd name="connsiteY143" fmla="*/ 594862 h 874716"/>
              <a:gd name="connsiteX144" fmla="*/ 3233656 w 6857455"/>
              <a:gd name="connsiteY144" fmla="*/ 599625 h 874716"/>
              <a:gd name="connsiteX145" fmla="*/ 3288332 w 6857455"/>
              <a:gd name="connsiteY145" fmla="*/ 609914 h 874716"/>
              <a:gd name="connsiteX146" fmla="*/ 3423591 w 6857455"/>
              <a:gd name="connsiteY146" fmla="*/ 656015 h 874716"/>
              <a:gd name="connsiteX147" fmla="*/ 3534084 w 6857455"/>
              <a:gd name="connsiteY147" fmla="*/ 653349 h 874716"/>
              <a:gd name="connsiteX148" fmla="*/ 3604571 w 6857455"/>
              <a:gd name="connsiteY148" fmla="*/ 653918 h 874716"/>
              <a:gd name="connsiteX149" fmla="*/ 3688586 w 6857455"/>
              <a:gd name="connsiteY149" fmla="*/ 669160 h 874716"/>
              <a:gd name="connsiteX150" fmla="*/ 3757358 w 6857455"/>
              <a:gd name="connsiteY150" fmla="*/ 691450 h 874716"/>
              <a:gd name="connsiteX151" fmla="*/ 3852421 w 6857455"/>
              <a:gd name="connsiteY151" fmla="*/ 709167 h 874716"/>
              <a:gd name="connsiteX152" fmla="*/ 3947104 w 6857455"/>
              <a:gd name="connsiteY152" fmla="*/ 743267 h 874716"/>
              <a:gd name="connsiteX153" fmla="*/ 4013208 w 6857455"/>
              <a:gd name="connsiteY153" fmla="*/ 769367 h 874716"/>
              <a:gd name="connsiteX154" fmla="*/ 4105222 w 6857455"/>
              <a:gd name="connsiteY154" fmla="*/ 792418 h 874716"/>
              <a:gd name="connsiteX155" fmla="*/ 4246006 w 6857455"/>
              <a:gd name="connsiteY155" fmla="*/ 808610 h 874716"/>
              <a:gd name="connsiteX156" fmla="*/ 4310779 w 6857455"/>
              <a:gd name="connsiteY156" fmla="*/ 810326 h 874716"/>
              <a:gd name="connsiteX157" fmla="*/ 4413272 w 6857455"/>
              <a:gd name="connsiteY157" fmla="*/ 848235 h 874716"/>
              <a:gd name="connsiteX158" fmla="*/ 4457087 w 6857455"/>
              <a:gd name="connsiteY158" fmla="*/ 866524 h 874716"/>
              <a:gd name="connsiteX159" fmla="*/ 4496523 w 6857455"/>
              <a:gd name="connsiteY159" fmla="*/ 851284 h 874716"/>
              <a:gd name="connsiteX160" fmla="*/ 4522050 w 6857455"/>
              <a:gd name="connsiteY160" fmla="*/ 833757 h 874716"/>
              <a:gd name="connsiteX161" fmla="*/ 4602824 w 6857455"/>
              <a:gd name="connsiteY161" fmla="*/ 848618 h 874716"/>
              <a:gd name="connsiteX162" fmla="*/ 4688553 w 6857455"/>
              <a:gd name="connsiteY162" fmla="*/ 864238 h 874716"/>
              <a:gd name="connsiteX163" fmla="*/ 4749895 w 6857455"/>
              <a:gd name="connsiteY163" fmla="*/ 874716 h 874716"/>
              <a:gd name="connsiteX164" fmla="*/ 4826480 w 6857455"/>
              <a:gd name="connsiteY164" fmla="*/ 866334 h 874716"/>
              <a:gd name="connsiteX165" fmla="*/ 4886870 w 6857455"/>
              <a:gd name="connsiteY165" fmla="*/ 862906 h 874716"/>
              <a:gd name="connsiteX166" fmla="*/ 4935639 w 6857455"/>
              <a:gd name="connsiteY166" fmla="*/ 853190 h 874716"/>
              <a:gd name="connsiteX167" fmla="*/ 4952784 w 6857455"/>
              <a:gd name="connsiteY167" fmla="*/ 847473 h 874716"/>
              <a:gd name="connsiteX168" fmla="*/ 5088617 w 6857455"/>
              <a:gd name="connsiteY168" fmla="*/ 802896 h 874716"/>
              <a:gd name="connsiteX169" fmla="*/ 5233781 w 6857455"/>
              <a:gd name="connsiteY169" fmla="*/ 767271 h 874716"/>
              <a:gd name="connsiteX170" fmla="*/ 5327893 w 6857455"/>
              <a:gd name="connsiteY170" fmla="*/ 789752 h 874716"/>
              <a:gd name="connsiteX171" fmla="*/ 5362946 w 6857455"/>
              <a:gd name="connsiteY171" fmla="*/ 789370 h 874716"/>
              <a:gd name="connsiteX172" fmla="*/ 5524115 w 6857455"/>
              <a:gd name="connsiteY172" fmla="*/ 794514 h 874716"/>
              <a:gd name="connsiteX173" fmla="*/ 5552500 w 6857455"/>
              <a:gd name="connsiteY173" fmla="*/ 800038 h 874716"/>
              <a:gd name="connsiteX174" fmla="*/ 5705857 w 6857455"/>
              <a:gd name="connsiteY174" fmla="*/ 777367 h 874716"/>
              <a:gd name="connsiteX175" fmla="*/ 5761485 w 6857455"/>
              <a:gd name="connsiteY175" fmla="*/ 773557 h 874716"/>
              <a:gd name="connsiteX176" fmla="*/ 5812731 w 6857455"/>
              <a:gd name="connsiteY176" fmla="*/ 767271 h 874716"/>
              <a:gd name="connsiteX177" fmla="*/ 5884361 w 6857455"/>
              <a:gd name="connsiteY177" fmla="*/ 765747 h 874716"/>
              <a:gd name="connsiteX178" fmla="*/ 5958660 w 6857455"/>
              <a:gd name="connsiteY178" fmla="*/ 768605 h 874716"/>
              <a:gd name="connsiteX179" fmla="*/ 6041528 w 6857455"/>
              <a:gd name="connsiteY179" fmla="*/ 768033 h 874716"/>
              <a:gd name="connsiteX180" fmla="*/ 6074297 w 6857455"/>
              <a:gd name="connsiteY180" fmla="*/ 763081 h 874716"/>
              <a:gd name="connsiteX181" fmla="*/ 6162880 w 6857455"/>
              <a:gd name="connsiteY181" fmla="*/ 766509 h 874716"/>
              <a:gd name="connsiteX182" fmla="*/ 6209364 w 6857455"/>
              <a:gd name="connsiteY182" fmla="*/ 760795 h 874716"/>
              <a:gd name="connsiteX183" fmla="*/ 6285948 w 6857455"/>
              <a:gd name="connsiteY183" fmla="*/ 759651 h 874716"/>
              <a:gd name="connsiteX184" fmla="*/ 6310905 w 6857455"/>
              <a:gd name="connsiteY184" fmla="*/ 758316 h 874716"/>
              <a:gd name="connsiteX185" fmla="*/ 6333194 w 6857455"/>
              <a:gd name="connsiteY185" fmla="*/ 757554 h 874716"/>
              <a:gd name="connsiteX186" fmla="*/ 6409586 w 6857455"/>
              <a:gd name="connsiteY186" fmla="*/ 773177 h 874716"/>
              <a:gd name="connsiteX187" fmla="*/ 6477407 w 6857455"/>
              <a:gd name="connsiteY187" fmla="*/ 774129 h 874716"/>
              <a:gd name="connsiteX188" fmla="*/ 6596283 w 6857455"/>
              <a:gd name="connsiteY188" fmla="*/ 786703 h 874716"/>
              <a:gd name="connsiteX189" fmla="*/ 6622573 w 6857455"/>
              <a:gd name="connsiteY189" fmla="*/ 782321 h 874716"/>
              <a:gd name="connsiteX190" fmla="*/ 6704872 w 6857455"/>
              <a:gd name="connsiteY190" fmla="*/ 780607 h 874716"/>
              <a:gd name="connsiteX191" fmla="*/ 6751738 w 6857455"/>
              <a:gd name="connsiteY191" fmla="*/ 779273 h 874716"/>
              <a:gd name="connsiteX192" fmla="*/ 6809650 w 6857455"/>
              <a:gd name="connsiteY192" fmla="*/ 788417 h 874716"/>
              <a:gd name="connsiteX193" fmla="*/ 6832976 w 6857455"/>
              <a:gd name="connsiteY193" fmla="*/ 800428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6857455" h="874716">
                <a:moveTo>
                  <a:pt x="6857455" y="804643"/>
                </a:moveTo>
                <a:lnTo>
                  <a:pt x="6857455" y="562246"/>
                </a:lnTo>
                <a:lnTo>
                  <a:pt x="6829178" y="551284"/>
                </a:lnTo>
                <a:cubicBezTo>
                  <a:pt x="6805745" y="539044"/>
                  <a:pt x="6784885" y="521708"/>
                  <a:pt x="6766024" y="500372"/>
                </a:cubicBezTo>
                <a:cubicBezTo>
                  <a:pt x="6755166" y="488179"/>
                  <a:pt x="6746784" y="486845"/>
                  <a:pt x="6734971" y="500944"/>
                </a:cubicBezTo>
                <a:cubicBezTo>
                  <a:pt x="6721257" y="517326"/>
                  <a:pt x="6701634" y="510850"/>
                  <a:pt x="6683915" y="507040"/>
                </a:cubicBezTo>
                <a:cubicBezTo>
                  <a:pt x="6665629" y="503230"/>
                  <a:pt x="6647148" y="499228"/>
                  <a:pt x="6628860" y="495418"/>
                </a:cubicBezTo>
                <a:cubicBezTo>
                  <a:pt x="6615335" y="492752"/>
                  <a:pt x="6601999" y="490466"/>
                  <a:pt x="6588662" y="487227"/>
                </a:cubicBezTo>
                <a:cubicBezTo>
                  <a:pt x="6547133" y="477129"/>
                  <a:pt x="6509794" y="480177"/>
                  <a:pt x="6476074" y="511230"/>
                </a:cubicBezTo>
                <a:cubicBezTo>
                  <a:pt x="6450356" y="535043"/>
                  <a:pt x="6417399" y="542093"/>
                  <a:pt x="6382345" y="534853"/>
                </a:cubicBezTo>
                <a:cubicBezTo>
                  <a:pt x="6377963" y="533901"/>
                  <a:pt x="6372439" y="530091"/>
                  <a:pt x="6369391" y="531615"/>
                </a:cubicBezTo>
                <a:cubicBezTo>
                  <a:pt x="6323479" y="553904"/>
                  <a:pt x="6287092" y="514658"/>
                  <a:pt x="6244799" y="512182"/>
                </a:cubicBezTo>
                <a:cubicBezTo>
                  <a:pt x="6226130" y="511040"/>
                  <a:pt x="6207079" y="496942"/>
                  <a:pt x="6190315" y="485703"/>
                </a:cubicBezTo>
                <a:cubicBezTo>
                  <a:pt x="6167262" y="470271"/>
                  <a:pt x="6146687" y="455412"/>
                  <a:pt x="6115446" y="462270"/>
                </a:cubicBezTo>
                <a:cubicBezTo>
                  <a:pt x="6084203" y="469319"/>
                  <a:pt x="6055627" y="456364"/>
                  <a:pt x="6032194" y="434266"/>
                </a:cubicBezTo>
                <a:cubicBezTo>
                  <a:pt x="6014287" y="417501"/>
                  <a:pt x="5994665" y="415977"/>
                  <a:pt x="5971042" y="420738"/>
                </a:cubicBezTo>
                <a:cubicBezTo>
                  <a:pt x="5941513" y="426645"/>
                  <a:pt x="5910842" y="427027"/>
                  <a:pt x="5880933" y="430646"/>
                </a:cubicBezTo>
                <a:cubicBezTo>
                  <a:pt x="5874454" y="431408"/>
                  <a:pt x="5866265" y="434076"/>
                  <a:pt x="5862452" y="438648"/>
                </a:cubicBezTo>
                <a:cubicBezTo>
                  <a:pt x="5815779" y="495418"/>
                  <a:pt x="5750055" y="495990"/>
                  <a:pt x="5685283" y="498658"/>
                </a:cubicBezTo>
                <a:cubicBezTo>
                  <a:pt x="5646039" y="500372"/>
                  <a:pt x="5606604" y="500372"/>
                  <a:pt x="5567169" y="499420"/>
                </a:cubicBezTo>
                <a:cubicBezTo>
                  <a:pt x="5553832" y="499228"/>
                  <a:pt x="5539736" y="496180"/>
                  <a:pt x="5527923" y="490466"/>
                </a:cubicBezTo>
                <a:cubicBezTo>
                  <a:pt x="5503348" y="478463"/>
                  <a:pt x="5480680" y="462843"/>
                  <a:pt x="5456292" y="450650"/>
                </a:cubicBezTo>
                <a:cubicBezTo>
                  <a:pt x="5447151" y="445886"/>
                  <a:pt x="5435338" y="445696"/>
                  <a:pt x="5424670" y="444934"/>
                </a:cubicBezTo>
                <a:cubicBezTo>
                  <a:pt x="5405809" y="443410"/>
                  <a:pt x="5384854" y="447982"/>
                  <a:pt x="5368662" y="441124"/>
                </a:cubicBezTo>
                <a:cubicBezTo>
                  <a:pt x="5326559" y="423407"/>
                  <a:pt x="5287123" y="427407"/>
                  <a:pt x="5247118" y="444934"/>
                </a:cubicBezTo>
                <a:cubicBezTo>
                  <a:pt x="5191108" y="469509"/>
                  <a:pt x="5138148" y="467605"/>
                  <a:pt x="5088617" y="428742"/>
                </a:cubicBezTo>
                <a:cubicBezTo>
                  <a:pt x="5066328" y="411215"/>
                  <a:pt x="5044609" y="419596"/>
                  <a:pt x="5025750" y="433694"/>
                </a:cubicBezTo>
                <a:cubicBezTo>
                  <a:pt x="5004032" y="450078"/>
                  <a:pt x="4982885" y="454268"/>
                  <a:pt x="4957930" y="442268"/>
                </a:cubicBezTo>
                <a:cubicBezTo>
                  <a:pt x="4952404" y="439600"/>
                  <a:pt x="4944594" y="440933"/>
                  <a:pt x="4938116" y="441886"/>
                </a:cubicBezTo>
                <a:cubicBezTo>
                  <a:pt x="4901158" y="446648"/>
                  <a:pt x="4864009" y="454650"/>
                  <a:pt x="4833910" y="421693"/>
                </a:cubicBezTo>
                <a:cubicBezTo>
                  <a:pt x="4828004" y="415214"/>
                  <a:pt x="4818097" y="412549"/>
                  <a:pt x="4810095" y="408167"/>
                </a:cubicBezTo>
                <a:cubicBezTo>
                  <a:pt x="4776566" y="390258"/>
                  <a:pt x="4777900" y="391974"/>
                  <a:pt x="4747991" y="413691"/>
                </a:cubicBezTo>
                <a:cubicBezTo>
                  <a:pt x="4732369" y="425121"/>
                  <a:pt x="4710842" y="436742"/>
                  <a:pt x="4692745" y="435790"/>
                </a:cubicBezTo>
                <a:cubicBezTo>
                  <a:pt x="4583584" y="430075"/>
                  <a:pt x="4479758" y="457508"/>
                  <a:pt x="4375933" y="483417"/>
                </a:cubicBezTo>
                <a:cubicBezTo>
                  <a:pt x="4311923" y="499420"/>
                  <a:pt x="4249436" y="500372"/>
                  <a:pt x="4185426" y="484179"/>
                </a:cubicBezTo>
                <a:cubicBezTo>
                  <a:pt x="4139133" y="472367"/>
                  <a:pt x="4095315" y="491800"/>
                  <a:pt x="4052072" y="505134"/>
                </a:cubicBezTo>
                <a:cubicBezTo>
                  <a:pt x="4043117" y="507799"/>
                  <a:pt x="4034735" y="518278"/>
                  <a:pt x="4029973" y="527233"/>
                </a:cubicBezTo>
                <a:cubicBezTo>
                  <a:pt x="4012826" y="558858"/>
                  <a:pt x="3984441" y="563810"/>
                  <a:pt x="3948626" y="550666"/>
                </a:cubicBezTo>
                <a:cubicBezTo>
                  <a:pt x="3920241" y="540377"/>
                  <a:pt x="3894332" y="526661"/>
                  <a:pt x="3871280" y="502275"/>
                </a:cubicBezTo>
                <a:cubicBezTo>
                  <a:pt x="3844229" y="473701"/>
                  <a:pt x="3816224" y="441124"/>
                  <a:pt x="3774312" y="429122"/>
                </a:cubicBezTo>
                <a:cubicBezTo>
                  <a:pt x="3756214" y="423979"/>
                  <a:pt x="3740593" y="423217"/>
                  <a:pt x="3721543" y="428552"/>
                </a:cubicBezTo>
                <a:cubicBezTo>
                  <a:pt x="3684583" y="438837"/>
                  <a:pt x="3647436" y="446078"/>
                  <a:pt x="3612763" y="414263"/>
                </a:cubicBezTo>
                <a:cubicBezTo>
                  <a:pt x="3593712" y="396736"/>
                  <a:pt x="3567994" y="385496"/>
                  <a:pt x="3537323" y="389878"/>
                </a:cubicBezTo>
                <a:cubicBezTo>
                  <a:pt x="3499031" y="395402"/>
                  <a:pt x="3464168" y="381496"/>
                  <a:pt x="3431593" y="360921"/>
                </a:cubicBezTo>
                <a:cubicBezTo>
                  <a:pt x="3419971" y="353491"/>
                  <a:pt x="3405682" y="349301"/>
                  <a:pt x="3392158" y="345681"/>
                </a:cubicBezTo>
                <a:cubicBezTo>
                  <a:pt x="3360915" y="337298"/>
                  <a:pt x="3329480" y="329868"/>
                  <a:pt x="3297856" y="323010"/>
                </a:cubicBezTo>
                <a:cubicBezTo>
                  <a:pt x="3271948" y="317296"/>
                  <a:pt x="3245849" y="313104"/>
                  <a:pt x="3219748" y="308151"/>
                </a:cubicBezTo>
                <a:cubicBezTo>
                  <a:pt x="3191173" y="302817"/>
                  <a:pt x="3168502" y="290433"/>
                  <a:pt x="3156692" y="261668"/>
                </a:cubicBezTo>
                <a:cubicBezTo>
                  <a:pt x="3152882" y="252524"/>
                  <a:pt x="3143737" y="245283"/>
                  <a:pt x="3136497" y="237663"/>
                </a:cubicBezTo>
                <a:cubicBezTo>
                  <a:pt x="3131355" y="232139"/>
                  <a:pt x="3124495" y="227947"/>
                  <a:pt x="3119733" y="222233"/>
                </a:cubicBezTo>
                <a:cubicBezTo>
                  <a:pt x="3094776" y="192132"/>
                  <a:pt x="3070201" y="161843"/>
                  <a:pt x="3045436" y="131742"/>
                </a:cubicBezTo>
                <a:cubicBezTo>
                  <a:pt x="3042958" y="128884"/>
                  <a:pt x="3040292" y="125455"/>
                  <a:pt x="3037054" y="124121"/>
                </a:cubicBezTo>
                <a:cubicBezTo>
                  <a:pt x="3003525" y="110215"/>
                  <a:pt x="2969614" y="97070"/>
                  <a:pt x="2936466" y="82400"/>
                </a:cubicBezTo>
                <a:cubicBezTo>
                  <a:pt x="2923702" y="76686"/>
                  <a:pt x="2910558" y="69637"/>
                  <a:pt x="2901031" y="59731"/>
                </a:cubicBezTo>
                <a:cubicBezTo>
                  <a:pt x="2879314" y="37250"/>
                  <a:pt x="2859502" y="12866"/>
                  <a:pt x="2828259" y="3149"/>
                </a:cubicBezTo>
                <a:cubicBezTo>
                  <a:pt x="2819114" y="293"/>
                  <a:pt x="2808256" y="-1231"/>
                  <a:pt x="2799492" y="1245"/>
                </a:cubicBezTo>
                <a:cubicBezTo>
                  <a:pt x="2763867" y="11532"/>
                  <a:pt x="2729005" y="24296"/>
                  <a:pt x="2693570" y="35154"/>
                </a:cubicBezTo>
                <a:cubicBezTo>
                  <a:pt x="2671092" y="41823"/>
                  <a:pt x="2650707" y="49825"/>
                  <a:pt x="2639847" y="73448"/>
                </a:cubicBezTo>
                <a:cubicBezTo>
                  <a:pt x="2636801" y="80114"/>
                  <a:pt x="2628226" y="87354"/>
                  <a:pt x="2621178" y="88688"/>
                </a:cubicBezTo>
                <a:cubicBezTo>
                  <a:pt x="2575839" y="97260"/>
                  <a:pt x="2531069" y="101451"/>
                  <a:pt x="2489348" y="72304"/>
                </a:cubicBezTo>
                <a:cubicBezTo>
                  <a:pt x="2480585" y="66017"/>
                  <a:pt x="2464201" y="66017"/>
                  <a:pt x="2452580" y="68683"/>
                </a:cubicBezTo>
                <a:cubicBezTo>
                  <a:pt x="2407811" y="78590"/>
                  <a:pt x="2365328" y="82020"/>
                  <a:pt x="2326464" y="50395"/>
                </a:cubicBezTo>
                <a:cubicBezTo>
                  <a:pt x="2321892" y="46585"/>
                  <a:pt x="2307224" y="50015"/>
                  <a:pt x="2300365" y="54777"/>
                </a:cubicBezTo>
                <a:cubicBezTo>
                  <a:pt x="2234259" y="101261"/>
                  <a:pt x="2198064" y="102405"/>
                  <a:pt x="2130434" y="58397"/>
                </a:cubicBezTo>
                <a:cubicBezTo>
                  <a:pt x="2126052" y="55539"/>
                  <a:pt x="2120337" y="52301"/>
                  <a:pt x="2118621" y="47919"/>
                </a:cubicBezTo>
                <a:cubicBezTo>
                  <a:pt x="2107001" y="19914"/>
                  <a:pt x="2082236" y="19152"/>
                  <a:pt x="2057659" y="16866"/>
                </a:cubicBezTo>
                <a:cubicBezTo>
                  <a:pt x="2030608" y="14390"/>
                  <a:pt x="2003555" y="11152"/>
                  <a:pt x="1976314" y="8865"/>
                </a:cubicBezTo>
                <a:cubicBezTo>
                  <a:pt x="1971550" y="8483"/>
                  <a:pt x="1966216" y="10007"/>
                  <a:pt x="1961454" y="11724"/>
                </a:cubicBezTo>
                <a:cubicBezTo>
                  <a:pt x="1943165" y="18010"/>
                  <a:pt x="1925449" y="27154"/>
                  <a:pt x="1906588" y="30964"/>
                </a:cubicBezTo>
                <a:cubicBezTo>
                  <a:pt x="1865821" y="39156"/>
                  <a:pt x="1826385" y="55539"/>
                  <a:pt x="1783330" y="48871"/>
                </a:cubicBezTo>
                <a:cubicBezTo>
                  <a:pt x="1775902" y="47729"/>
                  <a:pt x="1767327" y="53253"/>
                  <a:pt x="1759327" y="55349"/>
                </a:cubicBezTo>
                <a:cubicBezTo>
                  <a:pt x="1744849" y="58969"/>
                  <a:pt x="1730750" y="64111"/>
                  <a:pt x="1716082" y="65445"/>
                </a:cubicBezTo>
                <a:cubicBezTo>
                  <a:pt x="1677218" y="68875"/>
                  <a:pt x="1637975" y="71924"/>
                  <a:pt x="1598920" y="72114"/>
                </a:cubicBezTo>
                <a:cubicBezTo>
                  <a:pt x="1580061" y="72304"/>
                  <a:pt x="1561201" y="65065"/>
                  <a:pt x="1542150" y="62207"/>
                </a:cubicBezTo>
                <a:cubicBezTo>
                  <a:pt x="1533578" y="60873"/>
                  <a:pt x="1519669" y="58587"/>
                  <a:pt x="1516813" y="62779"/>
                </a:cubicBezTo>
                <a:cubicBezTo>
                  <a:pt x="1494714" y="94592"/>
                  <a:pt x="1463661" y="88496"/>
                  <a:pt x="1432228" y="88116"/>
                </a:cubicBezTo>
                <a:cubicBezTo>
                  <a:pt x="1362884" y="87354"/>
                  <a:pt x="1295826" y="60493"/>
                  <a:pt x="1224765" y="71924"/>
                </a:cubicBezTo>
                <a:cubicBezTo>
                  <a:pt x="1204191" y="75162"/>
                  <a:pt x="1181330" y="62397"/>
                  <a:pt x="1159231" y="58207"/>
                </a:cubicBezTo>
                <a:cubicBezTo>
                  <a:pt x="1147801" y="56111"/>
                  <a:pt x="1135228" y="53633"/>
                  <a:pt x="1124370" y="56301"/>
                </a:cubicBezTo>
                <a:cubicBezTo>
                  <a:pt x="1107605" y="60493"/>
                  <a:pt x="1091411" y="68113"/>
                  <a:pt x="1075600" y="75542"/>
                </a:cubicBezTo>
                <a:cubicBezTo>
                  <a:pt x="1046261" y="89258"/>
                  <a:pt x="1016162" y="89258"/>
                  <a:pt x="986633" y="79162"/>
                </a:cubicBezTo>
                <a:cubicBezTo>
                  <a:pt x="944722" y="64873"/>
                  <a:pt x="903193" y="64873"/>
                  <a:pt x="861089" y="76304"/>
                </a:cubicBezTo>
                <a:cubicBezTo>
                  <a:pt x="826990" y="85638"/>
                  <a:pt x="791935" y="92116"/>
                  <a:pt x="759168" y="104689"/>
                </a:cubicBezTo>
                <a:cubicBezTo>
                  <a:pt x="744689" y="110215"/>
                  <a:pt x="732497" y="126597"/>
                  <a:pt x="723735" y="140696"/>
                </a:cubicBezTo>
                <a:cubicBezTo>
                  <a:pt x="706018" y="169271"/>
                  <a:pt x="674013" y="169081"/>
                  <a:pt x="647532" y="147934"/>
                </a:cubicBezTo>
                <a:cubicBezTo>
                  <a:pt x="619717" y="125645"/>
                  <a:pt x="584664" y="112501"/>
                  <a:pt x="552659" y="95926"/>
                </a:cubicBezTo>
                <a:cubicBezTo>
                  <a:pt x="549993" y="94592"/>
                  <a:pt x="545039" y="96116"/>
                  <a:pt x="541800" y="97640"/>
                </a:cubicBezTo>
                <a:cubicBezTo>
                  <a:pt x="488649" y="122407"/>
                  <a:pt x="433593" y="126979"/>
                  <a:pt x="375107" y="123169"/>
                </a:cubicBezTo>
                <a:cubicBezTo>
                  <a:pt x="341960" y="121073"/>
                  <a:pt x="307289" y="137076"/>
                  <a:pt x="273567" y="145458"/>
                </a:cubicBezTo>
                <a:cubicBezTo>
                  <a:pt x="269757" y="146410"/>
                  <a:pt x="266519" y="151174"/>
                  <a:pt x="264043" y="154792"/>
                </a:cubicBezTo>
                <a:cubicBezTo>
                  <a:pt x="240228" y="190800"/>
                  <a:pt x="208223" y="200706"/>
                  <a:pt x="169360" y="177273"/>
                </a:cubicBezTo>
                <a:cubicBezTo>
                  <a:pt x="143643" y="161651"/>
                  <a:pt x="118114" y="158032"/>
                  <a:pt x="89347" y="157460"/>
                </a:cubicBezTo>
                <a:cubicBezTo>
                  <a:pt x="71059" y="157078"/>
                  <a:pt x="52962" y="147934"/>
                  <a:pt x="34291" y="145268"/>
                </a:cubicBezTo>
                <a:lnTo>
                  <a:pt x="0" y="142056"/>
                </a:lnTo>
                <a:lnTo>
                  <a:pt x="0" y="849556"/>
                </a:lnTo>
                <a:lnTo>
                  <a:pt x="60652" y="844783"/>
                </a:lnTo>
                <a:cubicBezTo>
                  <a:pt x="80251" y="839473"/>
                  <a:pt x="99446" y="832043"/>
                  <a:pt x="119068" y="827281"/>
                </a:cubicBezTo>
                <a:cubicBezTo>
                  <a:pt x="137355" y="822899"/>
                  <a:pt x="154501" y="812802"/>
                  <a:pt x="171840" y="804420"/>
                </a:cubicBezTo>
                <a:cubicBezTo>
                  <a:pt x="204985" y="788417"/>
                  <a:pt x="240420" y="798514"/>
                  <a:pt x="274329" y="794324"/>
                </a:cubicBezTo>
                <a:cubicBezTo>
                  <a:pt x="285188" y="792990"/>
                  <a:pt x="296046" y="791466"/>
                  <a:pt x="306715" y="788798"/>
                </a:cubicBezTo>
                <a:cubicBezTo>
                  <a:pt x="335864" y="781749"/>
                  <a:pt x="365583" y="775653"/>
                  <a:pt x="393967" y="765937"/>
                </a:cubicBezTo>
                <a:cubicBezTo>
                  <a:pt x="426165" y="755078"/>
                  <a:pt x="457028" y="740600"/>
                  <a:pt x="493793" y="725549"/>
                </a:cubicBezTo>
                <a:cubicBezTo>
                  <a:pt x="506557" y="729360"/>
                  <a:pt x="526180" y="739648"/>
                  <a:pt x="546373" y="740600"/>
                </a:cubicBezTo>
                <a:cubicBezTo>
                  <a:pt x="611337" y="743838"/>
                  <a:pt x="672107" y="726121"/>
                  <a:pt x="730211" y="698116"/>
                </a:cubicBezTo>
                <a:cubicBezTo>
                  <a:pt x="747927" y="689734"/>
                  <a:pt x="766980" y="684210"/>
                  <a:pt x="784889" y="676018"/>
                </a:cubicBezTo>
                <a:cubicBezTo>
                  <a:pt x="791173" y="673161"/>
                  <a:pt x="799365" y="667065"/>
                  <a:pt x="800509" y="661349"/>
                </a:cubicBezTo>
                <a:cubicBezTo>
                  <a:pt x="807175" y="628201"/>
                  <a:pt x="831942" y="628772"/>
                  <a:pt x="857661" y="626868"/>
                </a:cubicBezTo>
                <a:cubicBezTo>
                  <a:pt x="888332" y="624582"/>
                  <a:pt x="918621" y="619248"/>
                  <a:pt x="949102" y="614676"/>
                </a:cubicBezTo>
                <a:cubicBezTo>
                  <a:pt x="953104" y="614104"/>
                  <a:pt x="956722" y="610104"/>
                  <a:pt x="960342" y="607435"/>
                </a:cubicBezTo>
                <a:cubicBezTo>
                  <a:pt x="965867" y="603435"/>
                  <a:pt x="971011" y="597339"/>
                  <a:pt x="977109" y="595815"/>
                </a:cubicBezTo>
                <a:cubicBezTo>
                  <a:pt x="1008350" y="588385"/>
                  <a:pt x="1039783" y="582099"/>
                  <a:pt x="1071218" y="575240"/>
                </a:cubicBezTo>
                <a:cubicBezTo>
                  <a:pt x="1078266" y="573716"/>
                  <a:pt x="1085505" y="571812"/>
                  <a:pt x="1091983" y="568764"/>
                </a:cubicBezTo>
                <a:cubicBezTo>
                  <a:pt x="1098079" y="565906"/>
                  <a:pt x="1103223" y="560952"/>
                  <a:pt x="1109321" y="557904"/>
                </a:cubicBezTo>
                <a:cubicBezTo>
                  <a:pt x="1125892" y="549714"/>
                  <a:pt x="1142851" y="542093"/>
                  <a:pt x="1162279" y="532949"/>
                </a:cubicBezTo>
                <a:cubicBezTo>
                  <a:pt x="1173138" y="550094"/>
                  <a:pt x="1187810" y="540377"/>
                  <a:pt x="1206097" y="532187"/>
                </a:cubicBezTo>
                <a:cubicBezTo>
                  <a:pt x="1224765" y="523805"/>
                  <a:pt x="1246292" y="521137"/>
                  <a:pt x="1266867" y="518088"/>
                </a:cubicBezTo>
                <a:cubicBezTo>
                  <a:pt x="1304588" y="512564"/>
                  <a:pt x="1342499" y="509134"/>
                  <a:pt x="1380219" y="504182"/>
                </a:cubicBezTo>
                <a:cubicBezTo>
                  <a:pt x="1388221" y="503038"/>
                  <a:pt x="1397365" y="500944"/>
                  <a:pt x="1403461" y="496180"/>
                </a:cubicBezTo>
                <a:cubicBezTo>
                  <a:pt x="1445181" y="464175"/>
                  <a:pt x="1495858" y="455222"/>
                  <a:pt x="1544054" y="458268"/>
                </a:cubicBezTo>
                <a:cubicBezTo>
                  <a:pt x="1581965" y="460557"/>
                  <a:pt x="1619114" y="462270"/>
                  <a:pt x="1656644" y="459032"/>
                </a:cubicBezTo>
                <a:cubicBezTo>
                  <a:pt x="1659502" y="458841"/>
                  <a:pt x="1663312" y="459223"/>
                  <a:pt x="1665406" y="460747"/>
                </a:cubicBezTo>
                <a:cubicBezTo>
                  <a:pt x="1678360" y="470843"/>
                  <a:pt x="1691887" y="471605"/>
                  <a:pt x="1708461" y="473318"/>
                </a:cubicBezTo>
                <a:cubicBezTo>
                  <a:pt x="1731894" y="475797"/>
                  <a:pt x="1753421" y="474081"/>
                  <a:pt x="1775140" y="469891"/>
                </a:cubicBezTo>
                <a:cubicBezTo>
                  <a:pt x="1790952" y="466843"/>
                  <a:pt x="1806953" y="460557"/>
                  <a:pt x="1821051" y="452554"/>
                </a:cubicBezTo>
                <a:cubicBezTo>
                  <a:pt x="1840672" y="441314"/>
                  <a:pt x="1859535" y="436934"/>
                  <a:pt x="1878203" y="451792"/>
                </a:cubicBezTo>
                <a:cubicBezTo>
                  <a:pt x="1898396" y="467605"/>
                  <a:pt x="1921257" y="462081"/>
                  <a:pt x="1943547" y="462651"/>
                </a:cubicBezTo>
                <a:cubicBezTo>
                  <a:pt x="1953262" y="462843"/>
                  <a:pt x="1963550" y="462461"/>
                  <a:pt x="1972884" y="464937"/>
                </a:cubicBezTo>
                <a:cubicBezTo>
                  <a:pt x="1999935" y="471987"/>
                  <a:pt x="2026036" y="482655"/>
                  <a:pt x="2053469" y="487417"/>
                </a:cubicBezTo>
                <a:cubicBezTo>
                  <a:pt x="2068710" y="490084"/>
                  <a:pt x="2085664" y="485321"/>
                  <a:pt x="2101477" y="481893"/>
                </a:cubicBezTo>
                <a:cubicBezTo>
                  <a:pt x="2117479" y="478273"/>
                  <a:pt x="2133290" y="472749"/>
                  <a:pt x="2148722" y="467033"/>
                </a:cubicBezTo>
                <a:cubicBezTo>
                  <a:pt x="2159199" y="463223"/>
                  <a:pt x="2170629" y="459603"/>
                  <a:pt x="2179011" y="452744"/>
                </a:cubicBezTo>
                <a:cubicBezTo>
                  <a:pt x="2198064" y="437124"/>
                  <a:pt x="2217685" y="434455"/>
                  <a:pt x="2240165" y="442648"/>
                </a:cubicBezTo>
                <a:cubicBezTo>
                  <a:pt x="2243593" y="443982"/>
                  <a:pt x="2247594" y="443982"/>
                  <a:pt x="2251404" y="444172"/>
                </a:cubicBezTo>
                <a:cubicBezTo>
                  <a:pt x="2312370" y="448172"/>
                  <a:pt x="2373330" y="450650"/>
                  <a:pt x="2433912" y="456746"/>
                </a:cubicBezTo>
                <a:cubicBezTo>
                  <a:pt x="2458485" y="459223"/>
                  <a:pt x="2482107" y="470081"/>
                  <a:pt x="2506302" y="476939"/>
                </a:cubicBezTo>
                <a:cubicBezTo>
                  <a:pt x="2511256" y="478273"/>
                  <a:pt x="2516783" y="480369"/>
                  <a:pt x="2521735" y="479415"/>
                </a:cubicBezTo>
                <a:cubicBezTo>
                  <a:pt x="2575647" y="469891"/>
                  <a:pt x="2626132" y="483797"/>
                  <a:pt x="2675854" y="502086"/>
                </a:cubicBezTo>
                <a:cubicBezTo>
                  <a:pt x="2680996" y="503992"/>
                  <a:pt x="2687282" y="503419"/>
                  <a:pt x="2692998" y="503038"/>
                </a:cubicBezTo>
                <a:cubicBezTo>
                  <a:pt x="2709003" y="501706"/>
                  <a:pt x="2726337" y="495038"/>
                  <a:pt x="2740816" y="499037"/>
                </a:cubicBezTo>
                <a:cubicBezTo>
                  <a:pt x="2779297" y="510088"/>
                  <a:pt x="2817398" y="523423"/>
                  <a:pt x="2853596" y="540187"/>
                </a:cubicBezTo>
                <a:cubicBezTo>
                  <a:pt x="2890365" y="557142"/>
                  <a:pt x="2924464" y="571430"/>
                  <a:pt x="2966565" y="554286"/>
                </a:cubicBezTo>
                <a:cubicBezTo>
                  <a:pt x="2984472" y="547045"/>
                  <a:pt x="3008095" y="552190"/>
                  <a:pt x="3028671" y="554094"/>
                </a:cubicBezTo>
                <a:cubicBezTo>
                  <a:pt x="3043720" y="555618"/>
                  <a:pt x="3058198" y="564192"/>
                  <a:pt x="3073059" y="564192"/>
                </a:cubicBezTo>
                <a:cubicBezTo>
                  <a:pt x="3112686" y="564192"/>
                  <a:pt x="3147927" y="574288"/>
                  <a:pt x="3182219" y="594862"/>
                </a:cubicBezTo>
                <a:cubicBezTo>
                  <a:pt x="3195557" y="602863"/>
                  <a:pt x="3216322" y="597529"/>
                  <a:pt x="3233656" y="599625"/>
                </a:cubicBezTo>
                <a:cubicBezTo>
                  <a:pt x="3251947" y="602101"/>
                  <a:pt x="3270804" y="604387"/>
                  <a:pt x="3288332" y="609914"/>
                </a:cubicBezTo>
                <a:cubicBezTo>
                  <a:pt x="3333672" y="624392"/>
                  <a:pt x="3378441" y="640774"/>
                  <a:pt x="3423591" y="656015"/>
                </a:cubicBezTo>
                <a:cubicBezTo>
                  <a:pt x="3460738" y="668590"/>
                  <a:pt x="3497317" y="658683"/>
                  <a:pt x="3534084" y="653349"/>
                </a:cubicBezTo>
                <a:cubicBezTo>
                  <a:pt x="3557137" y="649919"/>
                  <a:pt x="3578662" y="641727"/>
                  <a:pt x="3604571" y="653918"/>
                </a:cubicBezTo>
                <a:cubicBezTo>
                  <a:pt x="3629338" y="665541"/>
                  <a:pt x="3660771" y="662873"/>
                  <a:pt x="3688586" y="669160"/>
                </a:cubicBezTo>
                <a:cubicBezTo>
                  <a:pt x="3712020" y="674494"/>
                  <a:pt x="3734687" y="683068"/>
                  <a:pt x="3757358" y="691450"/>
                </a:cubicBezTo>
                <a:cubicBezTo>
                  <a:pt x="3788221" y="702881"/>
                  <a:pt x="3818700" y="714881"/>
                  <a:pt x="3852421" y="709167"/>
                </a:cubicBezTo>
                <a:cubicBezTo>
                  <a:pt x="3890714" y="702689"/>
                  <a:pt x="3917001" y="727073"/>
                  <a:pt x="3947104" y="743267"/>
                </a:cubicBezTo>
                <a:cubicBezTo>
                  <a:pt x="3967869" y="754316"/>
                  <a:pt x="3990538" y="762509"/>
                  <a:pt x="4013208" y="769367"/>
                </a:cubicBezTo>
                <a:cubicBezTo>
                  <a:pt x="4043497" y="778321"/>
                  <a:pt x="4074740" y="783655"/>
                  <a:pt x="4105222" y="792418"/>
                </a:cubicBezTo>
                <a:cubicBezTo>
                  <a:pt x="4151325" y="805561"/>
                  <a:pt x="4198001" y="815850"/>
                  <a:pt x="4246006" y="808610"/>
                </a:cubicBezTo>
                <a:cubicBezTo>
                  <a:pt x="4268105" y="805372"/>
                  <a:pt x="4288682" y="805561"/>
                  <a:pt x="4310779" y="810326"/>
                </a:cubicBezTo>
                <a:cubicBezTo>
                  <a:pt x="4346974" y="818136"/>
                  <a:pt x="4384123" y="819089"/>
                  <a:pt x="4413272" y="848235"/>
                </a:cubicBezTo>
                <a:cubicBezTo>
                  <a:pt x="4423558" y="858524"/>
                  <a:pt x="4442037" y="861190"/>
                  <a:pt x="4457087" y="866524"/>
                </a:cubicBezTo>
                <a:cubicBezTo>
                  <a:pt x="4474424" y="872812"/>
                  <a:pt x="4487186" y="869572"/>
                  <a:pt x="4496523" y="851284"/>
                </a:cubicBezTo>
                <a:cubicBezTo>
                  <a:pt x="4500713" y="843093"/>
                  <a:pt x="4512715" y="835091"/>
                  <a:pt x="4522050" y="833757"/>
                </a:cubicBezTo>
                <a:cubicBezTo>
                  <a:pt x="4550055" y="829757"/>
                  <a:pt x="4575773" y="835663"/>
                  <a:pt x="4602824" y="848618"/>
                </a:cubicBezTo>
                <a:cubicBezTo>
                  <a:pt x="4628161" y="860810"/>
                  <a:pt x="4659786" y="859476"/>
                  <a:pt x="4688553" y="864238"/>
                </a:cubicBezTo>
                <a:cubicBezTo>
                  <a:pt x="4708936" y="867668"/>
                  <a:pt x="4729321" y="874716"/>
                  <a:pt x="4749895" y="874716"/>
                </a:cubicBezTo>
                <a:cubicBezTo>
                  <a:pt x="4775424" y="874716"/>
                  <a:pt x="4800761" y="868620"/>
                  <a:pt x="4826480" y="866334"/>
                </a:cubicBezTo>
                <a:cubicBezTo>
                  <a:pt x="4846482" y="864430"/>
                  <a:pt x="4866867" y="865192"/>
                  <a:pt x="4886870" y="862906"/>
                </a:cubicBezTo>
                <a:cubicBezTo>
                  <a:pt x="4903254" y="861190"/>
                  <a:pt x="4919447" y="856810"/>
                  <a:pt x="4935639" y="853190"/>
                </a:cubicBezTo>
                <a:cubicBezTo>
                  <a:pt x="4941546" y="851856"/>
                  <a:pt x="4947452" y="846711"/>
                  <a:pt x="4952784" y="847473"/>
                </a:cubicBezTo>
                <a:cubicBezTo>
                  <a:pt x="5005745" y="855666"/>
                  <a:pt x="5043847" y="819089"/>
                  <a:pt x="5088617" y="802896"/>
                </a:cubicBezTo>
                <a:cubicBezTo>
                  <a:pt x="5135672" y="785749"/>
                  <a:pt x="5181204" y="759461"/>
                  <a:pt x="5233781" y="767271"/>
                </a:cubicBezTo>
                <a:cubicBezTo>
                  <a:pt x="5265596" y="772033"/>
                  <a:pt x="5296267" y="783083"/>
                  <a:pt x="5327893" y="789752"/>
                </a:cubicBezTo>
                <a:cubicBezTo>
                  <a:pt x="5339132" y="792038"/>
                  <a:pt x="5351705" y="791656"/>
                  <a:pt x="5362946" y="789370"/>
                </a:cubicBezTo>
                <a:cubicBezTo>
                  <a:pt x="5417240" y="778891"/>
                  <a:pt x="5470771" y="777367"/>
                  <a:pt x="5524115" y="794514"/>
                </a:cubicBezTo>
                <a:cubicBezTo>
                  <a:pt x="5533257" y="797372"/>
                  <a:pt x="5542974" y="800038"/>
                  <a:pt x="5552500" y="800038"/>
                </a:cubicBezTo>
                <a:cubicBezTo>
                  <a:pt x="5604697" y="800038"/>
                  <a:pt x="5655944" y="796038"/>
                  <a:pt x="5705857" y="777367"/>
                </a:cubicBezTo>
                <a:cubicBezTo>
                  <a:pt x="5722622" y="771080"/>
                  <a:pt x="5743006" y="775081"/>
                  <a:pt x="5761485" y="773557"/>
                </a:cubicBezTo>
                <a:cubicBezTo>
                  <a:pt x="5778629" y="772224"/>
                  <a:pt x="5796156" y="771653"/>
                  <a:pt x="5812731" y="767271"/>
                </a:cubicBezTo>
                <a:cubicBezTo>
                  <a:pt x="5836925" y="760795"/>
                  <a:pt x="5859404" y="760033"/>
                  <a:pt x="5884361" y="765747"/>
                </a:cubicBezTo>
                <a:cubicBezTo>
                  <a:pt x="5908174" y="771080"/>
                  <a:pt x="5933892" y="768415"/>
                  <a:pt x="5958660" y="768605"/>
                </a:cubicBezTo>
                <a:cubicBezTo>
                  <a:pt x="5986282" y="768795"/>
                  <a:pt x="6013906" y="768984"/>
                  <a:pt x="6041528" y="768033"/>
                </a:cubicBezTo>
                <a:cubicBezTo>
                  <a:pt x="6052579" y="767653"/>
                  <a:pt x="6065151" y="760033"/>
                  <a:pt x="6074297" y="763081"/>
                </a:cubicBezTo>
                <a:cubicBezTo>
                  <a:pt x="6103824" y="773366"/>
                  <a:pt x="6133353" y="760985"/>
                  <a:pt x="6162880" y="766509"/>
                </a:cubicBezTo>
                <a:cubicBezTo>
                  <a:pt x="6177360" y="769367"/>
                  <a:pt x="6193743" y="761557"/>
                  <a:pt x="6209364" y="760795"/>
                </a:cubicBezTo>
                <a:cubicBezTo>
                  <a:pt x="6234892" y="759461"/>
                  <a:pt x="6260419" y="760033"/>
                  <a:pt x="6285948" y="759651"/>
                </a:cubicBezTo>
                <a:cubicBezTo>
                  <a:pt x="6294330" y="759461"/>
                  <a:pt x="6302523" y="758699"/>
                  <a:pt x="6310905" y="758316"/>
                </a:cubicBezTo>
                <a:cubicBezTo>
                  <a:pt x="6318335" y="757936"/>
                  <a:pt x="6326145" y="756222"/>
                  <a:pt x="6333194" y="757554"/>
                </a:cubicBezTo>
                <a:cubicBezTo>
                  <a:pt x="6358723" y="762318"/>
                  <a:pt x="6383869" y="770129"/>
                  <a:pt x="6409586" y="773177"/>
                </a:cubicBezTo>
                <a:cubicBezTo>
                  <a:pt x="6431875" y="775843"/>
                  <a:pt x="6454928" y="772224"/>
                  <a:pt x="6477407" y="774129"/>
                </a:cubicBezTo>
                <a:cubicBezTo>
                  <a:pt x="6517032" y="777367"/>
                  <a:pt x="6556657" y="783083"/>
                  <a:pt x="6596283" y="786703"/>
                </a:cubicBezTo>
                <a:cubicBezTo>
                  <a:pt x="6604857" y="787465"/>
                  <a:pt x="6613809" y="782701"/>
                  <a:pt x="6622573" y="782321"/>
                </a:cubicBezTo>
                <a:cubicBezTo>
                  <a:pt x="6650006" y="781369"/>
                  <a:pt x="6677439" y="781177"/>
                  <a:pt x="6704872" y="780607"/>
                </a:cubicBezTo>
                <a:cubicBezTo>
                  <a:pt x="6720493" y="780415"/>
                  <a:pt x="6736305" y="780987"/>
                  <a:pt x="6751738" y="779273"/>
                </a:cubicBezTo>
                <a:cubicBezTo>
                  <a:pt x="6772120" y="776987"/>
                  <a:pt x="6790599" y="773557"/>
                  <a:pt x="6809650" y="788417"/>
                </a:cubicBezTo>
                <a:cubicBezTo>
                  <a:pt x="6816984" y="794180"/>
                  <a:pt x="6824819" y="797942"/>
                  <a:pt x="6832976" y="80042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E4574B5-C90E-412D-BAB0-B9F483290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40988" y="2991370"/>
            <a:ext cx="6857455" cy="874716"/>
          </a:xfrm>
          <a:custGeom>
            <a:avLst/>
            <a:gdLst>
              <a:gd name="connsiteX0" fmla="*/ 6857455 w 6857455"/>
              <a:gd name="connsiteY0" fmla="*/ 804643 h 874716"/>
              <a:gd name="connsiteX1" fmla="*/ 6857455 w 6857455"/>
              <a:gd name="connsiteY1" fmla="*/ 562246 h 874716"/>
              <a:gd name="connsiteX2" fmla="*/ 6829178 w 6857455"/>
              <a:gd name="connsiteY2" fmla="*/ 551284 h 874716"/>
              <a:gd name="connsiteX3" fmla="*/ 6766024 w 6857455"/>
              <a:gd name="connsiteY3" fmla="*/ 500372 h 874716"/>
              <a:gd name="connsiteX4" fmla="*/ 6734971 w 6857455"/>
              <a:gd name="connsiteY4" fmla="*/ 500944 h 874716"/>
              <a:gd name="connsiteX5" fmla="*/ 6683915 w 6857455"/>
              <a:gd name="connsiteY5" fmla="*/ 507040 h 874716"/>
              <a:gd name="connsiteX6" fmla="*/ 6628860 w 6857455"/>
              <a:gd name="connsiteY6" fmla="*/ 495418 h 874716"/>
              <a:gd name="connsiteX7" fmla="*/ 6588662 w 6857455"/>
              <a:gd name="connsiteY7" fmla="*/ 487227 h 874716"/>
              <a:gd name="connsiteX8" fmla="*/ 6476074 w 6857455"/>
              <a:gd name="connsiteY8" fmla="*/ 511230 h 874716"/>
              <a:gd name="connsiteX9" fmla="*/ 6382345 w 6857455"/>
              <a:gd name="connsiteY9" fmla="*/ 534853 h 874716"/>
              <a:gd name="connsiteX10" fmla="*/ 6369391 w 6857455"/>
              <a:gd name="connsiteY10" fmla="*/ 531615 h 874716"/>
              <a:gd name="connsiteX11" fmla="*/ 6244799 w 6857455"/>
              <a:gd name="connsiteY11" fmla="*/ 512182 h 874716"/>
              <a:gd name="connsiteX12" fmla="*/ 6190315 w 6857455"/>
              <a:gd name="connsiteY12" fmla="*/ 485703 h 874716"/>
              <a:gd name="connsiteX13" fmla="*/ 6115446 w 6857455"/>
              <a:gd name="connsiteY13" fmla="*/ 462270 h 874716"/>
              <a:gd name="connsiteX14" fmla="*/ 6032194 w 6857455"/>
              <a:gd name="connsiteY14" fmla="*/ 434266 h 874716"/>
              <a:gd name="connsiteX15" fmla="*/ 5971042 w 6857455"/>
              <a:gd name="connsiteY15" fmla="*/ 420738 h 874716"/>
              <a:gd name="connsiteX16" fmla="*/ 5880933 w 6857455"/>
              <a:gd name="connsiteY16" fmla="*/ 430646 h 874716"/>
              <a:gd name="connsiteX17" fmla="*/ 5862452 w 6857455"/>
              <a:gd name="connsiteY17" fmla="*/ 438648 h 874716"/>
              <a:gd name="connsiteX18" fmla="*/ 5685283 w 6857455"/>
              <a:gd name="connsiteY18" fmla="*/ 498658 h 874716"/>
              <a:gd name="connsiteX19" fmla="*/ 5567169 w 6857455"/>
              <a:gd name="connsiteY19" fmla="*/ 499420 h 874716"/>
              <a:gd name="connsiteX20" fmla="*/ 5527923 w 6857455"/>
              <a:gd name="connsiteY20" fmla="*/ 490466 h 874716"/>
              <a:gd name="connsiteX21" fmla="*/ 5456292 w 6857455"/>
              <a:gd name="connsiteY21" fmla="*/ 450650 h 874716"/>
              <a:gd name="connsiteX22" fmla="*/ 5424670 w 6857455"/>
              <a:gd name="connsiteY22" fmla="*/ 444934 h 874716"/>
              <a:gd name="connsiteX23" fmla="*/ 5368662 w 6857455"/>
              <a:gd name="connsiteY23" fmla="*/ 441124 h 874716"/>
              <a:gd name="connsiteX24" fmla="*/ 5247118 w 6857455"/>
              <a:gd name="connsiteY24" fmla="*/ 444934 h 874716"/>
              <a:gd name="connsiteX25" fmla="*/ 5088617 w 6857455"/>
              <a:gd name="connsiteY25" fmla="*/ 428742 h 874716"/>
              <a:gd name="connsiteX26" fmla="*/ 5025750 w 6857455"/>
              <a:gd name="connsiteY26" fmla="*/ 433694 h 874716"/>
              <a:gd name="connsiteX27" fmla="*/ 4957930 w 6857455"/>
              <a:gd name="connsiteY27" fmla="*/ 442268 h 874716"/>
              <a:gd name="connsiteX28" fmla="*/ 4938116 w 6857455"/>
              <a:gd name="connsiteY28" fmla="*/ 441886 h 874716"/>
              <a:gd name="connsiteX29" fmla="*/ 4833910 w 6857455"/>
              <a:gd name="connsiteY29" fmla="*/ 421693 h 874716"/>
              <a:gd name="connsiteX30" fmla="*/ 4810095 w 6857455"/>
              <a:gd name="connsiteY30" fmla="*/ 408167 h 874716"/>
              <a:gd name="connsiteX31" fmla="*/ 4747991 w 6857455"/>
              <a:gd name="connsiteY31" fmla="*/ 413691 h 874716"/>
              <a:gd name="connsiteX32" fmla="*/ 4692745 w 6857455"/>
              <a:gd name="connsiteY32" fmla="*/ 435790 h 874716"/>
              <a:gd name="connsiteX33" fmla="*/ 4375933 w 6857455"/>
              <a:gd name="connsiteY33" fmla="*/ 483417 h 874716"/>
              <a:gd name="connsiteX34" fmla="*/ 4185426 w 6857455"/>
              <a:gd name="connsiteY34" fmla="*/ 484179 h 874716"/>
              <a:gd name="connsiteX35" fmla="*/ 4052072 w 6857455"/>
              <a:gd name="connsiteY35" fmla="*/ 505134 h 874716"/>
              <a:gd name="connsiteX36" fmla="*/ 4029973 w 6857455"/>
              <a:gd name="connsiteY36" fmla="*/ 527233 h 874716"/>
              <a:gd name="connsiteX37" fmla="*/ 3948626 w 6857455"/>
              <a:gd name="connsiteY37" fmla="*/ 550666 h 874716"/>
              <a:gd name="connsiteX38" fmla="*/ 3871280 w 6857455"/>
              <a:gd name="connsiteY38" fmla="*/ 502275 h 874716"/>
              <a:gd name="connsiteX39" fmla="*/ 3774312 w 6857455"/>
              <a:gd name="connsiteY39" fmla="*/ 429122 h 874716"/>
              <a:gd name="connsiteX40" fmla="*/ 3721543 w 6857455"/>
              <a:gd name="connsiteY40" fmla="*/ 428552 h 874716"/>
              <a:gd name="connsiteX41" fmla="*/ 3612763 w 6857455"/>
              <a:gd name="connsiteY41" fmla="*/ 414263 h 874716"/>
              <a:gd name="connsiteX42" fmla="*/ 3537323 w 6857455"/>
              <a:gd name="connsiteY42" fmla="*/ 389878 h 874716"/>
              <a:gd name="connsiteX43" fmla="*/ 3431593 w 6857455"/>
              <a:gd name="connsiteY43" fmla="*/ 360921 h 874716"/>
              <a:gd name="connsiteX44" fmla="*/ 3392158 w 6857455"/>
              <a:gd name="connsiteY44" fmla="*/ 345681 h 874716"/>
              <a:gd name="connsiteX45" fmla="*/ 3297856 w 6857455"/>
              <a:gd name="connsiteY45" fmla="*/ 323010 h 874716"/>
              <a:gd name="connsiteX46" fmla="*/ 3219748 w 6857455"/>
              <a:gd name="connsiteY46" fmla="*/ 308151 h 874716"/>
              <a:gd name="connsiteX47" fmla="*/ 3156692 w 6857455"/>
              <a:gd name="connsiteY47" fmla="*/ 261668 h 874716"/>
              <a:gd name="connsiteX48" fmla="*/ 3136497 w 6857455"/>
              <a:gd name="connsiteY48" fmla="*/ 237663 h 874716"/>
              <a:gd name="connsiteX49" fmla="*/ 3119733 w 6857455"/>
              <a:gd name="connsiteY49" fmla="*/ 222233 h 874716"/>
              <a:gd name="connsiteX50" fmla="*/ 3045436 w 6857455"/>
              <a:gd name="connsiteY50" fmla="*/ 131742 h 874716"/>
              <a:gd name="connsiteX51" fmla="*/ 3037054 w 6857455"/>
              <a:gd name="connsiteY51" fmla="*/ 124121 h 874716"/>
              <a:gd name="connsiteX52" fmla="*/ 2936466 w 6857455"/>
              <a:gd name="connsiteY52" fmla="*/ 82400 h 874716"/>
              <a:gd name="connsiteX53" fmla="*/ 2901031 w 6857455"/>
              <a:gd name="connsiteY53" fmla="*/ 59731 h 874716"/>
              <a:gd name="connsiteX54" fmla="*/ 2828259 w 6857455"/>
              <a:gd name="connsiteY54" fmla="*/ 3149 h 874716"/>
              <a:gd name="connsiteX55" fmla="*/ 2799492 w 6857455"/>
              <a:gd name="connsiteY55" fmla="*/ 1245 h 874716"/>
              <a:gd name="connsiteX56" fmla="*/ 2693570 w 6857455"/>
              <a:gd name="connsiteY56" fmla="*/ 35154 h 874716"/>
              <a:gd name="connsiteX57" fmla="*/ 2639847 w 6857455"/>
              <a:gd name="connsiteY57" fmla="*/ 73448 h 874716"/>
              <a:gd name="connsiteX58" fmla="*/ 2621178 w 6857455"/>
              <a:gd name="connsiteY58" fmla="*/ 88688 h 874716"/>
              <a:gd name="connsiteX59" fmla="*/ 2489348 w 6857455"/>
              <a:gd name="connsiteY59" fmla="*/ 72304 h 874716"/>
              <a:gd name="connsiteX60" fmla="*/ 2452580 w 6857455"/>
              <a:gd name="connsiteY60" fmla="*/ 68683 h 874716"/>
              <a:gd name="connsiteX61" fmla="*/ 2326464 w 6857455"/>
              <a:gd name="connsiteY61" fmla="*/ 50395 h 874716"/>
              <a:gd name="connsiteX62" fmla="*/ 2300365 w 6857455"/>
              <a:gd name="connsiteY62" fmla="*/ 54777 h 874716"/>
              <a:gd name="connsiteX63" fmla="*/ 2130434 w 6857455"/>
              <a:gd name="connsiteY63" fmla="*/ 58397 h 874716"/>
              <a:gd name="connsiteX64" fmla="*/ 2118621 w 6857455"/>
              <a:gd name="connsiteY64" fmla="*/ 47919 h 874716"/>
              <a:gd name="connsiteX65" fmla="*/ 2057659 w 6857455"/>
              <a:gd name="connsiteY65" fmla="*/ 16866 h 874716"/>
              <a:gd name="connsiteX66" fmla="*/ 1976314 w 6857455"/>
              <a:gd name="connsiteY66" fmla="*/ 8865 h 874716"/>
              <a:gd name="connsiteX67" fmla="*/ 1961454 w 6857455"/>
              <a:gd name="connsiteY67" fmla="*/ 11724 h 874716"/>
              <a:gd name="connsiteX68" fmla="*/ 1906588 w 6857455"/>
              <a:gd name="connsiteY68" fmla="*/ 30964 h 874716"/>
              <a:gd name="connsiteX69" fmla="*/ 1783330 w 6857455"/>
              <a:gd name="connsiteY69" fmla="*/ 48871 h 874716"/>
              <a:gd name="connsiteX70" fmla="*/ 1759327 w 6857455"/>
              <a:gd name="connsiteY70" fmla="*/ 55349 h 874716"/>
              <a:gd name="connsiteX71" fmla="*/ 1716082 w 6857455"/>
              <a:gd name="connsiteY71" fmla="*/ 65445 h 874716"/>
              <a:gd name="connsiteX72" fmla="*/ 1598920 w 6857455"/>
              <a:gd name="connsiteY72" fmla="*/ 72114 h 874716"/>
              <a:gd name="connsiteX73" fmla="*/ 1542150 w 6857455"/>
              <a:gd name="connsiteY73" fmla="*/ 62207 h 874716"/>
              <a:gd name="connsiteX74" fmla="*/ 1516813 w 6857455"/>
              <a:gd name="connsiteY74" fmla="*/ 62779 h 874716"/>
              <a:gd name="connsiteX75" fmla="*/ 1432228 w 6857455"/>
              <a:gd name="connsiteY75" fmla="*/ 88116 h 874716"/>
              <a:gd name="connsiteX76" fmla="*/ 1224765 w 6857455"/>
              <a:gd name="connsiteY76" fmla="*/ 71924 h 874716"/>
              <a:gd name="connsiteX77" fmla="*/ 1159231 w 6857455"/>
              <a:gd name="connsiteY77" fmla="*/ 58207 h 874716"/>
              <a:gd name="connsiteX78" fmla="*/ 1124370 w 6857455"/>
              <a:gd name="connsiteY78" fmla="*/ 56301 h 874716"/>
              <a:gd name="connsiteX79" fmla="*/ 1075600 w 6857455"/>
              <a:gd name="connsiteY79" fmla="*/ 75542 h 874716"/>
              <a:gd name="connsiteX80" fmla="*/ 986633 w 6857455"/>
              <a:gd name="connsiteY80" fmla="*/ 79162 h 874716"/>
              <a:gd name="connsiteX81" fmla="*/ 861089 w 6857455"/>
              <a:gd name="connsiteY81" fmla="*/ 76304 h 874716"/>
              <a:gd name="connsiteX82" fmla="*/ 759168 w 6857455"/>
              <a:gd name="connsiteY82" fmla="*/ 104689 h 874716"/>
              <a:gd name="connsiteX83" fmla="*/ 723735 w 6857455"/>
              <a:gd name="connsiteY83" fmla="*/ 140696 h 874716"/>
              <a:gd name="connsiteX84" fmla="*/ 647532 w 6857455"/>
              <a:gd name="connsiteY84" fmla="*/ 147934 h 874716"/>
              <a:gd name="connsiteX85" fmla="*/ 552659 w 6857455"/>
              <a:gd name="connsiteY85" fmla="*/ 95926 h 874716"/>
              <a:gd name="connsiteX86" fmla="*/ 541800 w 6857455"/>
              <a:gd name="connsiteY86" fmla="*/ 97640 h 874716"/>
              <a:gd name="connsiteX87" fmla="*/ 375107 w 6857455"/>
              <a:gd name="connsiteY87" fmla="*/ 123169 h 874716"/>
              <a:gd name="connsiteX88" fmla="*/ 273567 w 6857455"/>
              <a:gd name="connsiteY88" fmla="*/ 145458 h 874716"/>
              <a:gd name="connsiteX89" fmla="*/ 264043 w 6857455"/>
              <a:gd name="connsiteY89" fmla="*/ 154792 h 874716"/>
              <a:gd name="connsiteX90" fmla="*/ 169360 w 6857455"/>
              <a:gd name="connsiteY90" fmla="*/ 177273 h 874716"/>
              <a:gd name="connsiteX91" fmla="*/ 89347 w 6857455"/>
              <a:gd name="connsiteY91" fmla="*/ 157460 h 874716"/>
              <a:gd name="connsiteX92" fmla="*/ 34291 w 6857455"/>
              <a:gd name="connsiteY92" fmla="*/ 145268 h 874716"/>
              <a:gd name="connsiteX93" fmla="*/ 0 w 6857455"/>
              <a:gd name="connsiteY93" fmla="*/ 142056 h 874716"/>
              <a:gd name="connsiteX94" fmla="*/ 0 w 6857455"/>
              <a:gd name="connsiteY94" fmla="*/ 849556 h 874716"/>
              <a:gd name="connsiteX95" fmla="*/ 60652 w 6857455"/>
              <a:gd name="connsiteY95" fmla="*/ 844783 h 874716"/>
              <a:gd name="connsiteX96" fmla="*/ 119068 w 6857455"/>
              <a:gd name="connsiteY96" fmla="*/ 827281 h 874716"/>
              <a:gd name="connsiteX97" fmla="*/ 171840 w 6857455"/>
              <a:gd name="connsiteY97" fmla="*/ 804420 h 874716"/>
              <a:gd name="connsiteX98" fmla="*/ 274329 w 6857455"/>
              <a:gd name="connsiteY98" fmla="*/ 794324 h 874716"/>
              <a:gd name="connsiteX99" fmla="*/ 306715 w 6857455"/>
              <a:gd name="connsiteY99" fmla="*/ 788798 h 874716"/>
              <a:gd name="connsiteX100" fmla="*/ 393967 w 6857455"/>
              <a:gd name="connsiteY100" fmla="*/ 765937 h 874716"/>
              <a:gd name="connsiteX101" fmla="*/ 493793 w 6857455"/>
              <a:gd name="connsiteY101" fmla="*/ 725549 h 874716"/>
              <a:gd name="connsiteX102" fmla="*/ 546373 w 6857455"/>
              <a:gd name="connsiteY102" fmla="*/ 740600 h 874716"/>
              <a:gd name="connsiteX103" fmla="*/ 730211 w 6857455"/>
              <a:gd name="connsiteY103" fmla="*/ 698116 h 874716"/>
              <a:gd name="connsiteX104" fmla="*/ 784889 w 6857455"/>
              <a:gd name="connsiteY104" fmla="*/ 676018 h 874716"/>
              <a:gd name="connsiteX105" fmla="*/ 800509 w 6857455"/>
              <a:gd name="connsiteY105" fmla="*/ 661349 h 874716"/>
              <a:gd name="connsiteX106" fmla="*/ 857661 w 6857455"/>
              <a:gd name="connsiteY106" fmla="*/ 626868 h 874716"/>
              <a:gd name="connsiteX107" fmla="*/ 949102 w 6857455"/>
              <a:gd name="connsiteY107" fmla="*/ 614676 h 874716"/>
              <a:gd name="connsiteX108" fmla="*/ 960342 w 6857455"/>
              <a:gd name="connsiteY108" fmla="*/ 607435 h 874716"/>
              <a:gd name="connsiteX109" fmla="*/ 977109 w 6857455"/>
              <a:gd name="connsiteY109" fmla="*/ 595815 h 874716"/>
              <a:gd name="connsiteX110" fmla="*/ 1071218 w 6857455"/>
              <a:gd name="connsiteY110" fmla="*/ 575240 h 874716"/>
              <a:gd name="connsiteX111" fmla="*/ 1091983 w 6857455"/>
              <a:gd name="connsiteY111" fmla="*/ 568764 h 874716"/>
              <a:gd name="connsiteX112" fmla="*/ 1109321 w 6857455"/>
              <a:gd name="connsiteY112" fmla="*/ 557904 h 874716"/>
              <a:gd name="connsiteX113" fmla="*/ 1162279 w 6857455"/>
              <a:gd name="connsiteY113" fmla="*/ 532949 h 874716"/>
              <a:gd name="connsiteX114" fmla="*/ 1206097 w 6857455"/>
              <a:gd name="connsiteY114" fmla="*/ 532187 h 874716"/>
              <a:gd name="connsiteX115" fmla="*/ 1266867 w 6857455"/>
              <a:gd name="connsiteY115" fmla="*/ 518088 h 874716"/>
              <a:gd name="connsiteX116" fmla="*/ 1380219 w 6857455"/>
              <a:gd name="connsiteY116" fmla="*/ 504182 h 874716"/>
              <a:gd name="connsiteX117" fmla="*/ 1403461 w 6857455"/>
              <a:gd name="connsiteY117" fmla="*/ 496180 h 874716"/>
              <a:gd name="connsiteX118" fmla="*/ 1544054 w 6857455"/>
              <a:gd name="connsiteY118" fmla="*/ 458268 h 874716"/>
              <a:gd name="connsiteX119" fmla="*/ 1656644 w 6857455"/>
              <a:gd name="connsiteY119" fmla="*/ 459032 h 874716"/>
              <a:gd name="connsiteX120" fmla="*/ 1665406 w 6857455"/>
              <a:gd name="connsiteY120" fmla="*/ 460747 h 874716"/>
              <a:gd name="connsiteX121" fmla="*/ 1708461 w 6857455"/>
              <a:gd name="connsiteY121" fmla="*/ 473318 h 874716"/>
              <a:gd name="connsiteX122" fmla="*/ 1775140 w 6857455"/>
              <a:gd name="connsiteY122" fmla="*/ 469891 h 874716"/>
              <a:gd name="connsiteX123" fmla="*/ 1821051 w 6857455"/>
              <a:gd name="connsiteY123" fmla="*/ 452554 h 874716"/>
              <a:gd name="connsiteX124" fmla="*/ 1878203 w 6857455"/>
              <a:gd name="connsiteY124" fmla="*/ 451792 h 874716"/>
              <a:gd name="connsiteX125" fmla="*/ 1943547 w 6857455"/>
              <a:gd name="connsiteY125" fmla="*/ 462651 h 874716"/>
              <a:gd name="connsiteX126" fmla="*/ 1972884 w 6857455"/>
              <a:gd name="connsiteY126" fmla="*/ 464937 h 874716"/>
              <a:gd name="connsiteX127" fmla="*/ 2053469 w 6857455"/>
              <a:gd name="connsiteY127" fmla="*/ 487417 h 874716"/>
              <a:gd name="connsiteX128" fmla="*/ 2101477 w 6857455"/>
              <a:gd name="connsiteY128" fmla="*/ 481893 h 874716"/>
              <a:gd name="connsiteX129" fmla="*/ 2148722 w 6857455"/>
              <a:gd name="connsiteY129" fmla="*/ 467033 h 874716"/>
              <a:gd name="connsiteX130" fmla="*/ 2179011 w 6857455"/>
              <a:gd name="connsiteY130" fmla="*/ 452744 h 874716"/>
              <a:gd name="connsiteX131" fmla="*/ 2240165 w 6857455"/>
              <a:gd name="connsiteY131" fmla="*/ 442648 h 874716"/>
              <a:gd name="connsiteX132" fmla="*/ 2251404 w 6857455"/>
              <a:gd name="connsiteY132" fmla="*/ 444172 h 874716"/>
              <a:gd name="connsiteX133" fmla="*/ 2433912 w 6857455"/>
              <a:gd name="connsiteY133" fmla="*/ 456746 h 874716"/>
              <a:gd name="connsiteX134" fmla="*/ 2506302 w 6857455"/>
              <a:gd name="connsiteY134" fmla="*/ 476939 h 874716"/>
              <a:gd name="connsiteX135" fmla="*/ 2521735 w 6857455"/>
              <a:gd name="connsiteY135" fmla="*/ 479415 h 874716"/>
              <a:gd name="connsiteX136" fmla="*/ 2675854 w 6857455"/>
              <a:gd name="connsiteY136" fmla="*/ 502086 h 874716"/>
              <a:gd name="connsiteX137" fmla="*/ 2692998 w 6857455"/>
              <a:gd name="connsiteY137" fmla="*/ 503038 h 874716"/>
              <a:gd name="connsiteX138" fmla="*/ 2740816 w 6857455"/>
              <a:gd name="connsiteY138" fmla="*/ 499037 h 874716"/>
              <a:gd name="connsiteX139" fmla="*/ 2853596 w 6857455"/>
              <a:gd name="connsiteY139" fmla="*/ 540187 h 874716"/>
              <a:gd name="connsiteX140" fmla="*/ 2966565 w 6857455"/>
              <a:gd name="connsiteY140" fmla="*/ 554286 h 874716"/>
              <a:gd name="connsiteX141" fmla="*/ 3028671 w 6857455"/>
              <a:gd name="connsiteY141" fmla="*/ 554094 h 874716"/>
              <a:gd name="connsiteX142" fmla="*/ 3073059 w 6857455"/>
              <a:gd name="connsiteY142" fmla="*/ 564192 h 874716"/>
              <a:gd name="connsiteX143" fmla="*/ 3182219 w 6857455"/>
              <a:gd name="connsiteY143" fmla="*/ 594862 h 874716"/>
              <a:gd name="connsiteX144" fmla="*/ 3233656 w 6857455"/>
              <a:gd name="connsiteY144" fmla="*/ 599625 h 874716"/>
              <a:gd name="connsiteX145" fmla="*/ 3288332 w 6857455"/>
              <a:gd name="connsiteY145" fmla="*/ 609914 h 874716"/>
              <a:gd name="connsiteX146" fmla="*/ 3423591 w 6857455"/>
              <a:gd name="connsiteY146" fmla="*/ 656015 h 874716"/>
              <a:gd name="connsiteX147" fmla="*/ 3534084 w 6857455"/>
              <a:gd name="connsiteY147" fmla="*/ 653349 h 874716"/>
              <a:gd name="connsiteX148" fmla="*/ 3604571 w 6857455"/>
              <a:gd name="connsiteY148" fmla="*/ 653918 h 874716"/>
              <a:gd name="connsiteX149" fmla="*/ 3688586 w 6857455"/>
              <a:gd name="connsiteY149" fmla="*/ 669160 h 874716"/>
              <a:gd name="connsiteX150" fmla="*/ 3757358 w 6857455"/>
              <a:gd name="connsiteY150" fmla="*/ 691450 h 874716"/>
              <a:gd name="connsiteX151" fmla="*/ 3852421 w 6857455"/>
              <a:gd name="connsiteY151" fmla="*/ 709167 h 874716"/>
              <a:gd name="connsiteX152" fmla="*/ 3947104 w 6857455"/>
              <a:gd name="connsiteY152" fmla="*/ 743267 h 874716"/>
              <a:gd name="connsiteX153" fmla="*/ 4013208 w 6857455"/>
              <a:gd name="connsiteY153" fmla="*/ 769367 h 874716"/>
              <a:gd name="connsiteX154" fmla="*/ 4105222 w 6857455"/>
              <a:gd name="connsiteY154" fmla="*/ 792417 h 874716"/>
              <a:gd name="connsiteX155" fmla="*/ 4246006 w 6857455"/>
              <a:gd name="connsiteY155" fmla="*/ 808610 h 874716"/>
              <a:gd name="connsiteX156" fmla="*/ 4310779 w 6857455"/>
              <a:gd name="connsiteY156" fmla="*/ 810326 h 874716"/>
              <a:gd name="connsiteX157" fmla="*/ 4413272 w 6857455"/>
              <a:gd name="connsiteY157" fmla="*/ 848235 h 874716"/>
              <a:gd name="connsiteX158" fmla="*/ 4457087 w 6857455"/>
              <a:gd name="connsiteY158" fmla="*/ 866524 h 874716"/>
              <a:gd name="connsiteX159" fmla="*/ 4496523 w 6857455"/>
              <a:gd name="connsiteY159" fmla="*/ 851284 h 874716"/>
              <a:gd name="connsiteX160" fmla="*/ 4522050 w 6857455"/>
              <a:gd name="connsiteY160" fmla="*/ 833757 h 874716"/>
              <a:gd name="connsiteX161" fmla="*/ 4602824 w 6857455"/>
              <a:gd name="connsiteY161" fmla="*/ 848618 h 874716"/>
              <a:gd name="connsiteX162" fmla="*/ 4688553 w 6857455"/>
              <a:gd name="connsiteY162" fmla="*/ 864238 h 874716"/>
              <a:gd name="connsiteX163" fmla="*/ 4749895 w 6857455"/>
              <a:gd name="connsiteY163" fmla="*/ 874716 h 874716"/>
              <a:gd name="connsiteX164" fmla="*/ 4826480 w 6857455"/>
              <a:gd name="connsiteY164" fmla="*/ 866334 h 874716"/>
              <a:gd name="connsiteX165" fmla="*/ 4886870 w 6857455"/>
              <a:gd name="connsiteY165" fmla="*/ 862906 h 874716"/>
              <a:gd name="connsiteX166" fmla="*/ 4935639 w 6857455"/>
              <a:gd name="connsiteY166" fmla="*/ 853190 h 874716"/>
              <a:gd name="connsiteX167" fmla="*/ 4952784 w 6857455"/>
              <a:gd name="connsiteY167" fmla="*/ 847473 h 874716"/>
              <a:gd name="connsiteX168" fmla="*/ 5088617 w 6857455"/>
              <a:gd name="connsiteY168" fmla="*/ 802896 h 874716"/>
              <a:gd name="connsiteX169" fmla="*/ 5233781 w 6857455"/>
              <a:gd name="connsiteY169" fmla="*/ 767271 h 874716"/>
              <a:gd name="connsiteX170" fmla="*/ 5327893 w 6857455"/>
              <a:gd name="connsiteY170" fmla="*/ 789752 h 874716"/>
              <a:gd name="connsiteX171" fmla="*/ 5362946 w 6857455"/>
              <a:gd name="connsiteY171" fmla="*/ 789370 h 874716"/>
              <a:gd name="connsiteX172" fmla="*/ 5524115 w 6857455"/>
              <a:gd name="connsiteY172" fmla="*/ 794514 h 874716"/>
              <a:gd name="connsiteX173" fmla="*/ 5552500 w 6857455"/>
              <a:gd name="connsiteY173" fmla="*/ 800038 h 874716"/>
              <a:gd name="connsiteX174" fmla="*/ 5705857 w 6857455"/>
              <a:gd name="connsiteY174" fmla="*/ 777367 h 874716"/>
              <a:gd name="connsiteX175" fmla="*/ 5761485 w 6857455"/>
              <a:gd name="connsiteY175" fmla="*/ 773557 h 874716"/>
              <a:gd name="connsiteX176" fmla="*/ 5812731 w 6857455"/>
              <a:gd name="connsiteY176" fmla="*/ 767271 h 874716"/>
              <a:gd name="connsiteX177" fmla="*/ 5884361 w 6857455"/>
              <a:gd name="connsiteY177" fmla="*/ 765747 h 874716"/>
              <a:gd name="connsiteX178" fmla="*/ 5958660 w 6857455"/>
              <a:gd name="connsiteY178" fmla="*/ 768605 h 874716"/>
              <a:gd name="connsiteX179" fmla="*/ 6041528 w 6857455"/>
              <a:gd name="connsiteY179" fmla="*/ 768033 h 874716"/>
              <a:gd name="connsiteX180" fmla="*/ 6074297 w 6857455"/>
              <a:gd name="connsiteY180" fmla="*/ 763081 h 874716"/>
              <a:gd name="connsiteX181" fmla="*/ 6162880 w 6857455"/>
              <a:gd name="connsiteY181" fmla="*/ 766509 h 874716"/>
              <a:gd name="connsiteX182" fmla="*/ 6209364 w 6857455"/>
              <a:gd name="connsiteY182" fmla="*/ 760795 h 874716"/>
              <a:gd name="connsiteX183" fmla="*/ 6285948 w 6857455"/>
              <a:gd name="connsiteY183" fmla="*/ 759651 h 874716"/>
              <a:gd name="connsiteX184" fmla="*/ 6310905 w 6857455"/>
              <a:gd name="connsiteY184" fmla="*/ 758316 h 874716"/>
              <a:gd name="connsiteX185" fmla="*/ 6333194 w 6857455"/>
              <a:gd name="connsiteY185" fmla="*/ 757554 h 874716"/>
              <a:gd name="connsiteX186" fmla="*/ 6409586 w 6857455"/>
              <a:gd name="connsiteY186" fmla="*/ 773177 h 874716"/>
              <a:gd name="connsiteX187" fmla="*/ 6477407 w 6857455"/>
              <a:gd name="connsiteY187" fmla="*/ 774129 h 874716"/>
              <a:gd name="connsiteX188" fmla="*/ 6596283 w 6857455"/>
              <a:gd name="connsiteY188" fmla="*/ 786703 h 874716"/>
              <a:gd name="connsiteX189" fmla="*/ 6622573 w 6857455"/>
              <a:gd name="connsiteY189" fmla="*/ 782321 h 874716"/>
              <a:gd name="connsiteX190" fmla="*/ 6704872 w 6857455"/>
              <a:gd name="connsiteY190" fmla="*/ 780607 h 874716"/>
              <a:gd name="connsiteX191" fmla="*/ 6751738 w 6857455"/>
              <a:gd name="connsiteY191" fmla="*/ 779273 h 874716"/>
              <a:gd name="connsiteX192" fmla="*/ 6809650 w 6857455"/>
              <a:gd name="connsiteY192" fmla="*/ 788417 h 874716"/>
              <a:gd name="connsiteX193" fmla="*/ 6832976 w 6857455"/>
              <a:gd name="connsiteY193" fmla="*/ 800428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6857455" h="874716">
                <a:moveTo>
                  <a:pt x="6857455" y="804643"/>
                </a:moveTo>
                <a:lnTo>
                  <a:pt x="6857455" y="562246"/>
                </a:lnTo>
                <a:lnTo>
                  <a:pt x="6829178" y="551284"/>
                </a:lnTo>
                <a:cubicBezTo>
                  <a:pt x="6805745" y="539044"/>
                  <a:pt x="6784885" y="521708"/>
                  <a:pt x="6766024" y="500372"/>
                </a:cubicBezTo>
                <a:cubicBezTo>
                  <a:pt x="6755166" y="488179"/>
                  <a:pt x="6746784" y="486845"/>
                  <a:pt x="6734971" y="500944"/>
                </a:cubicBezTo>
                <a:cubicBezTo>
                  <a:pt x="6721257" y="517326"/>
                  <a:pt x="6701634" y="510850"/>
                  <a:pt x="6683915" y="507040"/>
                </a:cubicBezTo>
                <a:cubicBezTo>
                  <a:pt x="6665629" y="503230"/>
                  <a:pt x="6647148" y="499228"/>
                  <a:pt x="6628860" y="495418"/>
                </a:cubicBezTo>
                <a:cubicBezTo>
                  <a:pt x="6615335" y="492752"/>
                  <a:pt x="6601999" y="490466"/>
                  <a:pt x="6588662" y="487227"/>
                </a:cubicBezTo>
                <a:cubicBezTo>
                  <a:pt x="6547133" y="477129"/>
                  <a:pt x="6509794" y="480177"/>
                  <a:pt x="6476074" y="511230"/>
                </a:cubicBezTo>
                <a:cubicBezTo>
                  <a:pt x="6450356" y="535043"/>
                  <a:pt x="6417399" y="542093"/>
                  <a:pt x="6382345" y="534853"/>
                </a:cubicBezTo>
                <a:cubicBezTo>
                  <a:pt x="6377963" y="533901"/>
                  <a:pt x="6372439" y="530091"/>
                  <a:pt x="6369391" y="531615"/>
                </a:cubicBezTo>
                <a:cubicBezTo>
                  <a:pt x="6323479" y="553904"/>
                  <a:pt x="6287092" y="514658"/>
                  <a:pt x="6244799" y="512182"/>
                </a:cubicBezTo>
                <a:cubicBezTo>
                  <a:pt x="6226130" y="511040"/>
                  <a:pt x="6207079" y="496942"/>
                  <a:pt x="6190315" y="485703"/>
                </a:cubicBezTo>
                <a:cubicBezTo>
                  <a:pt x="6167262" y="470271"/>
                  <a:pt x="6146687" y="455412"/>
                  <a:pt x="6115446" y="462270"/>
                </a:cubicBezTo>
                <a:cubicBezTo>
                  <a:pt x="6084203" y="469319"/>
                  <a:pt x="6055627" y="456364"/>
                  <a:pt x="6032194" y="434266"/>
                </a:cubicBezTo>
                <a:cubicBezTo>
                  <a:pt x="6014287" y="417501"/>
                  <a:pt x="5994665" y="415977"/>
                  <a:pt x="5971042" y="420738"/>
                </a:cubicBezTo>
                <a:cubicBezTo>
                  <a:pt x="5941513" y="426645"/>
                  <a:pt x="5910842" y="427027"/>
                  <a:pt x="5880933" y="430646"/>
                </a:cubicBezTo>
                <a:cubicBezTo>
                  <a:pt x="5874454" y="431408"/>
                  <a:pt x="5866265" y="434076"/>
                  <a:pt x="5862452" y="438648"/>
                </a:cubicBezTo>
                <a:cubicBezTo>
                  <a:pt x="5815779" y="495418"/>
                  <a:pt x="5750055" y="495990"/>
                  <a:pt x="5685283" y="498658"/>
                </a:cubicBezTo>
                <a:cubicBezTo>
                  <a:pt x="5646039" y="500372"/>
                  <a:pt x="5606604" y="500372"/>
                  <a:pt x="5567169" y="499420"/>
                </a:cubicBezTo>
                <a:cubicBezTo>
                  <a:pt x="5553832" y="499228"/>
                  <a:pt x="5539736" y="496180"/>
                  <a:pt x="5527923" y="490466"/>
                </a:cubicBezTo>
                <a:cubicBezTo>
                  <a:pt x="5503348" y="478463"/>
                  <a:pt x="5480680" y="462843"/>
                  <a:pt x="5456292" y="450650"/>
                </a:cubicBezTo>
                <a:cubicBezTo>
                  <a:pt x="5447151" y="445886"/>
                  <a:pt x="5435338" y="445696"/>
                  <a:pt x="5424670" y="444934"/>
                </a:cubicBezTo>
                <a:cubicBezTo>
                  <a:pt x="5405809" y="443410"/>
                  <a:pt x="5384854" y="447982"/>
                  <a:pt x="5368662" y="441124"/>
                </a:cubicBezTo>
                <a:cubicBezTo>
                  <a:pt x="5326559" y="423407"/>
                  <a:pt x="5287123" y="427407"/>
                  <a:pt x="5247118" y="444934"/>
                </a:cubicBezTo>
                <a:cubicBezTo>
                  <a:pt x="5191108" y="469509"/>
                  <a:pt x="5138148" y="467605"/>
                  <a:pt x="5088617" y="428742"/>
                </a:cubicBezTo>
                <a:cubicBezTo>
                  <a:pt x="5066328" y="411215"/>
                  <a:pt x="5044609" y="419596"/>
                  <a:pt x="5025750" y="433694"/>
                </a:cubicBezTo>
                <a:cubicBezTo>
                  <a:pt x="5004032" y="450078"/>
                  <a:pt x="4982885" y="454268"/>
                  <a:pt x="4957930" y="442268"/>
                </a:cubicBezTo>
                <a:cubicBezTo>
                  <a:pt x="4952404" y="439600"/>
                  <a:pt x="4944594" y="440933"/>
                  <a:pt x="4938116" y="441886"/>
                </a:cubicBezTo>
                <a:cubicBezTo>
                  <a:pt x="4901158" y="446648"/>
                  <a:pt x="4864009" y="454650"/>
                  <a:pt x="4833910" y="421693"/>
                </a:cubicBezTo>
                <a:cubicBezTo>
                  <a:pt x="4828004" y="415214"/>
                  <a:pt x="4818097" y="412549"/>
                  <a:pt x="4810095" y="408167"/>
                </a:cubicBezTo>
                <a:cubicBezTo>
                  <a:pt x="4776566" y="390258"/>
                  <a:pt x="4777900" y="391974"/>
                  <a:pt x="4747991" y="413691"/>
                </a:cubicBezTo>
                <a:cubicBezTo>
                  <a:pt x="4732369" y="425121"/>
                  <a:pt x="4710842" y="436742"/>
                  <a:pt x="4692745" y="435790"/>
                </a:cubicBezTo>
                <a:cubicBezTo>
                  <a:pt x="4583584" y="430075"/>
                  <a:pt x="4479758" y="457508"/>
                  <a:pt x="4375933" y="483417"/>
                </a:cubicBezTo>
                <a:cubicBezTo>
                  <a:pt x="4311923" y="499420"/>
                  <a:pt x="4249436" y="500372"/>
                  <a:pt x="4185426" y="484179"/>
                </a:cubicBezTo>
                <a:cubicBezTo>
                  <a:pt x="4139133" y="472367"/>
                  <a:pt x="4095315" y="491800"/>
                  <a:pt x="4052072" y="505134"/>
                </a:cubicBezTo>
                <a:cubicBezTo>
                  <a:pt x="4043117" y="507799"/>
                  <a:pt x="4034735" y="518278"/>
                  <a:pt x="4029973" y="527233"/>
                </a:cubicBezTo>
                <a:cubicBezTo>
                  <a:pt x="4012826" y="558858"/>
                  <a:pt x="3984441" y="563810"/>
                  <a:pt x="3948626" y="550666"/>
                </a:cubicBezTo>
                <a:cubicBezTo>
                  <a:pt x="3920241" y="540377"/>
                  <a:pt x="3894332" y="526661"/>
                  <a:pt x="3871280" y="502275"/>
                </a:cubicBezTo>
                <a:cubicBezTo>
                  <a:pt x="3844229" y="473701"/>
                  <a:pt x="3816224" y="441124"/>
                  <a:pt x="3774312" y="429122"/>
                </a:cubicBezTo>
                <a:cubicBezTo>
                  <a:pt x="3756214" y="423979"/>
                  <a:pt x="3740593" y="423217"/>
                  <a:pt x="3721543" y="428552"/>
                </a:cubicBezTo>
                <a:cubicBezTo>
                  <a:pt x="3684583" y="438837"/>
                  <a:pt x="3647436" y="446078"/>
                  <a:pt x="3612763" y="414263"/>
                </a:cubicBezTo>
                <a:cubicBezTo>
                  <a:pt x="3593712" y="396736"/>
                  <a:pt x="3567994" y="385496"/>
                  <a:pt x="3537323" y="389878"/>
                </a:cubicBezTo>
                <a:cubicBezTo>
                  <a:pt x="3499031" y="395402"/>
                  <a:pt x="3464168" y="381496"/>
                  <a:pt x="3431593" y="360921"/>
                </a:cubicBezTo>
                <a:cubicBezTo>
                  <a:pt x="3419971" y="353491"/>
                  <a:pt x="3405682" y="349301"/>
                  <a:pt x="3392158" y="345681"/>
                </a:cubicBezTo>
                <a:cubicBezTo>
                  <a:pt x="3360915" y="337298"/>
                  <a:pt x="3329480" y="329868"/>
                  <a:pt x="3297856" y="323010"/>
                </a:cubicBezTo>
                <a:cubicBezTo>
                  <a:pt x="3271948" y="317296"/>
                  <a:pt x="3245849" y="313104"/>
                  <a:pt x="3219748" y="308151"/>
                </a:cubicBezTo>
                <a:cubicBezTo>
                  <a:pt x="3191173" y="302817"/>
                  <a:pt x="3168502" y="290433"/>
                  <a:pt x="3156692" y="261668"/>
                </a:cubicBezTo>
                <a:cubicBezTo>
                  <a:pt x="3152882" y="252524"/>
                  <a:pt x="3143737" y="245283"/>
                  <a:pt x="3136497" y="237663"/>
                </a:cubicBezTo>
                <a:cubicBezTo>
                  <a:pt x="3131355" y="232139"/>
                  <a:pt x="3124495" y="227947"/>
                  <a:pt x="3119733" y="222233"/>
                </a:cubicBezTo>
                <a:cubicBezTo>
                  <a:pt x="3094776" y="192132"/>
                  <a:pt x="3070201" y="161843"/>
                  <a:pt x="3045436" y="131742"/>
                </a:cubicBezTo>
                <a:cubicBezTo>
                  <a:pt x="3042958" y="128884"/>
                  <a:pt x="3040292" y="125455"/>
                  <a:pt x="3037054" y="124121"/>
                </a:cubicBezTo>
                <a:cubicBezTo>
                  <a:pt x="3003525" y="110215"/>
                  <a:pt x="2969614" y="97070"/>
                  <a:pt x="2936466" y="82400"/>
                </a:cubicBezTo>
                <a:cubicBezTo>
                  <a:pt x="2923702" y="76686"/>
                  <a:pt x="2910558" y="69637"/>
                  <a:pt x="2901031" y="59731"/>
                </a:cubicBezTo>
                <a:cubicBezTo>
                  <a:pt x="2879314" y="37250"/>
                  <a:pt x="2859502" y="12866"/>
                  <a:pt x="2828259" y="3149"/>
                </a:cubicBezTo>
                <a:cubicBezTo>
                  <a:pt x="2819114" y="293"/>
                  <a:pt x="2808256" y="-1231"/>
                  <a:pt x="2799492" y="1245"/>
                </a:cubicBezTo>
                <a:cubicBezTo>
                  <a:pt x="2763867" y="11532"/>
                  <a:pt x="2729005" y="24296"/>
                  <a:pt x="2693570" y="35154"/>
                </a:cubicBezTo>
                <a:cubicBezTo>
                  <a:pt x="2671092" y="41823"/>
                  <a:pt x="2650707" y="49825"/>
                  <a:pt x="2639847" y="73448"/>
                </a:cubicBezTo>
                <a:cubicBezTo>
                  <a:pt x="2636801" y="80114"/>
                  <a:pt x="2628226" y="87354"/>
                  <a:pt x="2621178" y="88688"/>
                </a:cubicBezTo>
                <a:cubicBezTo>
                  <a:pt x="2575839" y="97260"/>
                  <a:pt x="2531069" y="101451"/>
                  <a:pt x="2489348" y="72304"/>
                </a:cubicBezTo>
                <a:cubicBezTo>
                  <a:pt x="2480585" y="66017"/>
                  <a:pt x="2464201" y="66017"/>
                  <a:pt x="2452580" y="68683"/>
                </a:cubicBezTo>
                <a:cubicBezTo>
                  <a:pt x="2407811" y="78590"/>
                  <a:pt x="2365328" y="82020"/>
                  <a:pt x="2326464" y="50395"/>
                </a:cubicBezTo>
                <a:cubicBezTo>
                  <a:pt x="2321892" y="46585"/>
                  <a:pt x="2307224" y="50015"/>
                  <a:pt x="2300365" y="54777"/>
                </a:cubicBezTo>
                <a:cubicBezTo>
                  <a:pt x="2234259" y="101261"/>
                  <a:pt x="2198064" y="102405"/>
                  <a:pt x="2130434" y="58397"/>
                </a:cubicBezTo>
                <a:cubicBezTo>
                  <a:pt x="2126052" y="55539"/>
                  <a:pt x="2120337" y="52301"/>
                  <a:pt x="2118621" y="47919"/>
                </a:cubicBezTo>
                <a:cubicBezTo>
                  <a:pt x="2107001" y="19914"/>
                  <a:pt x="2082236" y="19152"/>
                  <a:pt x="2057659" y="16866"/>
                </a:cubicBezTo>
                <a:cubicBezTo>
                  <a:pt x="2030608" y="14390"/>
                  <a:pt x="2003555" y="11152"/>
                  <a:pt x="1976314" y="8865"/>
                </a:cubicBezTo>
                <a:cubicBezTo>
                  <a:pt x="1971550" y="8483"/>
                  <a:pt x="1966216" y="10007"/>
                  <a:pt x="1961454" y="11724"/>
                </a:cubicBezTo>
                <a:cubicBezTo>
                  <a:pt x="1943165" y="18010"/>
                  <a:pt x="1925449" y="27154"/>
                  <a:pt x="1906588" y="30964"/>
                </a:cubicBezTo>
                <a:cubicBezTo>
                  <a:pt x="1865821" y="39156"/>
                  <a:pt x="1826385" y="55539"/>
                  <a:pt x="1783330" y="48871"/>
                </a:cubicBezTo>
                <a:cubicBezTo>
                  <a:pt x="1775902" y="47729"/>
                  <a:pt x="1767327" y="53253"/>
                  <a:pt x="1759327" y="55349"/>
                </a:cubicBezTo>
                <a:cubicBezTo>
                  <a:pt x="1744849" y="58969"/>
                  <a:pt x="1730750" y="64111"/>
                  <a:pt x="1716082" y="65445"/>
                </a:cubicBezTo>
                <a:cubicBezTo>
                  <a:pt x="1677218" y="68875"/>
                  <a:pt x="1637975" y="71924"/>
                  <a:pt x="1598920" y="72114"/>
                </a:cubicBezTo>
                <a:cubicBezTo>
                  <a:pt x="1580061" y="72304"/>
                  <a:pt x="1561201" y="65065"/>
                  <a:pt x="1542150" y="62207"/>
                </a:cubicBezTo>
                <a:cubicBezTo>
                  <a:pt x="1533578" y="60873"/>
                  <a:pt x="1519669" y="58587"/>
                  <a:pt x="1516813" y="62779"/>
                </a:cubicBezTo>
                <a:cubicBezTo>
                  <a:pt x="1494714" y="94592"/>
                  <a:pt x="1463661" y="88496"/>
                  <a:pt x="1432228" y="88116"/>
                </a:cubicBezTo>
                <a:cubicBezTo>
                  <a:pt x="1362884" y="87354"/>
                  <a:pt x="1295826" y="60493"/>
                  <a:pt x="1224765" y="71924"/>
                </a:cubicBezTo>
                <a:cubicBezTo>
                  <a:pt x="1204191" y="75162"/>
                  <a:pt x="1181330" y="62397"/>
                  <a:pt x="1159231" y="58207"/>
                </a:cubicBezTo>
                <a:cubicBezTo>
                  <a:pt x="1147801" y="56111"/>
                  <a:pt x="1135228" y="53633"/>
                  <a:pt x="1124370" y="56301"/>
                </a:cubicBezTo>
                <a:cubicBezTo>
                  <a:pt x="1107605" y="60493"/>
                  <a:pt x="1091411" y="68113"/>
                  <a:pt x="1075600" y="75542"/>
                </a:cubicBezTo>
                <a:cubicBezTo>
                  <a:pt x="1046261" y="89258"/>
                  <a:pt x="1016162" y="89258"/>
                  <a:pt x="986633" y="79162"/>
                </a:cubicBezTo>
                <a:cubicBezTo>
                  <a:pt x="944722" y="64873"/>
                  <a:pt x="903193" y="64873"/>
                  <a:pt x="861089" y="76304"/>
                </a:cubicBezTo>
                <a:cubicBezTo>
                  <a:pt x="826990" y="85638"/>
                  <a:pt x="791935" y="92116"/>
                  <a:pt x="759168" y="104689"/>
                </a:cubicBezTo>
                <a:cubicBezTo>
                  <a:pt x="744689" y="110215"/>
                  <a:pt x="732497" y="126597"/>
                  <a:pt x="723735" y="140696"/>
                </a:cubicBezTo>
                <a:cubicBezTo>
                  <a:pt x="706018" y="169271"/>
                  <a:pt x="674013" y="169081"/>
                  <a:pt x="647532" y="147934"/>
                </a:cubicBezTo>
                <a:cubicBezTo>
                  <a:pt x="619717" y="125645"/>
                  <a:pt x="584664" y="112501"/>
                  <a:pt x="552659" y="95926"/>
                </a:cubicBezTo>
                <a:cubicBezTo>
                  <a:pt x="549993" y="94592"/>
                  <a:pt x="545039" y="96116"/>
                  <a:pt x="541800" y="97640"/>
                </a:cubicBezTo>
                <a:cubicBezTo>
                  <a:pt x="488649" y="122407"/>
                  <a:pt x="433593" y="126979"/>
                  <a:pt x="375107" y="123169"/>
                </a:cubicBezTo>
                <a:cubicBezTo>
                  <a:pt x="341960" y="121073"/>
                  <a:pt x="307289" y="137076"/>
                  <a:pt x="273567" y="145458"/>
                </a:cubicBezTo>
                <a:cubicBezTo>
                  <a:pt x="269757" y="146410"/>
                  <a:pt x="266519" y="151174"/>
                  <a:pt x="264043" y="154792"/>
                </a:cubicBezTo>
                <a:cubicBezTo>
                  <a:pt x="240228" y="190800"/>
                  <a:pt x="208223" y="200706"/>
                  <a:pt x="169360" y="177273"/>
                </a:cubicBezTo>
                <a:cubicBezTo>
                  <a:pt x="143643" y="161651"/>
                  <a:pt x="118114" y="158032"/>
                  <a:pt x="89347" y="157460"/>
                </a:cubicBezTo>
                <a:cubicBezTo>
                  <a:pt x="71059" y="157078"/>
                  <a:pt x="52962" y="147934"/>
                  <a:pt x="34291" y="145268"/>
                </a:cubicBezTo>
                <a:lnTo>
                  <a:pt x="0" y="142056"/>
                </a:lnTo>
                <a:lnTo>
                  <a:pt x="0" y="849556"/>
                </a:lnTo>
                <a:lnTo>
                  <a:pt x="60652" y="844783"/>
                </a:lnTo>
                <a:cubicBezTo>
                  <a:pt x="80251" y="839473"/>
                  <a:pt x="99446" y="832043"/>
                  <a:pt x="119068" y="827281"/>
                </a:cubicBezTo>
                <a:cubicBezTo>
                  <a:pt x="137355" y="822899"/>
                  <a:pt x="154501" y="812802"/>
                  <a:pt x="171840" y="804420"/>
                </a:cubicBezTo>
                <a:cubicBezTo>
                  <a:pt x="204985" y="788417"/>
                  <a:pt x="240420" y="798514"/>
                  <a:pt x="274329" y="794324"/>
                </a:cubicBezTo>
                <a:cubicBezTo>
                  <a:pt x="285188" y="792990"/>
                  <a:pt x="296046" y="791466"/>
                  <a:pt x="306715" y="788798"/>
                </a:cubicBezTo>
                <a:cubicBezTo>
                  <a:pt x="335864" y="781749"/>
                  <a:pt x="365583" y="775653"/>
                  <a:pt x="393967" y="765937"/>
                </a:cubicBezTo>
                <a:cubicBezTo>
                  <a:pt x="426165" y="755078"/>
                  <a:pt x="457028" y="740600"/>
                  <a:pt x="493793" y="725549"/>
                </a:cubicBezTo>
                <a:cubicBezTo>
                  <a:pt x="506557" y="729360"/>
                  <a:pt x="526180" y="739648"/>
                  <a:pt x="546373" y="740600"/>
                </a:cubicBezTo>
                <a:cubicBezTo>
                  <a:pt x="611337" y="743838"/>
                  <a:pt x="672107" y="726121"/>
                  <a:pt x="730211" y="698116"/>
                </a:cubicBezTo>
                <a:cubicBezTo>
                  <a:pt x="747927" y="689734"/>
                  <a:pt x="766980" y="684210"/>
                  <a:pt x="784889" y="676018"/>
                </a:cubicBezTo>
                <a:cubicBezTo>
                  <a:pt x="791173" y="673161"/>
                  <a:pt x="799365" y="667065"/>
                  <a:pt x="800509" y="661349"/>
                </a:cubicBezTo>
                <a:cubicBezTo>
                  <a:pt x="807175" y="628201"/>
                  <a:pt x="831942" y="628772"/>
                  <a:pt x="857661" y="626868"/>
                </a:cubicBezTo>
                <a:cubicBezTo>
                  <a:pt x="888332" y="624582"/>
                  <a:pt x="918621" y="619248"/>
                  <a:pt x="949102" y="614676"/>
                </a:cubicBezTo>
                <a:cubicBezTo>
                  <a:pt x="953104" y="614104"/>
                  <a:pt x="956722" y="610104"/>
                  <a:pt x="960342" y="607435"/>
                </a:cubicBezTo>
                <a:cubicBezTo>
                  <a:pt x="965867" y="603435"/>
                  <a:pt x="971011" y="597339"/>
                  <a:pt x="977109" y="595815"/>
                </a:cubicBezTo>
                <a:cubicBezTo>
                  <a:pt x="1008350" y="588385"/>
                  <a:pt x="1039783" y="582099"/>
                  <a:pt x="1071218" y="575240"/>
                </a:cubicBezTo>
                <a:cubicBezTo>
                  <a:pt x="1078266" y="573716"/>
                  <a:pt x="1085505" y="571812"/>
                  <a:pt x="1091983" y="568764"/>
                </a:cubicBezTo>
                <a:cubicBezTo>
                  <a:pt x="1098079" y="565906"/>
                  <a:pt x="1103223" y="560952"/>
                  <a:pt x="1109321" y="557904"/>
                </a:cubicBezTo>
                <a:cubicBezTo>
                  <a:pt x="1125892" y="549714"/>
                  <a:pt x="1142851" y="542093"/>
                  <a:pt x="1162279" y="532949"/>
                </a:cubicBezTo>
                <a:cubicBezTo>
                  <a:pt x="1173138" y="550094"/>
                  <a:pt x="1187810" y="540377"/>
                  <a:pt x="1206097" y="532187"/>
                </a:cubicBezTo>
                <a:cubicBezTo>
                  <a:pt x="1224765" y="523805"/>
                  <a:pt x="1246292" y="521137"/>
                  <a:pt x="1266867" y="518088"/>
                </a:cubicBezTo>
                <a:cubicBezTo>
                  <a:pt x="1304588" y="512564"/>
                  <a:pt x="1342499" y="509134"/>
                  <a:pt x="1380219" y="504182"/>
                </a:cubicBezTo>
                <a:cubicBezTo>
                  <a:pt x="1388221" y="503038"/>
                  <a:pt x="1397365" y="500944"/>
                  <a:pt x="1403461" y="496180"/>
                </a:cubicBezTo>
                <a:cubicBezTo>
                  <a:pt x="1445181" y="464175"/>
                  <a:pt x="1495858" y="455222"/>
                  <a:pt x="1544054" y="458268"/>
                </a:cubicBezTo>
                <a:cubicBezTo>
                  <a:pt x="1581965" y="460557"/>
                  <a:pt x="1619114" y="462270"/>
                  <a:pt x="1656644" y="459032"/>
                </a:cubicBezTo>
                <a:cubicBezTo>
                  <a:pt x="1659502" y="458841"/>
                  <a:pt x="1663312" y="459223"/>
                  <a:pt x="1665406" y="460747"/>
                </a:cubicBezTo>
                <a:cubicBezTo>
                  <a:pt x="1678360" y="470843"/>
                  <a:pt x="1691887" y="471605"/>
                  <a:pt x="1708461" y="473318"/>
                </a:cubicBezTo>
                <a:cubicBezTo>
                  <a:pt x="1731894" y="475797"/>
                  <a:pt x="1753421" y="474081"/>
                  <a:pt x="1775140" y="469891"/>
                </a:cubicBezTo>
                <a:cubicBezTo>
                  <a:pt x="1790952" y="466843"/>
                  <a:pt x="1806953" y="460557"/>
                  <a:pt x="1821051" y="452554"/>
                </a:cubicBezTo>
                <a:cubicBezTo>
                  <a:pt x="1840672" y="441314"/>
                  <a:pt x="1859535" y="436934"/>
                  <a:pt x="1878203" y="451792"/>
                </a:cubicBezTo>
                <a:cubicBezTo>
                  <a:pt x="1898396" y="467605"/>
                  <a:pt x="1921257" y="462081"/>
                  <a:pt x="1943547" y="462651"/>
                </a:cubicBezTo>
                <a:cubicBezTo>
                  <a:pt x="1953262" y="462843"/>
                  <a:pt x="1963550" y="462461"/>
                  <a:pt x="1972884" y="464937"/>
                </a:cubicBezTo>
                <a:cubicBezTo>
                  <a:pt x="1999935" y="471987"/>
                  <a:pt x="2026036" y="482655"/>
                  <a:pt x="2053469" y="487417"/>
                </a:cubicBezTo>
                <a:cubicBezTo>
                  <a:pt x="2068710" y="490084"/>
                  <a:pt x="2085664" y="485321"/>
                  <a:pt x="2101477" y="481893"/>
                </a:cubicBezTo>
                <a:cubicBezTo>
                  <a:pt x="2117479" y="478273"/>
                  <a:pt x="2133290" y="472749"/>
                  <a:pt x="2148722" y="467033"/>
                </a:cubicBezTo>
                <a:cubicBezTo>
                  <a:pt x="2159199" y="463223"/>
                  <a:pt x="2170629" y="459603"/>
                  <a:pt x="2179011" y="452744"/>
                </a:cubicBezTo>
                <a:cubicBezTo>
                  <a:pt x="2198064" y="437124"/>
                  <a:pt x="2217685" y="434455"/>
                  <a:pt x="2240165" y="442648"/>
                </a:cubicBezTo>
                <a:cubicBezTo>
                  <a:pt x="2243593" y="443982"/>
                  <a:pt x="2247594" y="443982"/>
                  <a:pt x="2251404" y="444172"/>
                </a:cubicBezTo>
                <a:cubicBezTo>
                  <a:pt x="2312370" y="448172"/>
                  <a:pt x="2373330" y="450650"/>
                  <a:pt x="2433912" y="456746"/>
                </a:cubicBezTo>
                <a:cubicBezTo>
                  <a:pt x="2458485" y="459223"/>
                  <a:pt x="2482107" y="470081"/>
                  <a:pt x="2506302" y="476939"/>
                </a:cubicBezTo>
                <a:cubicBezTo>
                  <a:pt x="2511256" y="478273"/>
                  <a:pt x="2516783" y="480369"/>
                  <a:pt x="2521735" y="479415"/>
                </a:cubicBezTo>
                <a:cubicBezTo>
                  <a:pt x="2575647" y="469891"/>
                  <a:pt x="2626132" y="483797"/>
                  <a:pt x="2675854" y="502086"/>
                </a:cubicBezTo>
                <a:cubicBezTo>
                  <a:pt x="2680996" y="503992"/>
                  <a:pt x="2687282" y="503419"/>
                  <a:pt x="2692998" y="503038"/>
                </a:cubicBezTo>
                <a:cubicBezTo>
                  <a:pt x="2709003" y="501706"/>
                  <a:pt x="2726337" y="495038"/>
                  <a:pt x="2740816" y="499037"/>
                </a:cubicBezTo>
                <a:cubicBezTo>
                  <a:pt x="2779297" y="510088"/>
                  <a:pt x="2817398" y="523423"/>
                  <a:pt x="2853596" y="540187"/>
                </a:cubicBezTo>
                <a:cubicBezTo>
                  <a:pt x="2890365" y="557142"/>
                  <a:pt x="2924464" y="571430"/>
                  <a:pt x="2966565" y="554286"/>
                </a:cubicBezTo>
                <a:cubicBezTo>
                  <a:pt x="2984472" y="547045"/>
                  <a:pt x="3008095" y="552190"/>
                  <a:pt x="3028671" y="554094"/>
                </a:cubicBezTo>
                <a:cubicBezTo>
                  <a:pt x="3043720" y="555618"/>
                  <a:pt x="3058198" y="564192"/>
                  <a:pt x="3073059" y="564192"/>
                </a:cubicBezTo>
                <a:cubicBezTo>
                  <a:pt x="3112686" y="564192"/>
                  <a:pt x="3147927" y="574288"/>
                  <a:pt x="3182219" y="594862"/>
                </a:cubicBezTo>
                <a:cubicBezTo>
                  <a:pt x="3195557" y="602863"/>
                  <a:pt x="3216322" y="597529"/>
                  <a:pt x="3233656" y="599625"/>
                </a:cubicBezTo>
                <a:cubicBezTo>
                  <a:pt x="3251947" y="602101"/>
                  <a:pt x="3270804" y="604387"/>
                  <a:pt x="3288332" y="609914"/>
                </a:cubicBezTo>
                <a:cubicBezTo>
                  <a:pt x="3333672" y="624392"/>
                  <a:pt x="3378441" y="640774"/>
                  <a:pt x="3423591" y="656015"/>
                </a:cubicBezTo>
                <a:cubicBezTo>
                  <a:pt x="3460738" y="668590"/>
                  <a:pt x="3497317" y="658683"/>
                  <a:pt x="3534084" y="653349"/>
                </a:cubicBezTo>
                <a:cubicBezTo>
                  <a:pt x="3557137" y="649919"/>
                  <a:pt x="3578662" y="641727"/>
                  <a:pt x="3604571" y="653918"/>
                </a:cubicBezTo>
                <a:cubicBezTo>
                  <a:pt x="3629338" y="665541"/>
                  <a:pt x="3660771" y="662873"/>
                  <a:pt x="3688586" y="669160"/>
                </a:cubicBezTo>
                <a:cubicBezTo>
                  <a:pt x="3712020" y="674494"/>
                  <a:pt x="3734687" y="683068"/>
                  <a:pt x="3757358" y="691450"/>
                </a:cubicBezTo>
                <a:cubicBezTo>
                  <a:pt x="3788221" y="702881"/>
                  <a:pt x="3818700" y="714881"/>
                  <a:pt x="3852421" y="709167"/>
                </a:cubicBezTo>
                <a:cubicBezTo>
                  <a:pt x="3890714" y="702689"/>
                  <a:pt x="3917001" y="727073"/>
                  <a:pt x="3947104" y="743267"/>
                </a:cubicBezTo>
                <a:cubicBezTo>
                  <a:pt x="3967869" y="754316"/>
                  <a:pt x="3990538" y="762509"/>
                  <a:pt x="4013208" y="769367"/>
                </a:cubicBezTo>
                <a:cubicBezTo>
                  <a:pt x="4043497" y="778321"/>
                  <a:pt x="4074740" y="783655"/>
                  <a:pt x="4105222" y="792417"/>
                </a:cubicBezTo>
                <a:cubicBezTo>
                  <a:pt x="4151325" y="805561"/>
                  <a:pt x="4198001" y="815850"/>
                  <a:pt x="4246006" y="808610"/>
                </a:cubicBezTo>
                <a:cubicBezTo>
                  <a:pt x="4268105" y="805372"/>
                  <a:pt x="4288682" y="805561"/>
                  <a:pt x="4310779" y="810326"/>
                </a:cubicBezTo>
                <a:cubicBezTo>
                  <a:pt x="4346974" y="818136"/>
                  <a:pt x="4384123" y="819089"/>
                  <a:pt x="4413272" y="848235"/>
                </a:cubicBezTo>
                <a:cubicBezTo>
                  <a:pt x="4423558" y="858524"/>
                  <a:pt x="4442037" y="861190"/>
                  <a:pt x="4457087" y="866524"/>
                </a:cubicBezTo>
                <a:cubicBezTo>
                  <a:pt x="4474424" y="872812"/>
                  <a:pt x="4487186" y="869572"/>
                  <a:pt x="4496523" y="851284"/>
                </a:cubicBezTo>
                <a:cubicBezTo>
                  <a:pt x="4500713" y="843093"/>
                  <a:pt x="4512715" y="835091"/>
                  <a:pt x="4522050" y="833757"/>
                </a:cubicBezTo>
                <a:cubicBezTo>
                  <a:pt x="4550055" y="829757"/>
                  <a:pt x="4575773" y="835663"/>
                  <a:pt x="4602824" y="848618"/>
                </a:cubicBezTo>
                <a:cubicBezTo>
                  <a:pt x="4628161" y="860810"/>
                  <a:pt x="4659786" y="859476"/>
                  <a:pt x="4688553" y="864238"/>
                </a:cubicBezTo>
                <a:cubicBezTo>
                  <a:pt x="4708936" y="867668"/>
                  <a:pt x="4729321" y="874716"/>
                  <a:pt x="4749895" y="874716"/>
                </a:cubicBezTo>
                <a:cubicBezTo>
                  <a:pt x="4775424" y="874716"/>
                  <a:pt x="4800761" y="868620"/>
                  <a:pt x="4826480" y="866334"/>
                </a:cubicBezTo>
                <a:cubicBezTo>
                  <a:pt x="4846482" y="864430"/>
                  <a:pt x="4866867" y="865192"/>
                  <a:pt x="4886870" y="862906"/>
                </a:cubicBezTo>
                <a:cubicBezTo>
                  <a:pt x="4903254" y="861190"/>
                  <a:pt x="4919447" y="856810"/>
                  <a:pt x="4935639" y="853190"/>
                </a:cubicBezTo>
                <a:cubicBezTo>
                  <a:pt x="4941546" y="851856"/>
                  <a:pt x="4947452" y="846711"/>
                  <a:pt x="4952784" y="847473"/>
                </a:cubicBezTo>
                <a:cubicBezTo>
                  <a:pt x="5005745" y="855666"/>
                  <a:pt x="5043847" y="819089"/>
                  <a:pt x="5088617" y="802896"/>
                </a:cubicBezTo>
                <a:cubicBezTo>
                  <a:pt x="5135672" y="785749"/>
                  <a:pt x="5181204" y="759461"/>
                  <a:pt x="5233781" y="767271"/>
                </a:cubicBezTo>
                <a:cubicBezTo>
                  <a:pt x="5265596" y="772033"/>
                  <a:pt x="5296267" y="783083"/>
                  <a:pt x="5327893" y="789752"/>
                </a:cubicBezTo>
                <a:cubicBezTo>
                  <a:pt x="5339132" y="792038"/>
                  <a:pt x="5351705" y="791656"/>
                  <a:pt x="5362946" y="789370"/>
                </a:cubicBezTo>
                <a:cubicBezTo>
                  <a:pt x="5417240" y="778891"/>
                  <a:pt x="5470771" y="777367"/>
                  <a:pt x="5524115" y="794514"/>
                </a:cubicBezTo>
                <a:cubicBezTo>
                  <a:pt x="5533257" y="797372"/>
                  <a:pt x="5542974" y="800038"/>
                  <a:pt x="5552500" y="800038"/>
                </a:cubicBezTo>
                <a:cubicBezTo>
                  <a:pt x="5604697" y="800038"/>
                  <a:pt x="5655944" y="796038"/>
                  <a:pt x="5705857" y="777367"/>
                </a:cubicBezTo>
                <a:cubicBezTo>
                  <a:pt x="5722622" y="771080"/>
                  <a:pt x="5743006" y="775081"/>
                  <a:pt x="5761485" y="773557"/>
                </a:cubicBezTo>
                <a:cubicBezTo>
                  <a:pt x="5778629" y="772224"/>
                  <a:pt x="5796156" y="771653"/>
                  <a:pt x="5812731" y="767271"/>
                </a:cubicBezTo>
                <a:cubicBezTo>
                  <a:pt x="5836925" y="760795"/>
                  <a:pt x="5859404" y="760033"/>
                  <a:pt x="5884361" y="765747"/>
                </a:cubicBezTo>
                <a:cubicBezTo>
                  <a:pt x="5908174" y="771080"/>
                  <a:pt x="5933892" y="768415"/>
                  <a:pt x="5958660" y="768605"/>
                </a:cubicBezTo>
                <a:cubicBezTo>
                  <a:pt x="5986282" y="768795"/>
                  <a:pt x="6013906" y="768984"/>
                  <a:pt x="6041528" y="768033"/>
                </a:cubicBezTo>
                <a:cubicBezTo>
                  <a:pt x="6052579" y="767653"/>
                  <a:pt x="6065151" y="760033"/>
                  <a:pt x="6074297" y="763081"/>
                </a:cubicBezTo>
                <a:cubicBezTo>
                  <a:pt x="6103824" y="773366"/>
                  <a:pt x="6133353" y="760985"/>
                  <a:pt x="6162880" y="766509"/>
                </a:cubicBezTo>
                <a:cubicBezTo>
                  <a:pt x="6177360" y="769367"/>
                  <a:pt x="6193743" y="761557"/>
                  <a:pt x="6209364" y="760795"/>
                </a:cubicBezTo>
                <a:cubicBezTo>
                  <a:pt x="6234892" y="759461"/>
                  <a:pt x="6260419" y="760033"/>
                  <a:pt x="6285948" y="759651"/>
                </a:cubicBezTo>
                <a:cubicBezTo>
                  <a:pt x="6294330" y="759461"/>
                  <a:pt x="6302523" y="758699"/>
                  <a:pt x="6310905" y="758316"/>
                </a:cubicBezTo>
                <a:cubicBezTo>
                  <a:pt x="6318335" y="757936"/>
                  <a:pt x="6326145" y="756222"/>
                  <a:pt x="6333194" y="757554"/>
                </a:cubicBezTo>
                <a:cubicBezTo>
                  <a:pt x="6358723" y="762318"/>
                  <a:pt x="6383869" y="770129"/>
                  <a:pt x="6409586" y="773177"/>
                </a:cubicBezTo>
                <a:cubicBezTo>
                  <a:pt x="6431875" y="775843"/>
                  <a:pt x="6454928" y="772224"/>
                  <a:pt x="6477407" y="774129"/>
                </a:cubicBezTo>
                <a:cubicBezTo>
                  <a:pt x="6517032" y="777367"/>
                  <a:pt x="6556657" y="783083"/>
                  <a:pt x="6596283" y="786703"/>
                </a:cubicBezTo>
                <a:cubicBezTo>
                  <a:pt x="6604857" y="787465"/>
                  <a:pt x="6613809" y="782701"/>
                  <a:pt x="6622573" y="782321"/>
                </a:cubicBezTo>
                <a:cubicBezTo>
                  <a:pt x="6650006" y="781369"/>
                  <a:pt x="6677439" y="781177"/>
                  <a:pt x="6704872" y="780607"/>
                </a:cubicBezTo>
                <a:cubicBezTo>
                  <a:pt x="6720493" y="780415"/>
                  <a:pt x="6736305" y="780987"/>
                  <a:pt x="6751738" y="779273"/>
                </a:cubicBezTo>
                <a:cubicBezTo>
                  <a:pt x="6772120" y="776987"/>
                  <a:pt x="6790599" y="773557"/>
                  <a:pt x="6809650" y="788417"/>
                </a:cubicBezTo>
                <a:cubicBezTo>
                  <a:pt x="6816984" y="794180"/>
                  <a:pt x="6824819" y="797942"/>
                  <a:pt x="6832976" y="800428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32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sv-SE" sz="5400" dirty="0"/>
              <a:t>Agenda 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7A2D256-F117-8C8E-FE25-A034939B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Inledning &amp; presentation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Värdegrund &amp; Policys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Säsongsplanering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Barnens utveckling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Roller &amp; ansvar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Praktisk information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Ekonomi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Kommunikation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Frågor &amp; diskussion</a:t>
            </a:r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835FA27-2F3A-8BE3-E2E5-887D17127A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/>
        </p:blipFill>
        <p:spPr>
          <a:xfrm>
            <a:off x="5730290" y="947874"/>
            <a:ext cx="5052438" cy="5251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168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sv-SE" sz="5400" dirty="0"/>
              <a:t>Inledning &amp; presentation</a:t>
            </a:r>
          </a:p>
        </p:txBody>
      </p:sp>
      <p:sp>
        <p:nvSpPr>
          <p:cNvPr id="2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7A2D256-F117-8C8E-FE25-A034939B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2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Välkomna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2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Kort presentation av tränare  </a:t>
            </a:r>
            <a:r>
              <a:rPr lang="sv-SE" altLang="sv-SE" sz="2200" dirty="0">
                <a:latin typeface="Arial" panose="020B0604020202020204" pitchFamily="34" charset="0"/>
              </a:rPr>
              <a:t>    </a:t>
            </a:r>
            <a:r>
              <a:rPr kumimoji="0" lang="sv-SE" altLang="sv-SE" sz="2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och deras roller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v-SE" altLang="sv-SE" sz="2200" dirty="0">
                <a:latin typeface="Arial" panose="020B0604020202020204" pitchFamily="34" charset="0"/>
              </a:rPr>
              <a:t>Kort info om spelare i laget (antal, ålder osv)</a:t>
            </a:r>
            <a:endParaRPr kumimoji="0" lang="sv-SE" altLang="sv-SE" sz="2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sv-SE" sz="2200" dirty="0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835FA27-2F3A-8BE3-E2E5-887D17127A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7" r="1" b="1140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61795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0C5E84-8BDD-F3E7-F132-06BD76398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F79630B-0F0B-446E-A637-38FA8F61D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028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CAEC6591-A003-0F59-4BCB-F39CDF6DD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5" y="609600"/>
            <a:ext cx="3595678" cy="1330839"/>
          </a:xfrm>
        </p:spPr>
        <p:txBody>
          <a:bodyPr>
            <a:normAutofit/>
          </a:bodyPr>
          <a:lstStyle/>
          <a:p>
            <a:r>
              <a:rPr lang="sv-SE"/>
              <a:t>Värdegrund och Policys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47A5AAB0-9BC0-8254-B567-F001A09D6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179" y="1940439"/>
            <a:ext cx="4325831" cy="4162249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sv-SE" altLang="sv-SE" sz="20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Ullvi</a:t>
            </a: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SK:s värdegrund: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Glädje, gemenskap, inkludering- </a:t>
            </a: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hur ska det synas?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Policys för föräldrar, ledare och spelare (</a:t>
            </a:r>
            <a:r>
              <a:rPr lang="sv-SE" altLang="sv-SE" sz="2000" dirty="0">
                <a:latin typeface="Arial" panose="020B0604020202020204" pitchFamily="34" charset="0"/>
              </a:rPr>
              <a:t>finns på hemsidan)</a:t>
            </a:r>
            <a:endParaRPr kumimoji="0" lang="sv-SE" altLang="sv-SE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endParaRPr lang="sv-SE" sz="2000" dirty="0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C890CAFD-6B0F-8860-E857-E078CF7FCD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10" r="-1" b="3609"/>
          <a:stretch>
            <a:fillRect/>
          </a:stretch>
        </p:blipFill>
        <p:spPr>
          <a:xfrm>
            <a:off x="4948188" y="1"/>
            <a:ext cx="7243812" cy="6857999"/>
          </a:xfrm>
          <a:custGeom>
            <a:avLst/>
            <a:gdLst/>
            <a:ahLst/>
            <a:cxnLst/>
            <a:rect l="l" t="t" r="r" b="b"/>
            <a:pathLst>
              <a:path w="7243812" h="6857999">
                <a:moveTo>
                  <a:pt x="609803" y="0"/>
                </a:moveTo>
                <a:lnTo>
                  <a:pt x="1222601" y="0"/>
                </a:lnTo>
                <a:lnTo>
                  <a:pt x="1223032" y="1645"/>
                </a:lnTo>
                <a:lnTo>
                  <a:pt x="1343371" y="1645"/>
                </a:lnTo>
                <a:lnTo>
                  <a:pt x="1343665" y="0"/>
                </a:lnTo>
                <a:lnTo>
                  <a:pt x="1884172" y="0"/>
                </a:lnTo>
                <a:lnTo>
                  <a:pt x="1884280" y="1645"/>
                </a:lnTo>
                <a:lnTo>
                  <a:pt x="7243812" y="1645"/>
                </a:lnTo>
                <a:lnTo>
                  <a:pt x="7243812" y="6857999"/>
                </a:lnTo>
                <a:lnTo>
                  <a:pt x="133676" y="6857999"/>
                </a:lnTo>
                <a:lnTo>
                  <a:pt x="114609" y="6843646"/>
                </a:lnTo>
                <a:cubicBezTo>
                  <a:pt x="106811" y="6836369"/>
                  <a:pt x="103243" y="6828354"/>
                  <a:pt x="111459" y="6817746"/>
                </a:cubicBezTo>
                <a:cubicBezTo>
                  <a:pt x="93943" y="6769544"/>
                  <a:pt x="97901" y="6796071"/>
                  <a:pt x="113412" y="6759582"/>
                </a:cubicBezTo>
                <a:cubicBezTo>
                  <a:pt x="110188" y="6732087"/>
                  <a:pt x="99653" y="6727133"/>
                  <a:pt x="100729" y="6705297"/>
                </a:cubicBezTo>
                <a:cubicBezTo>
                  <a:pt x="94563" y="6675394"/>
                  <a:pt x="99792" y="6669536"/>
                  <a:pt x="87662" y="6640957"/>
                </a:cubicBezTo>
                <a:cubicBezTo>
                  <a:pt x="74199" y="6591883"/>
                  <a:pt x="82185" y="6576319"/>
                  <a:pt x="83084" y="6541313"/>
                </a:cubicBezTo>
                <a:cubicBezTo>
                  <a:pt x="82225" y="6490855"/>
                  <a:pt x="67640" y="6422980"/>
                  <a:pt x="59444" y="6370251"/>
                </a:cubicBezTo>
                <a:cubicBezTo>
                  <a:pt x="51248" y="6317522"/>
                  <a:pt x="30729" y="6270972"/>
                  <a:pt x="33908" y="6224938"/>
                </a:cubicBezTo>
                <a:lnTo>
                  <a:pt x="30063" y="6089693"/>
                </a:lnTo>
                <a:cubicBezTo>
                  <a:pt x="25730" y="6032039"/>
                  <a:pt x="3474" y="5997051"/>
                  <a:pt x="29101" y="5973994"/>
                </a:cubicBezTo>
                <a:cubicBezTo>
                  <a:pt x="17018" y="5940131"/>
                  <a:pt x="41135" y="5955713"/>
                  <a:pt x="33855" y="5939847"/>
                </a:cubicBezTo>
                <a:lnTo>
                  <a:pt x="12982" y="5906467"/>
                </a:lnTo>
                <a:lnTo>
                  <a:pt x="8416" y="5862699"/>
                </a:lnTo>
                <a:cubicBezTo>
                  <a:pt x="7895" y="5838948"/>
                  <a:pt x="8409" y="5853058"/>
                  <a:pt x="12052" y="5823324"/>
                </a:cubicBezTo>
                <a:cubicBezTo>
                  <a:pt x="11631" y="5805291"/>
                  <a:pt x="11213" y="5787258"/>
                  <a:pt x="10793" y="5769225"/>
                </a:cubicBezTo>
                <a:cubicBezTo>
                  <a:pt x="17866" y="5738356"/>
                  <a:pt x="19121" y="5696311"/>
                  <a:pt x="25986" y="5667896"/>
                </a:cubicBezTo>
                <a:cubicBezTo>
                  <a:pt x="16329" y="5647975"/>
                  <a:pt x="42195" y="5619318"/>
                  <a:pt x="43687" y="5594585"/>
                </a:cubicBezTo>
                <a:cubicBezTo>
                  <a:pt x="32512" y="5517959"/>
                  <a:pt x="44052" y="5536542"/>
                  <a:pt x="40019" y="5464225"/>
                </a:cubicBezTo>
                <a:cubicBezTo>
                  <a:pt x="32676" y="5400671"/>
                  <a:pt x="26469" y="5311951"/>
                  <a:pt x="22904" y="5269726"/>
                </a:cubicBezTo>
                <a:cubicBezTo>
                  <a:pt x="19341" y="5227501"/>
                  <a:pt x="14742" y="5212581"/>
                  <a:pt x="18628" y="5210876"/>
                </a:cubicBezTo>
                <a:cubicBezTo>
                  <a:pt x="-20300" y="5161742"/>
                  <a:pt x="15511" y="5141336"/>
                  <a:pt x="5392" y="5111369"/>
                </a:cubicBezTo>
                <a:cubicBezTo>
                  <a:pt x="10662" y="5053859"/>
                  <a:pt x="15546" y="5034036"/>
                  <a:pt x="13324" y="5009272"/>
                </a:cubicBezTo>
                <a:cubicBezTo>
                  <a:pt x="25126" y="4982633"/>
                  <a:pt x="74251" y="4956261"/>
                  <a:pt x="48699" y="4925805"/>
                </a:cubicBezTo>
                <a:cubicBezTo>
                  <a:pt x="76704" y="4931200"/>
                  <a:pt x="39437" y="4888353"/>
                  <a:pt x="62925" y="4877992"/>
                </a:cubicBezTo>
                <a:cubicBezTo>
                  <a:pt x="82480" y="4871554"/>
                  <a:pt x="75731" y="4857054"/>
                  <a:pt x="79496" y="4844323"/>
                </a:cubicBezTo>
                <a:cubicBezTo>
                  <a:pt x="97657" y="4832308"/>
                  <a:pt x="110974" y="4752352"/>
                  <a:pt x="101400" y="4733115"/>
                </a:cubicBezTo>
                <a:cubicBezTo>
                  <a:pt x="108185" y="4679357"/>
                  <a:pt x="119720" y="4662889"/>
                  <a:pt x="111223" y="4625153"/>
                </a:cubicBezTo>
                <a:cubicBezTo>
                  <a:pt x="106592" y="4588197"/>
                  <a:pt x="114401" y="4567830"/>
                  <a:pt x="126359" y="4539168"/>
                </a:cubicBezTo>
                <a:cubicBezTo>
                  <a:pt x="126535" y="4522289"/>
                  <a:pt x="126710" y="4505410"/>
                  <a:pt x="126886" y="4488531"/>
                </a:cubicBezTo>
                <a:cubicBezTo>
                  <a:pt x="126165" y="4473140"/>
                  <a:pt x="132917" y="4437329"/>
                  <a:pt x="135099" y="4411258"/>
                </a:cubicBezTo>
                <a:cubicBezTo>
                  <a:pt x="107667" y="4345686"/>
                  <a:pt x="146840" y="4280033"/>
                  <a:pt x="132327" y="4219510"/>
                </a:cubicBezTo>
                <a:cubicBezTo>
                  <a:pt x="138549" y="4158987"/>
                  <a:pt x="124091" y="4192084"/>
                  <a:pt x="172424" y="4048117"/>
                </a:cubicBezTo>
                <a:cubicBezTo>
                  <a:pt x="167703" y="4015047"/>
                  <a:pt x="203806" y="3905047"/>
                  <a:pt x="177666" y="3878222"/>
                </a:cubicBezTo>
                <a:cubicBezTo>
                  <a:pt x="167714" y="3821305"/>
                  <a:pt x="183914" y="3845122"/>
                  <a:pt x="156982" y="3778166"/>
                </a:cubicBezTo>
                <a:cubicBezTo>
                  <a:pt x="160365" y="3760234"/>
                  <a:pt x="142791" y="3724716"/>
                  <a:pt x="142115" y="3707357"/>
                </a:cubicBezTo>
                <a:cubicBezTo>
                  <a:pt x="139253" y="3688591"/>
                  <a:pt x="140202" y="3672776"/>
                  <a:pt x="139805" y="3665569"/>
                </a:cubicBezTo>
                <a:cubicBezTo>
                  <a:pt x="139778" y="3665084"/>
                  <a:pt x="139750" y="3664599"/>
                  <a:pt x="139723" y="3664114"/>
                </a:cubicBezTo>
                <a:lnTo>
                  <a:pt x="134134" y="3653088"/>
                </a:lnTo>
                <a:lnTo>
                  <a:pt x="126568" y="3641228"/>
                </a:lnTo>
                <a:cubicBezTo>
                  <a:pt x="126560" y="3629488"/>
                  <a:pt x="126549" y="3617747"/>
                  <a:pt x="126540" y="3606007"/>
                </a:cubicBezTo>
                <a:lnTo>
                  <a:pt x="134645" y="3597336"/>
                </a:lnTo>
                <a:lnTo>
                  <a:pt x="131649" y="3586412"/>
                </a:lnTo>
                <a:lnTo>
                  <a:pt x="134221" y="3569719"/>
                </a:lnTo>
                <a:lnTo>
                  <a:pt x="133795" y="3568021"/>
                </a:lnTo>
                <a:lnTo>
                  <a:pt x="130189" y="3553678"/>
                </a:lnTo>
                <a:lnTo>
                  <a:pt x="129827" y="3552249"/>
                </a:lnTo>
                <a:lnTo>
                  <a:pt x="122183" y="3542019"/>
                </a:lnTo>
                <a:lnTo>
                  <a:pt x="112426" y="3531201"/>
                </a:lnTo>
                <a:lnTo>
                  <a:pt x="105626" y="3496391"/>
                </a:lnTo>
                <a:lnTo>
                  <a:pt x="111971" y="3486850"/>
                </a:lnTo>
                <a:lnTo>
                  <a:pt x="106910" y="3476412"/>
                </a:lnTo>
                <a:cubicBezTo>
                  <a:pt x="105781" y="3466028"/>
                  <a:pt x="105824" y="3433967"/>
                  <a:pt x="105209" y="3424545"/>
                </a:cubicBezTo>
                <a:lnTo>
                  <a:pt x="103215" y="3419880"/>
                </a:lnTo>
                <a:lnTo>
                  <a:pt x="104953" y="3415218"/>
                </a:lnTo>
                <a:lnTo>
                  <a:pt x="101255" y="3409825"/>
                </a:lnTo>
                <a:lnTo>
                  <a:pt x="103044" y="3407057"/>
                </a:lnTo>
                <a:lnTo>
                  <a:pt x="89764" y="3378959"/>
                </a:lnTo>
                <a:lnTo>
                  <a:pt x="83991" y="3362948"/>
                </a:lnTo>
                <a:lnTo>
                  <a:pt x="66858" y="3332072"/>
                </a:lnTo>
                <a:lnTo>
                  <a:pt x="69057" y="3325671"/>
                </a:lnTo>
                <a:lnTo>
                  <a:pt x="51631" y="3278130"/>
                </a:lnTo>
                <a:lnTo>
                  <a:pt x="53959" y="3277179"/>
                </a:lnTo>
                <a:lnTo>
                  <a:pt x="60205" y="3262610"/>
                </a:lnTo>
                <a:lnTo>
                  <a:pt x="58998" y="3258677"/>
                </a:lnTo>
                <a:cubicBezTo>
                  <a:pt x="46010" y="3210316"/>
                  <a:pt x="80872" y="3236545"/>
                  <a:pt x="45170" y="3180546"/>
                </a:cubicBezTo>
                <a:cubicBezTo>
                  <a:pt x="53643" y="3171780"/>
                  <a:pt x="52550" y="3163902"/>
                  <a:pt x="45228" y="3151828"/>
                </a:cubicBezTo>
                <a:cubicBezTo>
                  <a:pt x="39651" y="3128169"/>
                  <a:pt x="64667" y="3124610"/>
                  <a:pt x="45020" y="3103777"/>
                </a:cubicBezTo>
                <a:cubicBezTo>
                  <a:pt x="59127" y="3105196"/>
                  <a:pt x="41123" y="3057428"/>
                  <a:pt x="57092" y="3065434"/>
                </a:cubicBezTo>
                <a:cubicBezTo>
                  <a:pt x="55435" y="3051512"/>
                  <a:pt x="40803" y="3032637"/>
                  <a:pt x="35088" y="3020247"/>
                </a:cubicBezTo>
                <a:cubicBezTo>
                  <a:pt x="32503" y="3002537"/>
                  <a:pt x="18197" y="3001119"/>
                  <a:pt x="22803" y="2991092"/>
                </a:cubicBezTo>
                <a:cubicBezTo>
                  <a:pt x="24338" y="2987749"/>
                  <a:pt x="27975" y="2983455"/>
                  <a:pt x="34850" y="2977278"/>
                </a:cubicBezTo>
                <a:cubicBezTo>
                  <a:pt x="22587" y="2954448"/>
                  <a:pt x="35600" y="2946689"/>
                  <a:pt x="36223" y="2911749"/>
                </a:cubicBezTo>
                <a:cubicBezTo>
                  <a:pt x="35158" y="2886513"/>
                  <a:pt x="29761" y="2843788"/>
                  <a:pt x="28462" y="2825860"/>
                </a:cubicBezTo>
                <a:cubicBezTo>
                  <a:pt x="28449" y="2818634"/>
                  <a:pt x="28437" y="2811409"/>
                  <a:pt x="28424" y="2804183"/>
                </a:cubicBezTo>
                <a:lnTo>
                  <a:pt x="21292" y="2790136"/>
                </a:lnTo>
                <a:lnTo>
                  <a:pt x="16179" y="2760208"/>
                </a:lnTo>
                <a:lnTo>
                  <a:pt x="22858" y="2751112"/>
                </a:lnTo>
                <a:lnTo>
                  <a:pt x="18505" y="2740278"/>
                </a:lnTo>
                <a:lnTo>
                  <a:pt x="22482" y="2726489"/>
                </a:lnTo>
                <a:lnTo>
                  <a:pt x="18175" y="2725052"/>
                </a:lnTo>
                <a:lnTo>
                  <a:pt x="10521" y="2715895"/>
                </a:lnTo>
                <a:lnTo>
                  <a:pt x="25499" y="2665666"/>
                </a:lnTo>
                <a:lnTo>
                  <a:pt x="30658" y="2635351"/>
                </a:lnTo>
                <a:cubicBezTo>
                  <a:pt x="30723" y="2625597"/>
                  <a:pt x="30791" y="2615842"/>
                  <a:pt x="30857" y="2606088"/>
                </a:cubicBezTo>
                <a:lnTo>
                  <a:pt x="37532" y="2596456"/>
                </a:lnTo>
                <a:cubicBezTo>
                  <a:pt x="41239" y="2582253"/>
                  <a:pt x="34640" y="2564757"/>
                  <a:pt x="36511" y="2549900"/>
                </a:cubicBezTo>
                <a:lnTo>
                  <a:pt x="53712" y="2496499"/>
                </a:lnTo>
                <a:cubicBezTo>
                  <a:pt x="53527" y="2492743"/>
                  <a:pt x="64725" y="2449625"/>
                  <a:pt x="64540" y="2445869"/>
                </a:cubicBezTo>
                <a:cubicBezTo>
                  <a:pt x="61940" y="2441580"/>
                  <a:pt x="65575" y="2413465"/>
                  <a:pt x="64348" y="2408995"/>
                </a:cubicBezTo>
                <a:cubicBezTo>
                  <a:pt x="100333" y="2407546"/>
                  <a:pt x="71752" y="2329020"/>
                  <a:pt x="101725" y="2335735"/>
                </a:cubicBezTo>
                <a:cubicBezTo>
                  <a:pt x="120512" y="2299003"/>
                  <a:pt x="138791" y="2291744"/>
                  <a:pt x="147278" y="2260088"/>
                </a:cubicBezTo>
                <a:cubicBezTo>
                  <a:pt x="152668" y="2224200"/>
                  <a:pt x="143589" y="2220953"/>
                  <a:pt x="152643" y="2193455"/>
                </a:cubicBezTo>
                <a:cubicBezTo>
                  <a:pt x="152701" y="2159228"/>
                  <a:pt x="131577" y="2138038"/>
                  <a:pt x="161815" y="2107942"/>
                </a:cubicBezTo>
                <a:lnTo>
                  <a:pt x="168884" y="2024270"/>
                </a:lnTo>
                <a:lnTo>
                  <a:pt x="210800" y="1969445"/>
                </a:lnTo>
                <a:lnTo>
                  <a:pt x="215063" y="1961162"/>
                </a:lnTo>
                <a:lnTo>
                  <a:pt x="226767" y="1945112"/>
                </a:lnTo>
                <a:lnTo>
                  <a:pt x="225906" y="1942021"/>
                </a:lnTo>
                <a:lnTo>
                  <a:pt x="220555" y="1935584"/>
                </a:lnTo>
                <a:cubicBezTo>
                  <a:pt x="220179" y="1930292"/>
                  <a:pt x="223282" y="1914884"/>
                  <a:pt x="223648" y="1910265"/>
                </a:cubicBezTo>
                <a:cubicBezTo>
                  <a:pt x="221934" y="1909994"/>
                  <a:pt x="221895" y="1909162"/>
                  <a:pt x="222758" y="1907867"/>
                </a:cubicBezTo>
                <a:lnTo>
                  <a:pt x="229387" y="1899379"/>
                </a:lnTo>
                <a:lnTo>
                  <a:pt x="231548" y="1895114"/>
                </a:lnTo>
                <a:lnTo>
                  <a:pt x="216553" y="1892417"/>
                </a:lnTo>
                <a:cubicBezTo>
                  <a:pt x="209075" y="1884999"/>
                  <a:pt x="222114" y="1866643"/>
                  <a:pt x="209739" y="1861483"/>
                </a:cubicBezTo>
                <a:cubicBezTo>
                  <a:pt x="214584" y="1853278"/>
                  <a:pt x="219066" y="1844665"/>
                  <a:pt x="222950" y="1835810"/>
                </a:cubicBezTo>
                <a:lnTo>
                  <a:pt x="224812" y="1830569"/>
                </a:lnTo>
                <a:lnTo>
                  <a:pt x="224522" y="1830429"/>
                </a:lnTo>
                <a:cubicBezTo>
                  <a:pt x="224224" y="1829219"/>
                  <a:pt x="224571" y="1827468"/>
                  <a:pt x="225830" y="1824832"/>
                </a:cubicBezTo>
                <a:lnTo>
                  <a:pt x="228207" y="1821003"/>
                </a:lnTo>
                <a:lnTo>
                  <a:pt x="230878" y="1807109"/>
                </a:lnTo>
                <a:lnTo>
                  <a:pt x="227355" y="1805316"/>
                </a:lnTo>
                <a:lnTo>
                  <a:pt x="228132" y="1804434"/>
                </a:lnTo>
                <a:cubicBezTo>
                  <a:pt x="237533" y="1798221"/>
                  <a:pt x="248274" y="1797417"/>
                  <a:pt x="223762" y="1784314"/>
                </a:cubicBezTo>
                <a:cubicBezTo>
                  <a:pt x="240655" y="1769422"/>
                  <a:pt x="224912" y="1763793"/>
                  <a:pt x="226521" y="1740358"/>
                </a:cubicBezTo>
                <a:cubicBezTo>
                  <a:pt x="240385" y="1732435"/>
                  <a:pt x="239102" y="1724301"/>
                  <a:pt x="233164" y="1715685"/>
                </a:cubicBezTo>
                <a:cubicBezTo>
                  <a:pt x="245499" y="1694404"/>
                  <a:pt x="240415" y="1672675"/>
                  <a:pt x="245819" y="1647555"/>
                </a:cubicBezTo>
                <a:cubicBezTo>
                  <a:pt x="268668" y="1622803"/>
                  <a:pt x="248434" y="1605585"/>
                  <a:pt x="254317" y="1578752"/>
                </a:cubicBezTo>
                <a:lnTo>
                  <a:pt x="249918" y="1546022"/>
                </a:lnTo>
                <a:cubicBezTo>
                  <a:pt x="251996" y="1543635"/>
                  <a:pt x="248777" y="1521210"/>
                  <a:pt x="248927" y="1519929"/>
                </a:cubicBezTo>
                <a:lnTo>
                  <a:pt x="248704" y="1519731"/>
                </a:lnTo>
                <a:lnTo>
                  <a:pt x="252245" y="1514846"/>
                </a:lnTo>
                <a:cubicBezTo>
                  <a:pt x="255314" y="1501295"/>
                  <a:pt x="252199" y="1477394"/>
                  <a:pt x="254681" y="1463304"/>
                </a:cubicBezTo>
                <a:cubicBezTo>
                  <a:pt x="257024" y="1459891"/>
                  <a:pt x="268983" y="1432466"/>
                  <a:pt x="267138" y="1430305"/>
                </a:cubicBezTo>
                <a:lnTo>
                  <a:pt x="266110" y="1429568"/>
                </a:lnTo>
                <a:lnTo>
                  <a:pt x="286784" y="1404045"/>
                </a:lnTo>
                <a:lnTo>
                  <a:pt x="294521" y="1360879"/>
                </a:lnTo>
                <a:lnTo>
                  <a:pt x="324750" y="1301993"/>
                </a:lnTo>
                <a:lnTo>
                  <a:pt x="328780" y="1210776"/>
                </a:lnTo>
                <a:cubicBezTo>
                  <a:pt x="344171" y="1197232"/>
                  <a:pt x="343390" y="1192124"/>
                  <a:pt x="346123" y="1157176"/>
                </a:cubicBezTo>
                <a:cubicBezTo>
                  <a:pt x="359383" y="1110140"/>
                  <a:pt x="355619" y="1111028"/>
                  <a:pt x="349331" y="1063288"/>
                </a:cubicBezTo>
                <a:cubicBezTo>
                  <a:pt x="364194" y="1005331"/>
                  <a:pt x="362778" y="969963"/>
                  <a:pt x="431245" y="889417"/>
                </a:cubicBezTo>
                <a:lnTo>
                  <a:pt x="459477" y="816346"/>
                </a:lnTo>
                <a:cubicBezTo>
                  <a:pt x="465006" y="808083"/>
                  <a:pt x="496978" y="764380"/>
                  <a:pt x="489268" y="752692"/>
                </a:cubicBezTo>
                <a:lnTo>
                  <a:pt x="505368" y="724368"/>
                </a:lnTo>
                <a:lnTo>
                  <a:pt x="511178" y="722494"/>
                </a:lnTo>
                <a:lnTo>
                  <a:pt x="514451" y="717531"/>
                </a:lnTo>
                <a:cubicBezTo>
                  <a:pt x="514171" y="710761"/>
                  <a:pt x="513893" y="703992"/>
                  <a:pt x="513612" y="697222"/>
                </a:cubicBezTo>
                <a:cubicBezTo>
                  <a:pt x="513272" y="693376"/>
                  <a:pt x="513720" y="690905"/>
                  <a:pt x="514772" y="689289"/>
                </a:cubicBezTo>
                <a:lnTo>
                  <a:pt x="515249" y="689151"/>
                </a:lnTo>
                <a:cubicBezTo>
                  <a:pt x="515320" y="686637"/>
                  <a:pt x="515389" y="684122"/>
                  <a:pt x="515461" y="681608"/>
                </a:cubicBezTo>
                <a:cubicBezTo>
                  <a:pt x="522970" y="666964"/>
                  <a:pt x="551123" y="617831"/>
                  <a:pt x="560298" y="601285"/>
                </a:cubicBezTo>
                <a:cubicBezTo>
                  <a:pt x="558549" y="585107"/>
                  <a:pt x="540289" y="573171"/>
                  <a:pt x="570504" y="582332"/>
                </a:cubicBezTo>
                <a:cubicBezTo>
                  <a:pt x="570816" y="577121"/>
                  <a:pt x="573898" y="574271"/>
                  <a:pt x="578347" y="572511"/>
                </a:cubicBezTo>
                <a:lnTo>
                  <a:pt x="580375" y="572092"/>
                </a:lnTo>
                <a:lnTo>
                  <a:pt x="575722" y="536015"/>
                </a:lnTo>
                <a:lnTo>
                  <a:pt x="578705" y="531675"/>
                </a:lnTo>
                <a:lnTo>
                  <a:pt x="564084" y="491380"/>
                </a:lnTo>
                <a:cubicBezTo>
                  <a:pt x="560969" y="487340"/>
                  <a:pt x="560134" y="482008"/>
                  <a:pt x="564457" y="473782"/>
                </a:cubicBezTo>
                <a:lnTo>
                  <a:pt x="566413" y="472000"/>
                </a:lnTo>
                <a:lnTo>
                  <a:pt x="584600" y="354566"/>
                </a:lnTo>
                <a:cubicBezTo>
                  <a:pt x="586100" y="325288"/>
                  <a:pt x="584583" y="317533"/>
                  <a:pt x="588077" y="265704"/>
                </a:cubicBezTo>
                <a:cubicBezTo>
                  <a:pt x="588008" y="205530"/>
                  <a:pt x="578491" y="226511"/>
                  <a:pt x="580576" y="187093"/>
                </a:cubicBezTo>
                <a:cubicBezTo>
                  <a:pt x="579265" y="162458"/>
                  <a:pt x="569240" y="117589"/>
                  <a:pt x="587928" y="130336"/>
                </a:cubicBezTo>
                <a:cubicBezTo>
                  <a:pt x="552635" y="69804"/>
                  <a:pt x="604651" y="82036"/>
                  <a:pt x="593881" y="17287"/>
                </a:cubicBezTo>
                <a:cubicBezTo>
                  <a:pt x="600399" y="13784"/>
                  <a:pt x="605413" y="8440"/>
                  <a:pt x="609224" y="17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02645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208EE2-3103-F3BC-49A5-4BF682071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F2681C-86F0-6246-3B76-457111B68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ED142E37-BADE-A836-A6CB-E57B229E2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sv-SE" sz="5400" dirty="0"/>
              <a:t>Säsongsplanering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E8BEB5CB-D232-4058-4D96-3B75ACC22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3FD3AEAA-30CE-41FF-514C-79FE22580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Lagets fokus för säsongen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Träningstider och plats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v-SE" altLang="sv-SE" sz="2400" dirty="0">
                <a:latin typeface="Arial" panose="020B0604020202020204" pitchFamily="34" charset="0"/>
              </a:rPr>
              <a:t>Matcher</a:t>
            </a:r>
            <a:r>
              <a:rPr kumimoji="0" lang="sv-SE" altLang="sv-S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cuper och andra aktiviteter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Rutiner vid frånvaro och sjukdom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Hur vi kommunicerar schema och ändringar</a:t>
            </a:r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2A3EA8E0-2A63-23DD-81F9-3FC722B8CF8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>
            <a:fillRect/>
          </a:stretch>
        </p:blipFill>
        <p:spPr>
          <a:xfrm>
            <a:off x="7604229" y="184105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191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035F7A-3D0A-B7B8-C6A4-4D38DA825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18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5" name="Arc 20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EF4336B8-A645-4498-83A8-CE873F11C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sv-SE"/>
              <a:t>Barnens utveckling 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069D0FDD-F42B-8ED8-83B0-B69650F3B8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>
            <a:fillRect/>
          </a:stretch>
        </p:blipFill>
        <p:spPr>
          <a:xfrm>
            <a:off x="703182" y="861203"/>
            <a:ext cx="4777381" cy="496584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038383AD-484D-4BEA-3876-B22B928029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894962" y="1984443"/>
            <a:ext cx="5458838" cy="419252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>
                <a:latin typeface="Arial" panose="020B0604020202020204" pitchFamily="34" charset="0"/>
              </a:rPr>
              <a:t>Fokus på laganda, kamratskap och glädje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>
                <a:latin typeface="Arial" panose="020B0604020202020204" pitchFamily="34" charset="0"/>
              </a:rPr>
              <a:t>Långsiktig utveckling- så många som möjligt, så länge som möjligt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>
                <a:latin typeface="Arial" panose="020B0604020202020204" pitchFamily="34" charset="0"/>
              </a:rPr>
              <a:t>Viktigt att lyssna på varandra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>
                <a:latin typeface="Arial" panose="020B0604020202020204" pitchFamily="34" charset="0"/>
              </a:rPr>
              <a:t>Struktur och ordning och reda på träningar och matcher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>
                <a:latin typeface="Arial" panose="020B0604020202020204" pitchFamily="34" charset="0"/>
              </a:rPr>
              <a:t>Vad behöver ni föräldrar hjälpa oss med?</a:t>
            </a:r>
          </a:p>
        </p:txBody>
      </p:sp>
    </p:spTree>
    <p:extLst>
      <p:ext uri="{BB962C8B-B14F-4D97-AF65-F5344CB8AC3E}">
        <p14:creationId xmlns:p14="http://schemas.microsoft.com/office/powerpoint/2010/main" val="80368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131C52-9C28-730D-798D-803E090BA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BAAB916-01C9-BCB3-D018-D77A2E75B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5DB2FAE9-1649-FE3B-761D-85D6DCA11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sv-SE" sz="5400" dirty="0"/>
              <a:t>Roller och ansvar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ADCFFBB6-E291-663C-3C54-957FFFACA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78343192-B404-A27D-3832-BFA09C6065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>
            <a:fillRect/>
          </a:stretch>
        </p:blipFill>
        <p:spPr>
          <a:xfrm>
            <a:off x="7882391" y="2112264"/>
            <a:ext cx="3941064" cy="409651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C3677-5D56-7623-9905-6442B8C258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68546" y="2123613"/>
            <a:ext cx="7439636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Tränarteamets ansvar (träning, matchning, utveckling)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Föräldraengagemang: sekretariat, kiosk, skjutsar, lagaktiviteter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Ev. behov av fler stödpersoner (t.ex. material, ekonomi, sociala aktiviteter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10312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C8BEE1-A01F-6414-D391-ECBEBBAA0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5AD4051-7B58-ED53-248E-49EAE4E4B7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CA05FB07-C0D2-A8F6-C14F-B75A7C981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sv-SE" sz="5400" dirty="0"/>
              <a:t>Praktisk information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6AAC0F16-AA11-4D5E-12BD-D7AF8137B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0DA679A2-4941-9E8F-1A70-23C362A16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>
            <a:fillRect/>
          </a:stretch>
        </p:blipFill>
        <p:spPr>
          <a:xfrm>
            <a:off x="7765659" y="2112264"/>
            <a:ext cx="3941064" cy="4096512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4A4A9F-CE18-082F-116A-D55E660DA4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72493" y="1691385"/>
            <a:ext cx="6878894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Vilken utrustning varje spelare behöver själv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Klubbens material &amp; profilkläder (kan beställas via Stadium)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Försäkringar/licenser (viktigt att betala avgifter för att vara försäkrade). Avgifter för säsongen skickas ut i oktober.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Svara på kallelser är oerhört viktigt för oss. </a:t>
            </a:r>
          </a:p>
        </p:txBody>
      </p:sp>
    </p:spTree>
    <p:extLst>
      <p:ext uri="{BB962C8B-B14F-4D97-AF65-F5344CB8AC3E}">
        <p14:creationId xmlns:p14="http://schemas.microsoft.com/office/powerpoint/2010/main" val="3298459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882751-508B-F4DC-FB19-11A70144D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49880B1-9A06-9B66-1B24-A373DC773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BFB2F27C-1EEC-A966-E2ED-8C5753B05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sv-SE" sz="5400" dirty="0"/>
              <a:t>Ekonomi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A2F87326-B18E-3D76-41CE-AF084C111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1FE84B7-4587-614D-6E61-C6D4B942DC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>
            <a:fillRect/>
          </a:stretch>
        </p:blipFill>
        <p:spPr>
          <a:xfrm>
            <a:off x="7882391" y="2112264"/>
            <a:ext cx="3941064" cy="4096512"/>
          </a:xfrm>
          <a:prstGeom prst="rect">
            <a:avLst/>
          </a:prstGeom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5983F7FA-E753-A71F-9EA5-652E8B0DE3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68545" y="2000885"/>
            <a:ext cx="7328318" cy="427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Medlems- och träningsavgifter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sv-SE" altLang="sv-SE" sz="1600" dirty="0">
                <a:latin typeface="Arial" panose="020B0604020202020204" pitchFamily="34" charset="0"/>
              </a:rPr>
              <a:t>Medlemsavgift: </a:t>
            </a:r>
            <a:r>
              <a:rPr lang="sv-SE" altLang="sv-SE" sz="1600">
                <a:latin typeface="Arial" panose="020B0604020202020204" pitchFamily="34" charset="0"/>
              </a:rPr>
              <a:t>300kr  </a:t>
            </a:r>
            <a:endParaRPr lang="sv-SE" altLang="sv-SE" sz="16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sv-SE" altLang="sv-SE" sz="1600" dirty="0">
                <a:latin typeface="Arial" panose="020B0604020202020204" pitchFamily="34" charset="0"/>
              </a:rPr>
              <a:t>Träningsavgift: 2-3 ggr/v: 1300:-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sv-SE" altLang="sv-SE" sz="16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sv-SE" altLang="sv-SE" sz="1600" dirty="0">
                <a:latin typeface="Arial" panose="020B0604020202020204" pitchFamily="34" charset="0"/>
              </a:rPr>
              <a:t>Föreningen kommer att ansluta sig till Fritidskortet, där vårdnadshavare kan ansöka om bidrag till föreningsavgifter. Mer info om detta kommer framöver.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sv-SE" altLang="sv-SE" sz="24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Eventuella försäljningar eller andra intäkter (Procent från köp på Stadium, fikaförsäljning är viktigt)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sv-SE" altLang="sv-SE" sz="24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Sponsring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sv-SE" altLang="sv-SE" sz="24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Föreningen bekostar 1 cupavgift/ lag och säsong. </a:t>
            </a:r>
          </a:p>
        </p:txBody>
      </p:sp>
    </p:spTree>
    <p:extLst>
      <p:ext uri="{BB962C8B-B14F-4D97-AF65-F5344CB8AC3E}">
        <p14:creationId xmlns:p14="http://schemas.microsoft.com/office/powerpoint/2010/main" val="2512392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69c428b0-0db1-4300-b2dd-9484759bca92}" enabled="1" method="Standard" siteId="{57952406-af28-43c8-b4de-a4e06f57476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416</Words>
  <Application>Microsoft Office PowerPoint</Application>
  <PresentationFormat>Widescreen</PresentationFormat>
  <Paragraphs>69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Office-tema</vt:lpstr>
      <vt:lpstr>Välkommen på föräldramöte PF 14/15 </vt:lpstr>
      <vt:lpstr>Agenda </vt:lpstr>
      <vt:lpstr>Inledning &amp; presentation</vt:lpstr>
      <vt:lpstr>Värdegrund och Policys</vt:lpstr>
      <vt:lpstr>Säsongsplanering</vt:lpstr>
      <vt:lpstr>Barnens utveckling </vt:lpstr>
      <vt:lpstr>Roller och ansvar</vt:lpstr>
      <vt:lpstr>Praktisk information</vt:lpstr>
      <vt:lpstr>Ekonomi</vt:lpstr>
      <vt:lpstr>Sponsorerbjudande säsongen 25/26  </vt:lpstr>
      <vt:lpstr>Kommunikation </vt:lpstr>
      <vt:lpstr>Frågor?  Tack för idag!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Lundstedt, Elin</dc:creator>
  <cp:lastModifiedBy>Lundstedt, Henrik (Kvicksund) SWE</cp:lastModifiedBy>
  <cp:revision>4</cp:revision>
  <dcterms:created xsi:type="dcterms:W3CDTF">2025-08-31T13:47:17Z</dcterms:created>
  <dcterms:modified xsi:type="dcterms:W3CDTF">2025-10-14T12:33:17Z</dcterms:modified>
</cp:coreProperties>
</file>