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5" r:id="rId5"/>
    <p:sldId id="266" r:id="rId6"/>
    <p:sldId id="260" r:id="rId7"/>
    <p:sldId id="267" r:id="rId8"/>
    <p:sldId id="261" r:id="rId9"/>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ndstedt, Henrik (Kvicksund) SWE" userId="6c9aeece-2686-49bd-8cdd-1290d8b19118" providerId="ADAL" clId="{72084DCE-3CE3-4B08-943C-E3101BB9F4C1}"/>
    <pc:docChg chg="custSel addSld delSld modSld">
      <pc:chgData name="Lundstedt, Henrik (Kvicksund) SWE" userId="6c9aeece-2686-49bd-8cdd-1290d8b19118" providerId="ADAL" clId="{72084DCE-3CE3-4B08-943C-E3101BB9F4C1}" dt="2024-09-15T16:41:14.124" v="389" actId="20577"/>
      <pc:docMkLst>
        <pc:docMk/>
      </pc:docMkLst>
      <pc:sldChg chg="modSp mod">
        <pc:chgData name="Lundstedt, Henrik (Kvicksund) SWE" userId="6c9aeece-2686-49bd-8cdd-1290d8b19118" providerId="ADAL" clId="{72084DCE-3CE3-4B08-943C-E3101BB9F4C1}" dt="2024-09-15T16:23:15.648" v="207" actId="20577"/>
        <pc:sldMkLst>
          <pc:docMk/>
          <pc:sldMk cId="2990390440" sldId="259"/>
        </pc:sldMkLst>
        <pc:spChg chg="mod">
          <ac:chgData name="Lundstedt, Henrik (Kvicksund) SWE" userId="6c9aeece-2686-49bd-8cdd-1290d8b19118" providerId="ADAL" clId="{72084DCE-3CE3-4B08-943C-E3101BB9F4C1}" dt="2024-09-15T16:23:15.648" v="207" actId="20577"/>
          <ac:spMkLst>
            <pc:docMk/>
            <pc:sldMk cId="2990390440" sldId="259"/>
            <ac:spMk id="5" creationId="{A7A2D256-F117-8C8E-FE25-A034939BDB7E}"/>
          </ac:spMkLst>
        </pc:spChg>
      </pc:sldChg>
      <pc:sldChg chg="modSp mod">
        <pc:chgData name="Lundstedt, Henrik (Kvicksund) SWE" userId="6c9aeece-2686-49bd-8cdd-1290d8b19118" providerId="ADAL" clId="{72084DCE-3CE3-4B08-943C-E3101BB9F4C1}" dt="2024-09-15T16:37:11.614" v="277" actId="20577"/>
        <pc:sldMkLst>
          <pc:docMk/>
          <pc:sldMk cId="4064282292" sldId="260"/>
        </pc:sldMkLst>
        <pc:spChg chg="mod">
          <ac:chgData name="Lundstedt, Henrik (Kvicksund) SWE" userId="6c9aeece-2686-49bd-8cdd-1290d8b19118" providerId="ADAL" clId="{72084DCE-3CE3-4B08-943C-E3101BB9F4C1}" dt="2024-09-15T16:37:11.614" v="277" actId="20577"/>
          <ac:spMkLst>
            <pc:docMk/>
            <pc:sldMk cId="4064282292" sldId="260"/>
            <ac:spMk id="5" creationId="{A7A2D256-F117-8C8E-FE25-A034939BDB7E}"/>
          </ac:spMkLst>
        </pc:spChg>
      </pc:sldChg>
      <pc:sldChg chg="modSp mod">
        <pc:chgData name="Lundstedt, Henrik (Kvicksund) SWE" userId="6c9aeece-2686-49bd-8cdd-1290d8b19118" providerId="ADAL" clId="{72084DCE-3CE3-4B08-943C-E3101BB9F4C1}" dt="2024-09-15T16:25:30.716" v="219" actId="20577"/>
        <pc:sldMkLst>
          <pc:docMk/>
          <pc:sldMk cId="2488719245" sldId="265"/>
        </pc:sldMkLst>
        <pc:spChg chg="mod">
          <ac:chgData name="Lundstedt, Henrik (Kvicksund) SWE" userId="6c9aeece-2686-49bd-8cdd-1290d8b19118" providerId="ADAL" clId="{72084DCE-3CE3-4B08-943C-E3101BB9F4C1}" dt="2024-09-15T16:25:30.716" v="219" actId="20577"/>
          <ac:spMkLst>
            <pc:docMk/>
            <pc:sldMk cId="2488719245" sldId="265"/>
            <ac:spMk id="5" creationId="{A7A2D256-F117-8C8E-FE25-A034939BDB7E}"/>
          </ac:spMkLst>
        </pc:spChg>
      </pc:sldChg>
      <pc:sldChg chg="modSp mod">
        <pc:chgData name="Lundstedt, Henrik (Kvicksund) SWE" userId="6c9aeece-2686-49bd-8cdd-1290d8b19118" providerId="ADAL" clId="{72084DCE-3CE3-4B08-943C-E3101BB9F4C1}" dt="2024-09-15T16:41:14.124" v="389" actId="20577"/>
        <pc:sldMkLst>
          <pc:docMk/>
          <pc:sldMk cId="4206414879" sldId="266"/>
        </pc:sldMkLst>
        <pc:spChg chg="mod">
          <ac:chgData name="Lundstedt, Henrik (Kvicksund) SWE" userId="6c9aeece-2686-49bd-8cdd-1290d8b19118" providerId="ADAL" clId="{72084DCE-3CE3-4B08-943C-E3101BB9F4C1}" dt="2024-09-15T16:41:14.124" v="389" actId="20577"/>
          <ac:spMkLst>
            <pc:docMk/>
            <pc:sldMk cId="4206414879" sldId="266"/>
            <ac:spMk id="5" creationId="{A7A2D256-F117-8C8E-FE25-A034939BDB7E}"/>
          </ac:spMkLst>
        </pc:spChg>
      </pc:sldChg>
      <pc:sldChg chg="new del">
        <pc:chgData name="Lundstedt, Henrik (Kvicksund) SWE" userId="6c9aeece-2686-49bd-8cdd-1290d8b19118" providerId="ADAL" clId="{72084DCE-3CE3-4B08-943C-E3101BB9F4C1}" dt="2024-09-15T16:33:40.455" v="260" actId="2696"/>
        <pc:sldMkLst>
          <pc:docMk/>
          <pc:sldMk cId="886773097" sldId="268"/>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058629-A497-AC13-F31F-C93249F1DF6E}"/>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CF3FBA7B-D032-9856-9E8F-290CD8EF86D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D068755F-64B3-787A-1511-832D78C78C29}"/>
              </a:ext>
            </a:extLst>
          </p:cNvPr>
          <p:cNvSpPr>
            <a:spLocks noGrp="1"/>
          </p:cNvSpPr>
          <p:nvPr>
            <p:ph type="dt" sz="half" idx="10"/>
          </p:nvPr>
        </p:nvSpPr>
        <p:spPr/>
        <p:txBody>
          <a:bodyPr/>
          <a:lstStyle/>
          <a:p>
            <a:fld id="{31942E47-96E6-4F63-AA65-680320EFE3E2}" type="datetimeFigureOut">
              <a:rPr lang="sv-SE" smtClean="0"/>
              <a:t>2024-09-16</a:t>
            </a:fld>
            <a:endParaRPr lang="sv-SE"/>
          </a:p>
        </p:txBody>
      </p:sp>
      <p:sp>
        <p:nvSpPr>
          <p:cNvPr id="5" name="Platshållare för sidfot 4">
            <a:extLst>
              <a:ext uri="{FF2B5EF4-FFF2-40B4-BE49-F238E27FC236}">
                <a16:creationId xmlns:a16="http://schemas.microsoft.com/office/drawing/2014/main" id="{CFF26F7F-BD6D-546E-E3AC-F1E50899113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C50CBFF-12F4-1B14-4145-FC71EB5544A6}"/>
              </a:ext>
            </a:extLst>
          </p:cNvPr>
          <p:cNvSpPr>
            <a:spLocks noGrp="1"/>
          </p:cNvSpPr>
          <p:nvPr>
            <p:ph type="sldNum" sz="quarter" idx="12"/>
          </p:nvPr>
        </p:nvSpPr>
        <p:spPr/>
        <p:txBody>
          <a:bodyPr/>
          <a:lstStyle/>
          <a:p>
            <a:fld id="{3D800015-E68B-4379-8567-C668B00C797E}" type="slidenum">
              <a:rPr lang="sv-SE" smtClean="0"/>
              <a:t>‹#›</a:t>
            </a:fld>
            <a:endParaRPr lang="sv-SE"/>
          </a:p>
        </p:txBody>
      </p:sp>
    </p:spTree>
    <p:extLst>
      <p:ext uri="{BB962C8B-B14F-4D97-AF65-F5344CB8AC3E}">
        <p14:creationId xmlns:p14="http://schemas.microsoft.com/office/powerpoint/2010/main" val="23480073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39EB19-CEFF-1131-F647-2978BDB62E43}"/>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FA527D1D-549D-DDDA-E6FB-64F6EF969BB9}"/>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E834063-9121-34F7-3215-A2261D008651}"/>
              </a:ext>
            </a:extLst>
          </p:cNvPr>
          <p:cNvSpPr>
            <a:spLocks noGrp="1"/>
          </p:cNvSpPr>
          <p:nvPr>
            <p:ph type="dt" sz="half" idx="10"/>
          </p:nvPr>
        </p:nvSpPr>
        <p:spPr/>
        <p:txBody>
          <a:bodyPr/>
          <a:lstStyle/>
          <a:p>
            <a:fld id="{31942E47-96E6-4F63-AA65-680320EFE3E2}" type="datetimeFigureOut">
              <a:rPr lang="sv-SE" smtClean="0"/>
              <a:t>2024-09-16</a:t>
            </a:fld>
            <a:endParaRPr lang="sv-SE"/>
          </a:p>
        </p:txBody>
      </p:sp>
      <p:sp>
        <p:nvSpPr>
          <p:cNvPr id="5" name="Platshållare för sidfot 4">
            <a:extLst>
              <a:ext uri="{FF2B5EF4-FFF2-40B4-BE49-F238E27FC236}">
                <a16:creationId xmlns:a16="http://schemas.microsoft.com/office/drawing/2014/main" id="{C357D51E-1A5F-DA3C-D040-80028890D32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D12C2D4-6064-341E-43F2-2F775457E2CE}"/>
              </a:ext>
            </a:extLst>
          </p:cNvPr>
          <p:cNvSpPr>
            <a:spLocks noGrp="1"/>
          </p:cNvSpPr>
          <p:nvPr>
            <p:ph type="sldNum" sz="quarter" idx="12"/>
          </p:nvPr>
        </p:nvSpPr>
        <p:spPr/>
        <p:txBody>
          <a:bodyPr/>
          <a:lstStyle/>
          <a:p>
            <a:fld id="{3D800015-E68B-4379-8567-C668B00C797E}" type="slidenum">
              <a:rPr lang="sv-SE" smtClean="0"/>
              <a:t>‹#›</a:t>
            </a:fld>
            <a:endParaRPr lang="sv-SE"/>
          </a:p>
        </p:txBody>
      </p:sp>
    </p:spTree>
    <p:extLst>
      <p:ext uri="{BB962C8B-B14F-4D97-AF65-F5344CB8AC3E}">
        <p14:creationId xmlns:p14="http://schemas.microsoft.com/office/powerpoint/2010/main" val="3207530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C93DA82F-A637-AE22-B68B-F28C8BE5DCAB}"/>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A4F25C07-63E5-54FE-8FD6-AA6AC36EB320}"/>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CA3630D-E023-6BA7-23AA-1D3748E36830}"/>
              </a:ext>
            </a:extLst>
          </p:cNvPr>
          <p:cNvSpPr>
            <a:spLocks noGrp="1"/>
          </p:cNvSpPr>
          <p:nvPr>
            <p:ph type="dt" sz="half" idx="10"/>
          </p:nvPr>
        </p:nvSpPr>
        <p:spPr/>
        <p:txBody>
          <a:bodyPr/>
          <a:lstStyle/>
          <a:p>
            <a:fld id="{31942E47-96E6-4F63-AA65-680320EFE3E2}" type="datetimeFigureOut">
              <a:rPr lang="sv-SE" smtClean="0"/>
              <a:t>2024-09-16</a:t>
            </a:fld>
            <a:endParaRPr lang="sv-SE"/>
          </a:p>
        </p:txBody>
      </p:sp>
      <p:sp>
        <p:nvSpPr>
          <p:cNvPr id="5" name="Platshållare för sidfot 4">
            <a:extLst>
              <a:ext uri="{FF2B5EF4-FFF2-40B4-BE49-F238E27FC236}">
                <a16:creationId xmlns:a16="http://schemas.microsoft.com/office/drawing/2014/main" id="{CEC90A2C-9F22-E030-A3F3-F34EC33F491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BA13B9A-7284-C29E-0D12-A9AC888093CB}"/>
              </a:ext>
            </a:extLst>
          </p:cNvPr>
          <p:cNvSpPr>
            <a:spLocks noGrp="1"/>
          </p:cNvSpPr>
          <p:nvPr>
            <p:ph type="sldNum" sz="quarter" idx="12"/>
          </p:nvPr>
        </p:nvSpPr>
        <p:spPr/>
        <p:txBody>
          <a:bodyPr/>
          <a:lstStyle/>
          <a:p>
            <a:fld id="{3D800015-E68B-4379-8567-C668B00C797E}" type="slidenum">
              <a:rPr lang="sv-SE" smtClean="0"/>
              <a:t>‹#›</a:t>
            </a:fld>
            <a:endParaRPr lang="sv-SE"/>
          </a:p>
        </p:txBody>
      </p:sp>
    </p:spTree>
    <p:extLst>
      <p:ext uri="{BB962C8B-B14F-4D97-AF65-F5344CB8AC3E}">
        <p14:creationId xmlns:p14="http://schemas.microsoft.com/office/powerpoint/2010/main" val="1882468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F36CE71-6732-5261-622D-EC62277F9E6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E5E59DF-D2AC-9C57-88B4-1BD0A6E0B39F}"/>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1C587F8-628A-D81B-A350-C48BB20E6370}"/>
              </a:ext>
            </a:extLst>
          </p:cNvPr>
          <p:cNvSpPr>
            <a:spLocks noGrp="1"/>
          </p:cNvSpPr>
          <p:nvPr>
            <p:ph type="dt" sz="half" idx="10"/>
          </p:nvPr>
        </p:nvSpPr>
        <p:spPr/>
        <p:txBody>
          <a:bodyPr/>
          <a:lstStyle/>
          <a:p>
            <a:fld id="{31942E47-96E6-4F63-AA65-680320EFE3E2}" type="datetimeFigureOut">
              <a:rPr lang="sv-SE" smtClean="0"/>
              <a:t>2024-09-16</a:t>
            </a:fld>
            <a:endParaRPr lang="sv-SE"/>
          </a:p>
        </p:txBody>
      </p:sp>
      <p:sp>
        <p:nvSpPr>
          <p:cNvPr id="5" name="Platshållare för sidfot 4">
            <a:extLst>
              <a:ext uri="{FF2B5EF4-FFF2-40B4-BE49-F238E27FC236}">
                <a16:creationId xmlns:a16="http://schemas.microsoft.com/office/drawing/2014/main" id="{14D50F26-FDD0-71BE-FDF4-05EA55801B4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0749994-F07C-EA72-FC6F-FEAD170D81D9}"/>
              </a:ext>
            </a:extLst>
          </p:cNvPr>
          <p:cNvSpPr>
            <a:spLocks noGrp="1"/>
          </p:cNvSpPr>
          <p:nvPr>
            <p:ph type="sldNum" sz="quarter" idx="12"/>
          </p:nvPr>
        </p:nvSpPr>
        <p:spPr/>
        <p:txBody>
          <a:bodyPr/>
          <a:lstStyle/>
          <a:p>
            <a:fld id="{3D800015-E68B-4379-8567-C668B00C797E}" type="slidenum">
              <a:rPr lang="sv-SE" smtClean="0"/>
              <a:t>‹#›</a:t>
            </a:fld>
            <a:endParaRPr lang="sv-SE"/>
          </a:p>
        </p:txBody>
      </p:sp>
    </p:spTree>
    <p:extLst>
      <p:ext uri="{BB962C8B-B14F-4D97-AF65-F5344CB8AC3E}">
        <p14:creationId xmlns:p14="http://schemas.microsoft.com/office/powerpoint/2010/main" val="1794927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5DF5314-ED9D-6FA7-5367-4E7FE2C268C7}"/>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6E724B61-9662-38E4-AEBB-A46120E910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DDFA6834-1E43-C926-BA75-03121167FB85}"/>
              </a:ext>
            </a:extLst>
          </p:cNvPr>
          <p:cNvSpPr>
            <a:spLocks noGrp="1"/>
          </p:cNvSpPr>
          <p:nvPr>
            <p:ph type="dt" sz="half" idx="10"/>
          </p:nvPr>
        </p:nvSpPr>
        <p:spPr/>
        <p:txBody>
          <a:bodyPr/>
          <a:lstStyle/>
          <a:p>
            <a:fld id="{31942E47-96E6-4F63-AA65-680320EFE3E2}" type="datetimeFigureOut">
              <a:rPr lang="sv-SE" smtClean="0"/>
              <a:t>2024-09-16</a:t>
            </a:fld>
            <a:endParaRPr lang="sv-SE"/>
          </a:p>
        </p:txBody>
      </p:sp>
      <p:sp>
        <p:nvSpPr>
          <p:cNvPr id="5" name="Platshållare för sidfot 4">
            <a:extLst>
              <a:ext uri="{FF2B5EF4-FFF2-40B4-BE49-F238E27FC236}">
                <a16:creationId xmlns:a16="http://schemas.microsoft.com/office/drawing/2014/main" id="{3FD6C9E1-7D17-8DD2-5BB2-6B3D87286D5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2676371-16BF-CDFB-EAF7-27E7028A0728}"/>
              </a:ext>
            </a:extLst>
          </p:cNvPr>
          <p:cNvSpPr>
            <a:spLocks noGrp="1"/>
          </p:cNvSpPr>
          <p:nvPr>
            <p:ph type="sldNum" sz="quarter" idx="12"/>
          </p:nvPr>
        </p:nvSpPr>
        <p:spPr/>
        <p:txBody>
          <a:bodyPr/>
          <a:lstStyle/>
          <a:p>
            <a:fld id="{3D800015-E68B-4379-8567-C668B00C797E}" type="slidenum">
              <a:rPr lang="sv-SE" smtClean="0"/>
              <a:t>‹#›</a:t>
            </a:fld>
            <a:endParaRPr lang="sv-SE"/>
          </a:p>
        </p:txBody>
      </p:sp>
    </p:spTree>
    <p:extLst>
      <p:ext uri="{BB962C8B-B14F-4D97-AF65-F5344CB8AC3E}">
        <p14:creationId xmlns:p14="http://schemas.microsoft.com/office/powerpoint/2010/main" val="2759806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4E4918-0680-735D-9E85-42765EDC674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6BAEB72-88D4-9166-A5FC-32BFDE034AD8}"/>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D1649FF1-BFBA-EF3E-35A9-5DDF011B35A0}"/>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E37FEC74-ED93-D2D3-4C78-23CCE8B96407}"/>
              </a:ext>
            </a:extLst>
          </p:cNvPr>
          <p:cNvSpPr>
            <a:spLocks noGrp="1"/>
          </p:cNvSpPr>
          <p:nvPr>
            <p:ph type="dt" sz="half" idx="10"/>
          </p:nvPr>
        </p:nvSpPr>
        <p:spPr/>
        <p:txBody>
          <a:bodyPr/>
          <a:lstStyle/>
          <a:p>
            <a:fld id="{31942E47-96E6-4F63-AA65-680320EFE3E2}" type="datetimeFigureOut">
              <a:rPr lang="sv-SE" smtClean="0"/>
              <a:t>2024-09-16</a:t>
            </a:fld>
            <a:endParaRPr lang="sv-SE"/>
          </a:p>
        </p:txBody>
      </p:sp>
      <p:sp>
        <p:nvSpPr>
          <p:cNvPr id="6" name="Platshållare för sidfot 5">
            <a:extLst>
              <a:ext uri="{FF2B5EF4-FFF2-40B4-BE49-F238E27FC236}">
                <a16:creationId xmlns:a16="http://schemas.microsoft.com/office/drawing/2014/main" id="{BB932921-3EDB-3CAE-459E-5A04D2336AE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1ACA8C8-7ACE-49F0-4C34-A411D5AA0D43}"/>
              </a:ext>
            </a:extLst>
          </p:cNvPr>
          <p:cNvSpPr>
            <a:spLocks noGrp="1"/>
          </p:cNvSpPr>
          <p:nvPr>
            <p:ph type="sldNum" sz="quarter" idx="12"/>
          </p:nvPr>
        </p:nvSpPr>
        <p:spPr/>
        <p:txBody>
          <a:bodyPr/>
          <a:lstStyle/>
          <a:p>
            <a:fld id="{3D800015-E68B-4379-8567-C668B00C797E}" type="slidenum">
              <a:rPr lang="sv-SE" smtClean="0"/>
              <a:t>‹#›</a:t>
            </a:fld>
            <a:endParaRPr lang="sv-SE"/>
          </a:p>
        </p:txBody>
      </p:sp>
    </p:spTree>
    <p:extLst>
      <p:ext uri="{BB962C8B-B14F-4D97-AF65-F5344CB8AC3E}">
        <p14:creationId xmlns:p14="http://schemas.microsoft.com/office/powerpoint/2010/main" val="3847640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25662CA-0BE9-8A76-AAD1-BE1C4F8D5CE4}"/>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FEE63FA-B6C8-89E1-F4FA-A29215376B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2478E29F-C14F-8FA3-DE2F-3C046A599B5C}"/>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9B144D6F-93F1-CB04-8479-3F61F43233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C8A02C41-BD4E-683A-1282-A9EB0EB5D0EB}"/>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B9370E6A-A51A-9F88-442D-C99068582CE7}"/>
              </a:ext>
            </a:extLst>
          </p:cNvPr>
          <p:cNvSpPr>
            <a:spLocks noGrp="1"/>
          </p:cNvSpPr>
          <p:nvPr>
            <p:ph type="dt" sz="half" idx="10"/>
          </p:nvPr>
        </p:nvSpPr>
        <p:spPr/>
        <p:txBody>
          <a:bodyPr/>
          <a:lstStyle/>
          <a:p>
            <a:fld id="{31942E47-96E6-4F63-AA65-680320EFE3E2}" type="datetimeFigureOut">
              <a:rPr lang="sv-SE" smtClean="0"/>
              <a:t>2024-09-16</a:t>
            </a:fld>
            <a:endParaRPr lang="sv-SE"/>
          </a:p>
        </p:txBody>
      </p:sp>
      <p:sp>
        <p:nvSpPr>
          <p:cNvPr id="8" name="Platshållare för sidfot 7">
            <a:extLst>
              <a:ext uri="{FF2B5EF4-FFF2-40B4-BE49-F238E27FC236}">
                <a16:creationId xmlns:a16="http://schemas.microsoft.com/office/drawing/2014/main" id="{D440E4D1-E723-90EF-4AE4-F42E87FAB46E}"/>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8CA3A30E-A260-7821-0FCF-6379F1402E41}"/>
              </a:ext>
            </a:extLst>
          </p:cNvPr>
          <p:cNvSpPr>
            <a:spLocks noGrp="1"/>
          </p:cNvSpPr>
          <p:nvPr>
            <p:ph type="sldNum" sz="quarter" idx="12"/>
          </p:nvPr>
        </p:nvSpPr>
        <p:spPr/>
        <p:txBody>
          <a:bodyPr/>
          <a:lstStyle/>
          <a:p>
            <a:fld id="{3D800015-E68B-4379-8567-C668B00C797E}" type="slidenum">
              <a:rPr lang="sv-SE" smtClean="0"/>
              <a:t>‹#›</a:t>
            </a:fld>
            <a:endParaRPr lang="sv-SE"/>
          </a:p>
        </p:txBody>
      </p:sp>
    </p:spTree>
    <p:extLst>
      <p:ext uri="{BB962C8B-B14F-4D97-AF65-F5344CB8AC3E}">
        <p14:creationId xmlns:p14="http://schemas.microsoft.com/office/powerpoint/2010/main" val="1153951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3C615EA-25C1-0131-1BB4-145A8B2EAC35}"/>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D2BB6817-197E-637B-C266-C3BC93AD990F}"/>
              </a:ext>
            </a:extLst>
          </p:cNvPr>
          <p:cNvSpPr>
            <a:spLocks noGrp="1"/>
          </p:cNvSpPr>
          <p:nvPr>
            <p:ph type="dt" sz="half" idx="10"/>
          </p:nvPr>
        </p:nvSpPr>
        <p:spPr/>
        <p:txBody>
          <a:bodyPr/>
          <a:lstStyle/>
          <a:p>
            <a:fld id="{31942E47-96E6-4F63-AA65-680320EFE3E2}" type="datetimeFigureOut">
              <a:rPr lang="sv-SE" smtClean="0"/>
              <a:t>2024-09-16</a:t>
            </a:fld>
            <a:endParaRPr lang="sv-SE"/>
          </a:p>
        </p:txBody>
      </p:sp>
      <p:sp>
        <p:nvSpPr>
          <p:cNvPr id="4" name="Platshållare för sidfot 3">
            <a:extLst>
              <a:ext uri="{FF2B5EF4-FFF2-40B4-BE49-F238E27FC236}">
                <a16:creationId xmlns:a16="http://schemas.microsoft.com/office/drawing/2014/main" id="{CA56413F-9202-03AC-3C97-8D0B0171AC29}"/>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9A123AE9-4FC4-6B84-0D81-A765D59FE40F}"/>
              </a:ext>
            </a:extLst>
          </p:cNvPr>
          <p:cNvSpPr>
            <a:spLocks noGrp="1"/>
          </p:cNvSpPr>
          <p:nvPr>
            <p:ph type="sldNum" sz="quarter" idx="12"/>
          </p:nvPr>
        </p:nvSpPr>
        <p:spPr/>
        <p:txBody>
          <a:bodyPr/>
          <a:lstStyle/>
          <a:p>
            <a:fld id="{3D800015-E68B-4379-8567-C668B00C797E}" type="slidenum">
              <a:rPr lang="sv-SE" smtClean="0"/>
              <a:t>‹#›</a:t>
            </a:fld>
            <a:endParaRPr lang="sv-SE"/>
          </a:p>
        </p:txBody>
      </p:sp>
    </p:spTree>
    <p:extLst>
      <p:ext uri="{BB962C8B-B14F-4D97-AF65-F5344CB8AC3E}">
        <p14:creationId xmlns:p14="http://schemas.microsoft.com/office/powerpoint/2010/main" val="2880731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E04C2AAF-775A-CA56-80A7-5E1F7A4DBA17}"/>
              </a:ext>
            </a:extLst>
          </p:cNvPr>
          <p:cNvSpPr>
            <a:spLocks noGrp="1"/>
          </p:cNvSpPr>
          <p:nvPr>
            <p:ph type="dt" sz="half" idx="10"/>
          </p:nvPr>
        </p:nvSpPr>
        <p:spPr/>
        <p:txBody>
          <a:bodyPr/>
          <a:lstStyle/>
          <a:p>
            <a:fld id="{31942E47-96E6-4F63-AA65-680320EFE3E2}" type="datetimeFigureOut">
              <a:rPr lang="sv-SE" smtClean="0"/>
              <a:t>2024-09-16</a:t>
            </a:fld>
            <a:endParaRPr lang="sv-SE"/>
          </a:p>
        </p:txBody>
      </p:sp>
      <p:sp>
        <p:nvSpPr>
          <p:cNvPr id="3" name="Platshållare för sidfot 2">
            <a:extLst>
              <a:ext uri="{FF2B5EF4-FFF2-40B4-BE49-F238E27FC236}">
                <a16:creationId xmlns:a16="http://schemas.microsoft.com/office/drawing/2014/main" id="{D51DF331-5939-CFDD-B8B5-2B50309FC44E}"/>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0B85ABFC-1875-F002-1DFD-87C48FE601C0}"/>
              </a:ext>
            </a:extLst>
          </p:cNvPr>
          <p:cNvSpPr>
            <a:spLocks noGrp="1"/>
          </p:cNvSpPr>
          <p:nvPr>
            <p:ph type="sldNum" sz="quarter" idx="12"/>
          </p:nvPr>
        </p:nvSpPr>
        <p:spPr/>
        <p:txBody>
          <a:bodyPr/>
          <a:lstStyle/>
          <a:p>
            <a:fld id="{3D800015-E68B-4379-8567-C668B00C797E}" type="slidenum">
              <a:rPr lang="sv-SE" smtClean="0"/>
              <a:t>‹#›</a:t>
            </a:fld>
            <a:endParaRPr lang="sv-SE"/>
          </a:p>
        </p:txBody>
      </p:sp>
    </p:spTree>
    <p:extLst>
      <p:ext uri="{BB962C8B-B14F-4D97-AF65-F5344CB8AC3E}">
        <p14:creationId xmlns:p14="http://schemas.microsoft.com/office/powerpoint/2010/main" val="1207587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F08F3FD-6250-9F1A-79DB-64E41A668B5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E991E4D-F3D2-158B-6B9B-E91A576CA8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3CC7416D-CEC4-7C82-A333-AD60DC1A8F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B15048EA-FC60-A42B-9AB1-EFBD0B88E44D}"/>
              </a:ext>
            </a:extLst>
          </p:cNvPr>
          <p:cNvSpPr>
            <a:spLocks noGrp="1"/>
          </p:cNvSpPr>
          <p:nvPr>
            <p:ph type="dt" sz="half" idx="10"/>
          </p:nvPr>
        </p:nvSpPr>
        <p:spPr/>
        <p:txBody>
          <a:bodyPr/>
          <a:lstStyle/>
          <a:p>
            <a:fld id="{31942E47-96E6-4F63-AA65-680320EFE3E2}" type="datetimeFigureOut">
              <a:rPr lang="sv-SE" smtClean="0"/>
              <a:t>2024-09-16</a:t>
            </a:fld>
            <a:endParaRPr lang="sv-SE"/>
          </a:p>
        </p:txBody>
      </p:sp>
      <p:sp>
        <p:nvSpPr>
          <p:cNvPr id="6" name="Platshållare för sidfot 5">
            <a:extLst>
              <a:ext uri="{FF2B5EF4-FFF2-40B4-BE49-F238E27FC236}">
                <a16:creationId xmlns:a16="http://schemas.microsoft.com/office/drawing/2014/main" id="{3D7069B4-EF71-C61B-C23D-4C984278776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56D4987-188F-C194-8CED-E84F103F0F53}"/>
              </a:ext>
            </a:extLst>
          </p:cNvPr>
          <p:cNvSpPr>
            <a:spLocks noGrp="1"/>
          </p:cNvSpPr>
          <p:nvPr>
            <p:ph type="sldNum" sz="quarter" idx="12"/>
          </p:nvPr>
        </p:nvSpPr>
        <p:spPr/>
        <p:txBody>
          <a:bodyPr/>
          <a:lstStyle/>
          <a:p>
            <a:fld id="{3D800015-E68B-4379-8567-C668B00C797E}" type="slidenum">
              <a:rPr lang="sv-SE" smtClean="0"/>
              <a:t>‹#›</a:t>
            </a:fld>
            <a:endParaRPr lang="sv-SE"/>
          </a:p>
        </p:txBody>
      </p:sp>
    </p:spTree>
    <p:extLst>
      <p:ext uri="{BB962C8B-B14F-4D97-AF65-F5344CB8AC3E}">
        <p14:creationId xmlns:p14="http://schemas.microsoft.com/office/powerpoint/2010/main" val="3840242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3FAC62D-8A8C-F7D7-5D3F-C2AD3D3C7677}"/>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FEEE1604-22E8-631E-64CF-948881490B8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E8F19FFC-C37C-5EA7-8C71-2988C08EE8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A420E4A1-9B55-CB80-8820-77427E4DA74F}"/>
              </a:ext>
            </a:extLst>
          </p:cNvPr>
          <p:cNvSpPr>
            <a:spLocks noGrp="1"/>
          </p:cNvSpPr>
          <p:nvPr>
            <p:ph type="dt" sz="half" idx="10"/>
          </p:nvPr>
        </p:nvSpPr>
        <p:spPr/>
        <p:txBody>
          <a:bodyPr/>
          <a:lstStyle/>
          <a:p>
            <a:fld id="{31942E47-96E6-4F63-AA65-680320EFE3E2}" type="datetimeFigureOut">
              <a:rPr lang="sv-SE" smtClean="0"/>
              <a:t>2024-09-16</a:t>
            </a:fld>
            <a:endParaRPr lang="sv-SE"/>
          </a:p>
        </p:txBody>
      </p:sp>
      <p:sp>
        <p:nvSpPr>
          <p:cNvPr id="6" name="Platshållare för sidfot 5">
            <a:extLst>
              <a:ext uri="{FF2B5EF4-FFF2-40B4-BE49-F238E27FC236}">
                <a16:creationId xmlns:a16="http://schemas.microsoft.com/office/drawing/2014/main" id="{CE6AE8CD-E08F-197A-907D-ED6D82B3599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2A0015E-9121-573F-0050-16811E280976}"/>
              </a:ext>
            </a:extLst>
          </p:cNvPr>
          <p:cNvSpPr>
            <a:spLocks noGrp="1"/>
          </p:cNvSpPr>
          <p:nvPr>
            <p:ph type="sldNum" sz="quarter" idx="12"/>
          </p:nvPr>
        </p:nvSpPr>
        <p:spPr/>
        <p:txBody>
          <a:bodyPr/>
          <a:lstStyle/>
          <a:p>
            <a:fld id="{3D800015-E68B-4379-8567-C668B00C797E}" type="slidenum">
              <a:rPr lang="sv-SE" smtClean="0"/>
              <a:t>‹#›</a:t>
            </a:fld>
            <a:endParaRPr lang="sv-SE"/>
          </a:p>
        </p:txBody>
      </p:sp>
    </p:spTree>
    <p:extLst>
      <p:ext uri="{BB962C8B-B14F-4D97-AF65-F5344CB8AC3E}">
        <p14:creationId xmlns:p14="http://schemas.microsoft.com/office/powerpoint/2010/main" val="3985743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8C1C0F40-B2A4-7062-6FF8-AA4EDE0D0B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B3FC5A1A-4C9B-92CF-6382-CDE8265A77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4A9B6E4-98BF-4269-EA8F-FF741051B8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942E47-96E6-4F63-AA65-680320EFE3E2}" type="datetimeFigureOut">
              <a:rPr lang="sv-SE" smtClean="0"/>
              <a:t>2024-09-16</a:t>
            </a:fld>
            <a:endParaRPr lang="sv-SE"/>
          </a:p>
        </p:txBody>
      </p:sp>
      <p:sp>
        <p:nvSpPr>
          <p:cNvPr id="5" name="Platshållare för sidfot 4">
            <a:extLst>
              <a:ext uri="{FF2B5EF4-FFF2-40B4-BE49-F238E27FC236}">
                <a16:creationId xmlns:a16="http://schemas.microsoft.com/office/drawing/2014/main" id="{1344C093-2AAD-B0A3-4F50-C657613BED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09123033-15D5-6B23-2354-DBF37CABC5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800015-E68B-4379-8567-C668B00C797E}" type="slidenum">
              <a:rPr lang="sv-SE" smtClean="0"/>
              <a:t>‹#›</a:t>
            </a:fld>
            <a:endParaRPr lang="sv-SE"/>
          </a:p>
        </p:txBody>
      </p:sp>
    </p:spTree>
    <p:extLst>
      <p:ext uri="{BB962C8B-B14F-4D97-AF65-F5344CB8AC3E}">
        <p14:creationId xmlns:p14="http://schemas.microsoft.com/office/powerpoint/2010/main" val="10248931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ubrik 3">
            <a:extLst>
              <a:ext uri="{FF2B5EF4-FFF2-40B4-BE49-F238E27FC236}">
                <a16:creationId xmlns:a16="http://schemas.microsoft.com/office/drawing/2014/main" id="{2EF773FC-84DB-E019-42FA-2BD81B68C355}"/>
              </a:ext>
            </a:extLst>
          </p:cNvPr>
          <p:cNvSpPr>
            <a:spLocks noGrp="1"/>
          </p:cNvSpPr>
          <p:nvPr>
            <p:ph type="title"/>
          </p:nvPr>
        </p:nvSpPr>
        <p:spPr>
          <a:xfrm>
            <a:off x="572493" y="238539"/>
            <a:ext cx="11018520" cy="1434415"/>
          </a:xfrm>
        </p:spPr>
        <p:txBody>
          <a:bodyPr anchor="b">
            <a:normAutofit/>
          </a:bodyPr>
          <a:lstStyle/>
          <a:p>
            <a:r>
              <a:rPr lang="sv-SE" sz="5400" dirty="0"/>
              <a:t>Föräldramöte </a:t>
            </a:r>
            <a:r>
              <a:rPr lang="sv-SE" sz="5400" dirty="0" err="1"/>
              <a:t>Ullvi</a:t>
            </a:r>
            <a:r>
              <a:rPr lang="sv-SE" sz="5400" dirty="0"/>
              <a:t> SK 14/15</a:t>
            </a:r>
          </a:p>
        </p:txBody>
      </p:sp>
      <p:sp>
        <p:nvSpPr>
          <p:cNvPr id="1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latshållare för innehåll 4">
            <a:extLst>
              <a:ext uri="{FF2B5EF4-FFF2-40B4-BE49-F238E27FC236}">
                <a16:creationId xmlns:a16="http://schemas.microsoft.com/office/drawing/2014/main" id="{A7A2D256-F117-8C8E-FE25-A034939BDB7E}"/>
              </a:ext>
            </a:extLst>
          </p:cNvPr>
          <p:cNvSpPr>
            <a:spLocks noGrp="1"/>
          </p:cNvSpPr>
          <p:nvPr>
            <p:ph idx="1"/>
          </p:nvPr>
        </p:nvSpPr>
        <p:spPr>
          <a:xfrm>
            <a:off x="572493" y="2071316"/>
            <a:ext cx="6713552" cy="4119172"/>
          </a:xfrm>
        </p:spPr>
        <p:txBody>
          <a:bodyPr anchor="t">
            <a:normAutofit/>
          </a:bodyPr>
          <a:lstStyle/>
          <a:p>
            <a:pPr marL="0" indent="0">
              <a:buNone/>
            </a:pPr>
            <a:r>
              <a:rPr lang="sv-SE" sz="3200" dirty="0"/>
              <a:t>Välkomna!</a:t>
            </a:r>
          </a:p>
        </p:txBody>
      </p:sp>
      <p:pic>
        <p:nvPicPr>
          <p:cNvPr id="7" name="Bildobjekt 6" descr="En bild som visar emblem, prydnad, symbol, tecknad serie&#10;&#10;Automatiskt genererad beskrivning">
            <a:extLst>
              <a:ext uri="{FF2B5EF4-FFF2-40B4-BE49-F238E27FC236}">
                <a16:creationId xmlns:a16="http://schemas.microsoft.com/office/drawing/2014/main" id="{8835FA27-2F3A-8BE3-E2E5-887D17127A5E}"/>
              </a:ext>
            </a:extLst>
          </p:cNvPr>
          <p:cNvPicPr>
            <a:picLocks noChangeAspect="1"/>
          </p:cNvPicPr>
          <p:nvPr/>
        </p:nvPicPr>
        <p:blipFill rotWithShape="1">
          <a:blip r:embed="rId2">
            <a:extLst>
              <a:ext uri="{28A0092B-C50C-407E-A947-70E740481C1C}">
                <a14:useLocalDpi xmlns:a14="http://schemas.microsoft.com/office/drawing/2010/main" val="0"/>
              </a:ext>
            </a:extLst>
          </a:blip>
          <a:srcRect l="1235" r="594" b="-3"/>
          <a:stretch/>
        </p:blipFill>
        <p:spPr>
          <a:xfrm>
            <a:off x="7675658" y="2093976"/>
            <a:ext cx="3941064" cy="4096512"/>
          </a:xfrm>
          <a:prstGeom prst="rect">
            <a:avLst/>
          </a:prstGeom>
        </p:spPr>
      </p:pic>
    </p:spTree>
    <p:extLst>
      <p:ext uri="{BB962C8B-B14F-4D97-AF65-F5344CB8AC3E}">
        <p14:creationId xmlns:p14="http://schemas.microsoft.com/office/powerpoint/2010/main" val="1315168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ubrik 3">
            <a:extLst>
              <a:ext uri="{FF2B5EF4-FFF2-40B4-BE49-F238E27FC236}">
                <a16:creationId xmlns:a16="http://schemas.microsoft.com/office/drawing/2014/main" id="{2EF773FC-84DB-E019-42FA-2BD81B68C355}"/>
              </a:ext>
            </a:extLst>
          </p:cNvPr>
          <p:cNvSpPr>
            <a:spLocks noGrp="1"/>
          </p:cNvSpPr>
          <p:nvPr>
            <p:ph type="title"/>
          </p:nvPr>
        </p:nvSpPr>
        <p:spPr>
          <a:xfrm>
            <a:off x="1136397" y="502020"/>
            <a:ext cx="5323715" cy="1642970"/>
          </a:xfrm>
        </p:spPr>
        <p:txBody>
          <a:bodyPr anchor="b">
            <a:normAutofit/>
          </a:bodyPr>
          <a:lstStyle/>
          <a:p>
            <a:r>
              <a:rPr lang="sv-SE" sz="4000" dirty="0"/>
              <a:t>Ledare</a:t>
            </a:r>
          </a:p>
        </p:txBody>
      </p:sp>
      <p:sp>
        <p:nvSpPr>
          <p:cNvPr id="5" name="Platshållare för innehåll 4">
            <a:extLst>
              <a:ext uri="{FF2B5EF4-FFF2-40B4-BE49-F238E27FC236}">
                <a16:creationId xmlns:a16="http://schemas.microsoft.com/office/drawing/2014/main" id="{A7A2D256-F117-8C8E-FE25-A034939BDB7E}"/>
              </a:ext>
            </a:extLst>
          </p:cNvPr>
          <p:cNvSpPr>
            <a:spLocks noGrp="1"/>
          </p:cNvSpPr>
          <p:nvPr>
            <p:ph idx="1"/>
          </p:nvPr>
        </p:nvSpPr>
        <p:spPr>
          <a:xfrm>
            <a:off x="1144923" y="2405894"/>
            <a:ext cx="5315189" cy="3535083"/>
          </a:xfrm>
        </p:spPr>
        <p:txBody>
          <a:bodyPr anchor="t">
            <a:normAutofit/>
          </a:bodyPr>
          <a:lstStyle/>
          <a:p>
            <a:r>
              <a:rPr lang="sv-SE" sz="2000" dirty="0"/>
              <a:t>Daniel Eklöf</a:t>
            </a:r>
          </a:p>
          <a:p>
            <a:r>
              <a:rPr lang="sv-SE" sz="2000" dirty="0"/>
              <a:t>Mats-Åke Isaksson</a:t>
            </a:r>
          </a:p>
          <a:p>
            <a:r>
              <a:rPr lang="sv-SE" sz="2000" dirty="0"/>
              <a:t>Per-Johan Ekblad</a:t>
            </a:r>
          </a:p>
          <a:p>
            <a:r>
              <a:rPr lang="sv-SE" sz="2000" dirty="0"/>
              <a:t>Henrik Lundstedt</a:t>
            </a:r>
          </a:p>
          <a:p>
            <a:r>
              <a:rPr lang="sv-SE" sz="2000" dirty="0"/>
              <a:t>Lagledare, vakant</a:t>
            </a:r>
          </a:p>
          <a:p>
            <a:endParaRPr lang="sv-SE" sz="2000" dirty="0"/>
          </a:p>
        </p:txBody>
      </p:sp>
      <p:sp>
        <p:nvSpPr>
          <p:cNvPr id="14" name="Rectangle 13">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Bildobjekt 6" descr="En bild som visar emblem, prydnad, symbol, tecknad serie&#10;&#10;Automatiskt genererad beskrivning">
            <a:extLst>
              <a:ext uri="{FF2B5EF4-FFF2-40B4-BE49-F238E27FC236}">
                <a16:creationId xmlns:a16="http://schemas.microsoft.com/office/drawing/2014/main" id="{8835FA27-2F3A-8BE3-E2E5-887D17127A5E}"/>
              </a:ext>
            </a:extLst>
          </p:cNvPr>
          <p:cNvPicPr>
            <a:picLocks noChangeAspect="1"/>
          </p:cNvPicPr>
          <p:nvPr/>
        </p:nvPicPr>
        <p:blipFill rotWithShape="1">
          <a:blip r:embed="rId2">
            <a:extLst>
              <a:ext uri="{28A0092B-C50C-407E-A947-70E740481C1C}">
                <a14:useLocalDpi xmlns:a14="http://schemas.microsoft.com/office/drawing/2010/main" val="0"/>
              </a:ext>
            </a:extLst>
          </a:blip>
          <a:srcRect l="1235" r="594" b="-3"/>
          <a:stretch/>
        </p:blipFill>
        <p:spPr>
          <a:xfrm>
            <a:off x="7075967" y="1277417"/>
            <a:ext cx="4170530" cy="4335058"/>
          </a:xfrm>
          <a:prstGeom prst="rect">
            <a:avLst/>
          </a:prstGeom>
        </p:spPr>
      </p:pic>
    </p:spTree>
    <p:extLst>
      <p:ext uri="{BB962C8B-B14F-4D97-AF65-F5344CB8AC3E}">
        <p14:creationId xmlns:p14="http://schemas.microsoft.com/office/powerpoint/2010/main" val="1961795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2EF773FC-84DB-E019-42FA-2BD81B68C355}"/>
              </a:ext>
            </a:extLst>
          </p:cNvPr>
          <p:cNvSpPr>
            <a:spLocks noGrp="1"/>
          </p:cNvSpPr>
          <p:nvPr>
            <p:ph type="title"/>
          </p:nvPr>
        </p:nvSpPr>
        <p:spPr>
          <a:xfrm>
            <a:off x="572493" y="238540"/>
            <a:ext cx="11018520" cy="840248"/>
          </a:xfrm>
        </p:spPr>
        <p:txBody>
          <a:bodyPr anchor="b">
            <a:normAutofit/>
          </a:bodyPr>
          <a:lstStyle/>
          <a:p>
            <a:r>
              <a:rPr lang="sv-SE" dirty="0"/>
              <a:t>Information</a:t>
            </a:r>
          </a:p>
        </p:txBody>
      </p:sp>
      <p:sp>
        <p:nvSpPr>
          <p:cNvPr id="5" name="Platshållare för innehåll 4">
            <a:extLst>
              <a:ext uri="{FF2B5EF4-FFF2-40B4-BE49-F238E27FC236}">
                <a16:creationId xmlns:a16="http://schemas.microsoft.com/office/drawing/2014/main" id="{A7A2D256-F117-8C8E-FE25-A034939BDB7E}"/>
              </a:ext>
            </a:extLst>
          </p:cNvPr>
          <p:cNvSpPr>
            <a:spLocks noGrp="1"/>
          </p:cNvSpPr>
          <p:nvPr>
            <p:ph idx="1"/>
          </p:nvPr>
        </p:nvSpPr>
        <p:spPr>
          <a:xfrm>
            <a:off x="490299" y="1078789"/>
            <a:ext cx="10770178" cy="5393930"/>
          </a:xfrm>
        </p:spPr>
        <p:txBody>
          <a:bodyPr anchor="t">
            <a:normAutofit fontScale="92500" lnSpcReduction="10000"/>
          </a:bodyPr>
          <a:lstStyle/>
          <a:p>
            <a:r>
              <a:rPr lang="sv-SE" sz="2200" b="1" dirty="0"/>
              <a:t>Träningstider</a:t>
            </a:r>
          </a:p>
          <a:p>
            <a:pPr marL="0" indent="0">
              <a:buNone/>
            </a:pPr>
            <a:r>
              <a:rPr lang="sv-SE" sz="2200" dirty="0"/>
              <a:t>Tisdagar, 18.00-19.30, Nya Gymnastiksalen </a:t>
            </a:r>
            <a:r>
              <a:rPr lang="sv-SE" sz="2200" dirty="0" err="1"/>
              <a:t>Rudbeckianska</a:t>
            </a:r>
            <a:r>
              <a:rPr lang="sv-SE" sz="2200" dirty="0"/>
              <a:t> Gymnasiet</a:t>
            </a:r>
          </a:p>
          <a:p>
            <a:pPr marL="0" indent="0">
              <a:buNone/>
            </a:pPr>
            <a:r>
              <a:rPr lang="sv-SE" sz="2200" dirty="0"/>
              <a:t>Söndagar, 11.00-12.30, Irstahallen</a:t>
            </a:r>
          </a:p>
          <a:p>
            <a:r>
              <a:rPr lang="sv-SE" sz="2200" b="1" dirty="0"/>
              <a:t>Matchspel säsongen 2024/2025</a:t>
            </a:r>
          </a:p>
          <a:p>
            <a:pPr marL="0" indent="0">
              <a:buNone/>
            </a:pPr>
            <a:r>
              <a:rPr lang="sv-SE" sz="2200" dirty="0"/>
              <a:t>Vi är ett lag men kommer under säsongen spela i två serier, PK7 och PK8. Upplägg…. </a:t>
            </a:r>
          </a:p>
          <a:p>
            <a:r>
              <a:rPr lang="sv-SE" sz="2200" b="1" dirty="0"/>
              <a:t>Kallelse till matcher och träningar</a:t>
            </a:r>
          </a:p>
          <a:p>
            <a:pPr marL="0" indent="0">
              <a:buNone/>
            </a:pPr>
            <a:r>
              <a:rPr lang="sv-SE" sz="2200" dirty="0"/>
              <a:t>Alla träningar kommer att läggas upp på laget.se och kallelse till träningar går ut 6 dagar innan. Till matcher sker kallelse så tidigt som möjligt. Träningsnärvaro kommer kunna påverka laguttagning. Svara gärna på kallelser så tidigt som möjligt då det underlättar mycket i våran planering. Ledarbarn spelar i stor utsträckning matcher där föräldrar är ledare.</a:t>
            </a:r>
          </a:p>
          <a:p>
            <a:r>
              <a:rPr lang="sv-SE" sz="2200" b="1" dirty="0"/>
              <a:t>Utrustning</a:t>
            </a:r>
          </a:p>
          <a:p>
            <a:pPr marL="0" indent="0">
              <a:buNone/>
            </a:pPr>
            <a:r>
              <a:rPr lang="sv-SE" sz="2200" dirty="0"/>
              <a:t>Bra skor avsedda för idrott inomhus samt klubba i rätt längd är viktigt. Glasögon obligatoriskt. Fråga oss gärna. </a:t>
            </a:r>
          </a:p>
          <a:p>
            <a:r>
              <a:rPr lang="sv-SE" sz="2200" b="1" dirty="0"/>
              <a:t>Cup</a:t>
            </a:r>
          </a:p>
          <a:p>
            <a:pPr marL="0" indent="0">
              <a:buNone/>
            </a:pPr>
            <a:r>
              <a:rPr lang="sv-SE" sz="2200" dirty="0"/>
              <a:t>Vi kommer delta på en cup under säsongen vilket vi återkommer om men troligtvis blir det Mälarenergi Cup</a:t>
            </a:r>
          </a:p>
          <a:p>
            <a:pPr marL="0" indent="0">
              <a:buNone/>
            </a:pPr>
            <a:endParaRPr lang="sv-SE" sz="2200" dirty="0"/>
          </a:p>
          <a:p>
            <a:endParaRPr lang="sv-SE" sz="2200" dirty="0"/>
          </a:p>
        </p:txBody>
      </p:sp>
    </p:spTree>
    <p:extLst>
      <p:ext uri="{BB962C8B-B14F-4D97-AF65-F5344CB8AC3E}">
        <p14:creationId xmlns:p14="http://schemas.microsoft.com/office/powerpoint/2010/main" val="2990390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2EF773FC-84DB-E019-42FA-2BD81B68C355}"/>
              </a:ext>
            </a:extLst>
          </p:cNvPr>
          <p:cNvSpPr>
            <a:spLocks noGrp="1"/>
          </p:cNvSpPr>
          <p:nvPr>
            <p:ph type="title"/>
          </p:nvPr>
        </p:nvSpPr>
        <p:spPr>
          <a:xfrm>
            <a:off x="572493" y="238540"/>
            <a:ext cx="11018520" cy="840248"/>
          </a:xfrm>
        </p:spPr>
        <p:txBody>
          <a:bodyPr anchor="b">
            <a:normAutofit/>
          </a:bodyPr>
          <a:lstStyle/>
          <a:p>
            <a:r>
              <a:rPr lang="sv-SE" dirty="0"/>
              <a:t>Information</a:t>
            </a:r>
          </a:p>
        </p:txBody>
      </p:sp>
      <p:sp>
        <p:nvSpPr>
          <p:cNvPr id="5" name="Platshållare för innehåll 4">
            <a:extLst>
              <a:ext uri="{FF2B5EF4-FFF2-40B4-BE49-F238E27FC236}">
                <a16:creationId xmlns:a16="http://schemas.microsoft.com/office/drawing/2014/main" id="{A7A2D256-F117-8C8E-FE25-A034939BDB7E}"/>
              </a:ext>
            </a:extLst>
          </p:cNvPr>
          <p:cNvSpPr>
            <a:spLocks noGrp="1"/>
          </p:cNvSpPr>
          <p:nvPr>
            <p:ph idx="1"/>
          </p:nvPr>
        </p:nvSpPr>
        <p:spPr>
          <a:xfrm>
            <a:off x="490299" y="1078789"/>
            <a:ext cx="10770178" cy="5393930"/>
          </a:xfrm>
        </p:spPr>
        <p:txBody>
          <a:bodyPr anchor="t">
            <a:normAutofit/>
          </a:bodyPr>
          <a:lstStyle/>
          <a:p>
            <a:r>
              <a:rPr lang="sv-SE" sz="2200" b="1" dirty="0"/>
              <a:t>Föräldrar på träning och matcher</a:t>
            </a:r>
          </a:p>
          <a:p>
            <a:pPr marL="0" indent="0">
              <a:buNone/>
            </a:pPr>
            <a:r>
              <a:rPr lang="sv-SE" sz="2200" dirty="0"/>
              <a:t>Det tycker vi om. Irstahallen är inga problem men vi tittar på lösning på Rudbeck att ha föräldrar på bättre sätt än förra året. Inga föräldrar i omklädningsrummen vid matcher.</a:t>
            </a:r>
          </a:p>
          <a:p>
            <a:r>
              <a:rPr lang="sv-SE" sz="2200" b="1" dirty="0"/>
              <a:t>Träningströjor och matchkläder</a:t>
            </a:r>
          </a:p>
          <a:p>
            <a:pPr marL="0" indent="0">
              <a:buNone/>
            </a:pPr>
            <a:r>
              <a:rPr lang="sv-SE" sz="2200" dirty="0"/>
              <a:t>De som behöver ny gul träningströja meddelar oss. Detsamma gäller våra matchkläder som är lila tröjor och strumpor samt svarta shorts.</a:t>
            </a:r>
          </a:p>
          <a:p>
            <a:r>
              <a:rPr lang="sv-SE" sz="2200" b="1" dirty="0"/>
              <a:t>Sponsorer/engagemang</a:t>
            </a:r>
          </a:p>
          <a:p>
            <a:pPr marL="0" indent="0">
              <a:buNone/>
            </a:pPr>
            <a:r>
              <a:rPr lang="sv-SE" sz="2200" dirty="0"/>
              <a:t>Är det någon som vill och har möjlighet att sponsra laget på något sätt, prata med Henrik. Vi kommer inte sälja något under året förutom fikaförsäljning vid hemmamatcher, schema för det återkommer vi om. Hjälp med </a:t>
            </a:r>
            <a:r>
              <a:rPr lang="sv-SE" sz="2200" dirty="0" err="1"/>
              <a:t>fika,matchklocka</a:t>
            </a:r>
            <a:r>
              <a:rPr lang="sv-SE" sz="2200" dirty="0"/>
              <a:t> och sargbygge behöver vi hjälpas åt med.</a:t>
            </a:r>
          </a:p>
          <a:p>
            <a:r>
              <a:rPr lang="sv-SE" sz="2200" b="1" dirty="0"/>
              <a:t>Laget.se</a:t>
            </a:r>
          </a:p>
          <a:p>
            <a:pPr marL="0" indent="0">
              <a:buNone/>
            </a:pPr>
            <a:r>
              <a:rPr lang="sv-SE" sz="2200" dirty="0"/>
              <a:t>När vi fått in lapparna så uppdaterar vi laget.se med rätt information. Ni får gärna lägga upp en bild på barnens profil på laget.se. </a:t>
            </a:r>
          </a:p>
          <a:p>
            <a:pPr marL="0" indent="0">
              <a:buNone/>
            </a:pPr>
            <a:endParaRPr lang="sv-SE" sz="2200" b="1" dirty="0"/>
          </a:p>
          <a:p>
            <a:endParaRPr lang="sv-SE" sz="2200" dirty="0"/>
          </a:p>
          <a:p>
            <a:pPr marL="0" indent="0">
              <a:buNone/>
            </a:pPr>
            <a:endParaRPr lang="sv-SE" sz="2200" dirty="0"/>
          </a:p>
          <a:p>
            <a:endParaRPr lang="sv-SE" sz="2200" dirty="0"/>
          </a:p>
        </p:txBody>
      </p:sp>
    </p:spTree>
    <p:extLst>
      <p:ext uri="{BB962C8B-B14F-4D97-AF65-F5344CB8AC3E}">
        <p14:creationId xmlns:p14="http://schemas.microsoft.com/office/powerpoint/2010/main" val="24887192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2EF773FC-84DB-E019-42FA-2BD81B68C355}"/>
              </a:ext>
            </a:extLst>
          </p:cNvPr>
          <p:cNvSpPr>
            <a:spLocks noGrp="1"/>
          </p:cNvSpPr>
          <p:nvPr>
            <p:ph type="title"/>
          </p:nvPr>
        </p:nvSpPr>
        <p:spPr>
          <a:xfrm>
            <a:off x="572493" y="238540"/>
            <a:ext cx="11018520" cy="840248"/>
          </a:xfrm>
        </p:spPr>
        <p:txBody>
          <a:bodyPr anchor="b">
            <a:normAutofit/>
          </a:bodyPr>
          <a:lstStyle/>
          <a:p>
            <a:r>
              <a:rPr lang="sv-SE" dirty="0"/>
              <a:t>Information</a:t>
            </a:r>
          </a:p>
        </p:txBody>
      </p:sp>
      <p:sp>
        <p:nvSpPr>
          <p:cNvPr id="5" name="Platshållare för innehåll 4">
            <a:extLst>
              <a:ext uri="{FF2B5EF4-FFF2-40B4-BE49-F238E27FC236}">
                <a16:creationId xmlns:a16="http://schemas.microsoft.com/office/drawing/2014/main" id="{A7A2D256-F117-8C8E-FE25-A034939BDB7E}"/>
              </a:ext>
            </a:extLst>
          </p:cNvPr>
          <p:cNvSpPr>
            <a:spLocks noGrp="1"/>
          </p:cNvSpPr>
          <p:nvPr>
            <p:ph idx="1"/>
          </p:nvPr>
        </p:nvSpPr>
        <p:spPr>
          <a:xfrm>
            <a:off x="490299" y="1078789"/>
            <a:ext cx="10770178" cy="5393930"/>
          </a:xfrm>
        </p:spPr>
        <p:txBody>
          <a:bodyPr anchor="t">
            <a:normAutofit/>
          </a:bodyPr>
          <a:lstStyle/>
          <a:p>
            <a:r>
              <a:rPr lang="sv-SE" sz="2200" b="1" dirty="0"/>
              <a:t>Målvakter</a:t>
            </a:r>
          </a:p>
          <a:p>
            <a:pPr marL="0" indent="0">
              <a:buNone/>
            </a:pPr>
            <a:r>
              <a:rPr lang="sv-SE" sz="2200" dirty="0"/>
              <a:t> Vi kommer i år kolla om någon vill stå i mål mer frekvent men de som vill prova kommer få göra det i år också.</a:t>
            </a:r>
          </a:p>
          <a:p>
            <a:r>
              <a:rPr lang="sv-SE" sz="2200" b="1" dirty="0"/>
              <a:t>Skjuts till träningar och matcher</a:t>
            </a:r>
          </a:p>
          <a:p>
            <a:pPr marL="0" indent="0">
              <a:buNone/>
            </a:pPr>
            <a:r>
              <a:rPr lang="sv-SE" sz="2200" dirty="0"/>
              <a:t>Samåk gärna till träningar och matcher. Är det någon som får förhinder att skjutsa dotter eller son till träning så kontakta någon av ledarna så löser vi det. Till vissa bortamatcher kommer vi samlas vid Irstamacken.</a:t>
            </a:r>
          </a:p>
          <a:p>
            <a:r>
              <a:rPr lang="sv-SE" sz="2200" b="1" dirty="0"/>
              <a:t>Stadsdelsfest i Irsta lördag 21/9</a:t>
            </a:r>
          </a:p>
          <a:p>
            <a:pPr marL="0" indent="0">
              <a:buNone/>
            </a:pPr>
            <a:r>
              <a:rPr lang="sv-SE" sz="2200" dirty="0"/>
              <a:t>Mellan 11-14 på lördag genomförs den första stadsdelsfesten i Irsta på initiativ från Västerås Stad. </a:t>
            </a:r>
            <a:r>
              <a:rPr lang="sv-SE" sz="2200" dirty="0" err="1"/>
              <a:t>Ullvi</a:t>
            </a:r>
            <a:r>
              <a:rPr lang="sv-SE" sz="2200" dirty="0"/>
              <a:t> kommer vara med och sälja lite hamburgare och ha ett mål där man kan skjuta lite. Kom gärna ner om ni har möjlighet och barnen får gärna ha overallen på sig.</a:t>
            </a:r>
          </a:p>
          <a:p>
            <a:pPr marL="0" indent="0">
              <a:buNone/>
            </a:pPr>
            <a:r>
              <a:rPr lang="sv-SE" sz="2200" b="1" dirty="0"/>
              <a:t>Belastningsregister</a:t>
            </a:r>
          </a:p>
          <a:p>
            <a:pPr marL="0" indent="0">
              <a:buNone/>
            </a:pPr>
            <a:r>
              <a:rPr lang="sv-SE" sz="2200" dirty="0"/>
              <a:t>Samtliga ledare har lämnat in underlag från belastningsregister</a:t>
            </a:r>
          </a:p>
          <a:p>
            <a:pPr marL="0" indent="0">
              <a:buNone/>
            </a:pPr>
            <a:endParaRPr lang="sv-SE" sz="2200" dirty="0"/>
          </a:p>
          <a:p>
            <a:pPr marL="0" indent="0">
              <a:buNone/>
            </a:pPr>
            <a:endParaRPr lang="sv-SE" sz="2200" dirty="0"/>
          </a:p>
          <a:p>
            <a:pPr marL="0" indent="0">
              <a:buNone/>
            </a:pPr>
            <a:endParaRPr lang="sv-SE" sz="2200" dirty="0"/>
          </a:p>
          <a:p>
            <a:endParaRPr lang="sv-SE" sz="2200" dirty="0"/>
          </a:p>
        </p:txBody>
      </p:sp>
    </p:spTree>
    <p:extLst>
      <p:ext uri="{BB962C8B-B14F-4D97-AF65-F5344CB8AC3E}">
        <p14:creationId xmlns:p14="http://schemas.microsoft.com/office/powerpoint/2010/main" val="4206414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6D37EE4-EA1B-46EE-A54B-5233C63C9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ubrik 3">
            <a:extLst>
              <a:ext uri="{FF2B5EF4-FFF2-40B4-BE49-F238E27FC236}">
                <a16:creationId xmlns:a16="http://schemas.microsoft.com/office/drawing/2014/main" id="{2EF773FC-84DB-E019-42FA-2BD81B68C355}"/>
              </a:ext>
            </a:extLst>
          </p:cNvPr>
          <p:cNvSpPr>
            <a:spLocks noGrp="1"/>
          </p:cNvSpPr>
          <p:nvPr>
            <p:ph type="title"/>
          </p:nvPr>
        </p:nvSpPr>
        <p:spPr>
          <a:xfrm>
            <a:off x="572493" y="238539"/>
            <a:ext cx="11047013" cy="1434415"/>
          </a:xfrm>
        </p:spPr>
        <p:txBody>
          <a:bodyPr anchor="b">
            <a:normAutofit/>
          </a:bodyPr>
          <a:lstStyle/>
          <a:p>
            <a:r>
              <a:rPr lang="sv-SE" sz="5400" dirty="0"/>
              <a:t>Målsättning under året </a:t>
            </a:r>
          </a:p>
        </p:txBody>
      </p:sp>
      <p:sp>
        <p:nvSpPr>
          <p:cNvPr id="14" name="sketch line">
            <a:extLst>
              <a:ext uri="{FF2B5EF4-FFF2-40B4-BE49-F238E27FC236}">
                <a16:creationId xmlns:a16="http://schemas.microsoft.com/office/drawing/2014/main" id="{927D5270-6648-4CC1-8F78-48BE299CA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767709"/>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Bildobjekt 6" descr="En bild som visar emblem, prydnad, symbol, tecknad serie&#10;&#10;Automatiskt genererad beskrivning">
            <a:extLst>
              <a:ext uri="{FF2B5EF4-FFF2-40B4-BE49-F238E27FC236}">
                <a16:creationId xmlns:a16="http://schemas.microsoft.com/office/drawing/2014/main" id="{8835FA27-2F3A-8BE3-E2E5-887D17127A5E}"/>
              </a:ext>
            </a:extLst>
          </p:cNvPr>
          <p:cNvPicPr>
            <a:picLocks noChangeAspect="1"/>
          </p:cNvPicPr>
          <p:nvPr/>
        </p:nvPicPr>
        <p:blipFill rotWithShape="1">
          <a:blip r:embed="rId2">
            <a:extLst>
              <a:ext uri="{28A0092B-C50C-407E-A947-70E740481C1C}">
                <a14:useLocalDpi xmlns:a14="http://schemas.microsoft.com/office/drawing/2010/main" val="0"/>
              </a:ext>
            </a:extLst>
          </a:blip>
          <a:srcRect l="2228" r="1588" b="-1"/>
          <a:stretch/>
        </p:blipFill>
        <p:spPr>
          <a:xfrm>
            <a:off x="572492" y="2002056"/>
            <a:ext cx="3943849" cy="4184060"/>
          </a:xfrm>
          <a:custGeom>
            <a:avLst/>
            <a:gdLst/>
            <a:ahLst/>
            <a:cxnLst/>
            <a:rect l="l" t="t" r="r" b="b"/>
            <a:pathLst>
              <a:path w="3807743" h="6307845">
                <a:moveTo>
                  <a:pt x="723201" y="386"/>
                </a:moveTo>
                <a:cubicBezTo>
                  <a:pt x="853884" y="-4204"/>
                  <a:pt x="1013493" y="33912"/>
                  <a:pt x="1176100" y="22622"/>
                </a:cubicBezTo>
                <a:cubicBezTo>
                  <a:pt x="1230302" y="18859"/>
                  <a:pt x="1281736" y="20622"/>
                  <a:pt x="1331852" y="24473"/>
                </a:cubicBezTo>
                <a:lnTo>
                  <a:pt x="1439547" y="34944"/>
                </a:lnTo>
                <a:lnTo>
                  <a:pt x="1484197" y="36226"/>
                </a:lnTo>
                <a:cubicBezTo>
                  <a:pt x="1535166" y="35421"/>
                  <a:pt x="1586369" y="31625"/>
                  <a:pt x="1636625" y="22622"/>
                </a:cubicBezTo>
                <a:cubicBezTo>
                  <a:pt x="1686882" y="13619"/>
                  <a:pt x="1729837" y="10653"/>
                  <a:pt x="1768740" y="10885"/>
                </a:cubicBezTo>
                <a:lnTo>
                  <a:pt x="1829538" y="15086"/>
                </a:lnTo>
                <a:lnTo>
                  <a:pt x="1869968" y="7996"/>
                </a:lnTo>
                <a:cubicBezTo>
                  <a:pt x="1953577" y="-31"/>
                  <a:pt x="2036989" y="9808"/>
                  <a:pt x="2112925" y="20118"/>
                </a:cubicBezTo>
                <a:lnTo>
                  <a:pt x="2119331" y="20977"/>
                </a:lnTo>
                <a:lnTo>
                  <a:pt x="2221855" y="13374"/>
                </a:lnTo>
                <a:cubicBezTo>
                  <a:pt x="2261207" y="12845"/>
                  <a:pt x="2298379" y="14359"/>
                  <a:pt x="2333484" y="16393"/>
                </a:cubicBezTo>
                <a:lnTo>
                  <a:pt x="2372613" y="18812"/>
                </a:lnTo>
                <a:lnTo>
                  <a:pt x="2404945" y="9387"/>
                </a:lnTo>
                <a:cubicBezTo>
                  <a:pt x="2452532" y="1754"/>
                  <a:pt x="2506192" y="9333"/>
                  <a:pt x="2561622" y="17814"/>
                </a:cubicBezTo>
                <a:lnTo>
                  <a:pt x="2583950" y="20591"/>
                </a:lnTo>
                <a:lnTo>
                  <a:pt x="2643527" y="20319"/>
                </a:lnTo>
                <a:cubicBezTo>
                  <a:pt x="2669677" y="20426"/>
                  <a:pt x="2697963" y="20717"/>
                  <a:pt x="2727392" y="21103"/>
                </a:cubicBezTo>
                <a:lnTo>
                  <a:pt x="2786908" y="21989"/>
                </a:lnTo>
                <a:lnTo>
                  <a:pt x="2846459" y="13267"/>
                </a:lnTo>
                <a:cubicBezTo>
                  <a:pt x="2896401" y="10176"/>
                  <a:pt x="2960607" y="12733"/>
                  <a:pt x="3036361" y="17072"/>
                </a:cubicBezTo>
                <a:lnTo>
                  <a:pt x="3129100" y="22671"/>
                </a:lnTo>
                <a:lnTo>
                  <a:pt x="3130653" y="22622"/>
                </a:lnTo>
                <a:cubicBezTo>
                  <a:pt x="3178874" y="19804"/>
                  <a:pt x="3260845" y="26231"/>
                  <a:pt x="3352422" y="32691"/>
                </a:cubicBezTo>
                <a:lnTo>
                  <a:pt x="3362608" y="33356"/>
                </a:lnTo>
                <a:lnTo>
                  <a:pt x="3446036" y="35579"/>
                </a:lnTo>
                <a:cubicBezTo>
                  <a:pt x="3550323" y="36566"/>
                  <a:pt x="3662083" y="33535"/>
                  <a:pt x="3778601" y="22622"/>
                </a:cubicBezTo>
                <a:cubicBezTo>
                  <a:pt x="3793981" y="243672"/>
                  <a:pt x="3764152" y="318695"/>
                  <a:pt x="3778601" y="467157"/>
                </a:cubicBezTo>
                <a:cubicBezTo>
                  <a:pt x="3790077" y="557563"/>
                  <a:pt x="3783697" y="684218"/>
                  <a:pt x="3777639" y="811856"/>
                </a:cubicBezTo>
                <a:lnTo>
                  <a:pt x="3773760" y="922625"/>
                </a:lnTo>
                <a:lnTo>
                  <a:pt x="3778601" y="974384"/>
                </a:lnTo>
                <a:cubicBezTo>
                  <a:pt x="3785784" y="1003717"/>
                  <a:pt x="3785160" y="1041120"/>
                  <a:pt x="3781239" y="1085904"/>
                </a:cubicBezTo>
                <a:lnTo>
                  <a:pt x="3776107" y="1132519"/>
                </a:lnTo>
                <a:lnTo>
                  <a:pt x="3778601" y="1162456"/>
                </a:lnTo>
                <a:cubicBezTo>
                  <a:pt x="3791360" y="1256797"/>
                  <a:pt x="3774958" y="1367020"/>
                  <a:pt x="3763568" y="1469787"/>
                </a:cubicBezTo>
                <a:lnTo>
                  <a:pt x="3758806" y="1520515"/>
                </a:lnTo>
                <a:lnTo>
                  <a:pt x="3760417" y="1549437"/>
                </a:lnTo>
                <a:cubicBezTo>
                  <a:pt x="3764298" y="1588133"/>
                  <a:pt x="3770171" y="1628243"/>
                  <a:pt x="3778601" y="1669683"/>
                </a:cubicBezTo>
                <a:cubicBezTo>
                  <a:pt x="3846039" y="2001203"/>
                  <a:pt x="3774784" y="2142285"/>
                  <a:pt x="3778601" y="2364982"/>
                </a:cubicBezTo>
                <a:lnTo>
                  <a:pt x="3776565" y="2406088"/>
                </a:lnTo>
                <a:lnTo>
                  <a:pt x="3778601" y="2427673"/>
                </a:lnTo>
                <a:cubicBezTo>
                  <a:pt x="3821357" y="2695960"/>
                  <a:pt x="3735684" y="2699438"/>
                  <a:pt x="3778601" y="2809517"/>
                </a:cubicBezTo>
                <a:cubicBezTo>
                  <a:pt x="3789330" y="2837037"/>
                  <a:pt x="3791666" y="2872927"/>
                  <a:pt x="3789892" y="2914654"/>
                </a:cubicBezTo>
                <a:lnTo>
                  <a:pt x="3784971" y="2966248"/>
                </a:lnTo>
                <a:lnTo>
                  <a:pt x="3796722" y="3024078"/>
                </a:lnTo>
                <a:cubicBezTo>
                  <a:pt x="3809238" y="3115139"/>
                  <a:pt x="3806232" y="3210898"/>
                  <a:pt x="3799338" y="3302850"/>
                </a:cubicBezTo>
                <a:lnTo>
                  <a:pt x="3787405" y="3438354"/>
                </a:lnTo>
                <a:lnTo>
                  <a:pt x="3790719" y="3460532"/>
                </a:lnTo>
                <a:cubicBezTo>
                  <a:pt x="3797323" y="3541872"/>
                  <a:pt x="3789007" y="3624193"/>
                  <a:pt x="3780361" y="3709762"/>
                </a:cubicBezTo>
                <a:lnTo>
                  <a:pt x="3780169" y="3712283"/>
                </a:lnTo>
                <a:lnTo>
                  <a:pt x="3781239" y="3768266"/>
                </a:lnTo>
                <a:cubicBezTo>
                  <a:pt x="3780994" y="3815588"/>
                  <a:pt x="3779902" y="3863939"/>
                  <a:pt x="3778794" y="3912511"/>
                </a:cubicBezTo>
                <a:lnTo>
                  <a:pt x="3776324" y="4054010"/>
                </a:lnTo>
                <a:lnTo>
                  <a:pt x="3778601" y="4074733"/>
                </a:lnTo>
                <a:cubicBezTo>
                  <a:pt x="3822365" y="4336760"/>
                  <a:pt x="3765189" y="4482586"/>
                  <a:pt x="3778601" y="4644650"/>
                </a:cubicBezTo>
                <a:cubicBezTo>
                  <a:pt x="3781954" y="4685166"/>
                  <a:pt x="3782850" y="4718916"/>
                  <a:pt x="3782504" y="4749344"/>
                </a:cubicBezTo>
                <a:lnTo>
                  <a:pt x="3780512" y="4796832"/>
                </a:lnTo>
                <a:lnTo>
                  <a:pt x="3786260" y="4877451"/>
                </a:lnTo>
                <a:cubicBezTo>
                  <a:pt x="3786165" y="4918212"/>
                  <a:pt x="3784020" y="4964155"/>
                  <a:pt x="3781623" y="5015963"/>
                </a:cubicBezTo>
                <a:lnTo>
                  <a:pt x="3779076" y="5087925"/>
                </a:lnTo>
                <a:lnTo>
                  <a:pt x="3779599" y="5155456"/>
                </a:lnTo>
                <a:lnTo>
                  <a:pt x="3775907" y="5219073"/>
                </a:lnTo>
                <a:lnTo>
                  <a:pt x="3778601" y="5402640"/>
                </a:lnTo>
                <a:cubicBezTo>
                  <a:pt x="3780494" y="5441637"/>
                  <a:pt x="3781680" y="5475146"/>
                  <a:pt x="3782335" y="5504141"/>
                </a:cubicBezTo>
                <a:lnTo>
                  <a:pt x="3782798" y="5566951"/>
                </a:lnTo>
                <a:lnTo>
                  <a:pt x="3786885" y="5599303"/>
                </a:lnTo>
                <a:cubicBezTo>
                  <a:pt x="3799534" y="5776838"/>
                  <a:pt x="3769350" y="6111156"/>
                  <a:pt x="3778601" y="6291711"/>
                </a:cubicBezTo>
                <a:cubicBezTo>
                  <a:pt x="3687392" y="6306733"/>
                  <a:pt x="3632350" y="6304889"/>
                  <a:pt x="3574752" y="6300212"/>
                </a:cubicBezTo>
                <a:lnTo>
                  <a:pt x="3545837" y="6297718"/>
                </a:lnTo>
                <a:lnTo>
                  <a:pt x="3527963" y="6296834"/>
                </a:lnTo>
                <a:cubicBezTo>
                  <a:pt x="3482151" y="6294419"/>
                  <a:pt x="3430025" y="6291672"/>
                  <a:pt x="3355561" y="6291711"/>
                </a:cubicBezTo>
                <a:cubicBezTo>
                  <a:pt x="3304843" y="6293555"/>
                  <a:pt x="3262749" y="6292377"/>
                  <a:pt x="3225711" y="6290098"/>
                </a:cubicBezTo>
                <a:lnTo>
                  <a:pt x="3218247" y="6289525"/>
                </a:lnTo>
                <a:lnTo>
                  <a:pt x="3198550" y="6289212"/>
                </a:lnTo>
                <a:cubicBezTo>
                  <a:pt x="3144315" y="6287803"/>
                  <a:pt x="3088976" y="6286105"/>
                  <a:pt x="3034921" y="6284968"/>
                </a:cubicBezTo>
                <a:lnTo>
                  <a:pt x="2973802" y="6284626"/>
                </a:lnTo>
                <a:lnTo>
                  <a:pt x="2932520" y="6291711"/>
                </a:lnTo>
                <a:cubicBezTo>
                  <a:pt x="2893699" y="6300111"/>
                  <a:pt x="2847670" y="6301992"/>
                  <a:pt x="2797581" y="6300669"/>
                </a:cubicBezTo>
                <a:lnTo>
                  <a:pt x="2672392" y="6292599"/>
                </a:lnTo>
                <a:lnTo>
                  <a:pt x="2629726" y="6293120"/>
                </a:lnTo>
                <a:lnTo>
                  <a:pt x="2540544" y="6284698"/>
                </a:lnTo>
                <a:lnTo>
                  <a:pt x="2473475" y="6280786"/>
                </a:lnTo>
                <a:cubicBezTo>
                  <a:pt x="2419724" y="6279900"/>
                  <a:pt x="2368202" y="6282437"/>
                  <a:pt x="2322057" y="6291711"/>
                </a:cubicBezTo>
                <a:cubicBezTo>
                  <a:pt x="2275912" y="6300985"/>
                  <a:pt x="2236301" y="6305003"/>
                  <a:pt x="2199195" y="6305968"/>
                </a:cubicBezTo>
                <a:lnTo>
                  <a:pt x="2094190" y="6302012"/>
                </a:lnTo>
                <a:lnTo>
                  <a:pt x="2029724" y="6307766"/>
                </a:lnTo>
                <a:cubicBezTo>
                  <a:pt x="1971866" y="6308389"/>
                  <a:pt x="1916420" y="6305265"/>
                  <a:pt x="1864312" y="6301339"/>
                </a:cubicBezTo>
                <a:lnTo>
                  <a:pt x="1761307" y="6293375"/>
                </a:lnTo>
                <a:lnTo>
                  <a:pt x="1745972" y="6293782"/>
                </a:lnTo>
                <a:cubicBezTo>
                  <a:pt x="1699734" y="6294177"/>
                  <a:pt x="1664143" y="6292827"/>
                  <a:pt x="1633352" y="6291083"/>
                </a:cubicBezTo>
                <a:lnTo>
                  <a:pt x="1621369" y="6290324"/>
                </a:lnTo>
                <a:lnTo>
                  <a:pt x="1599140" y="6291711"/>
                </a:lnTo>
                <a:cubicBezTo>
                  <a:pt x="1564093" y="6296354"/>
                  <a:pt x="1527169" y="6296254"/>
                  <a:pt x="1488567" y="6294097"/>
                </a:cubicBezTo>
                <a:lnTo>
                  <a:pt x="1429716" y="6289243"/>
                </a:lnTo>
                <a:lnTo>
                  <a:pt x="1401008" y="6291711"/>
                </a:lnTo>
                <a:cubicBezTo>
                  <a:pt x="1314301" y="6301163"/>
                  <a:pt x="1222976" y="6299856"/>
                  <a:pt x="1127367" y="6296839"/>
                </a:cubicBezTo>
                <a:lnTo>
                  <a:pt x="1062601" y="6295730"/>
                </a:lnTo>
                <a:lnTo>
                  <a:pt x="964991" y="6305909"/>
                </a:lnTo>
                <a:cubicBezTo>
                  <a:pt x="833250" y="6307778"/>
                  <a:pt x="714190" y="6280255"/>
                  <a:pt x="603122" y="6291711"/>
                </a:cubicBezTo>
                <a:cubicBezTo>
                  <a:pt x="455032" y="6306986"/>
                  <a:pt x="261206" y="6260346"/>
                  <a:pt x="30143" y="6291711"/>
                </a:cubicBezTo>
                <a:cubicBezTo>
                  <a:pt x="-1198" y="6167281"/>
                  <a:pt x="7291" y="6044138"/>
                  <a:pt x="19371" y="5934598"/>
                </a:cubicBezTo>
                <a:lnTo>
                  <a:pt x="33559" y="5801663"/>
                </a:lnTo>
                <a:lnTo>
                  <a:pt x="30143" y="5784485"/>
                </a:lnTo>
                <a:cubicBezTo>
                  <a:pt x="7257" y="5691455"/>
                  <a:pt x="7506" y="5585492"/>
                  <a:pt x="13352" y="5476692"/>
                </a:cubicBezTo>
                <a:lnTo>
                  <a:pt x="21882" y="5346809"/>
                </a:lnTo>
                <a:lnTo>
                  <a:pt x="22064" y="5339439"/>
                </a:lnTo>
                <a:lnTo>
                  <a:pt x="29601" y="5166357"/>
                </a:lnTo>
                <a:lnTo>
                  <a:pt x="30143" y="5151877"/>
                </a:lnTo>
                <a:cubicBezTo>
                  <a:pt x="30018" y="5125783"/>
                  <a:pt x="30111" y="5102484"/>
                  <a:pt x="30346" y="5081409"/>
                </a:cubicBezTo>
                <a:lnTo>
                  <a:pt x="30433" y="5076663"/>
                </a:lnTo>
                <a:lnTo>
                  <a:pt x="30143" y="4963804"/>
                </a:lnTo>
                <a:cubicBezTo>
                  <a:pt x="27040" y="4910138"/>
                  <a:pt x="27067" y="4856021"/>
                  <a:pt x="28459" y="4800989"/>
                </a:cubicBezTo>
                <a:lnTo>
                  <a:pt x="30399" y="4750796"/>
                </a:lnTo>
                <a:lnTo>
                  <a:pt x="31514" y="4666872"/>
                </a:lnTo>
                <a:lnTo>
                  <a:pt x="34697" y="4639551"/>
                </a:lnTo>
                <a:lnTo>
                  <a:pt x="34963" y="4632686"/>
                </a:lnTo>
                <a:cubicBezTo>
                  <a:pt x="37318" y="4575362"/>
                  <a:pt x="39271" y="4516661"/>
                  <a:pt x="39056" y="4456118"/>
                </a:cubicBezTo>
                <a:lnTo>
                  <a:pt x="36996" y="4412759"/>
                </a:lnTo>
                <a:lnTo>
                  <a:pt x="30143" y="4388188"/>
                </a:lnTo>
                <a:cubicBezTo>
                  <a:pt x="7389" y="4328002"/>
                  <a:pt x="11492" y="4256950"/>
                  <a:pt x="19232" y="4188739"/>
                </a:cubicBezTo>
                <a:lnTo>
                  <a:pt x="23985" y="4147809"/>
                </a:lnTo>
                <a:lnTo>
                  <a:pt x="23690" y="4087290"/>
                </a:lnTo>
                <a:lnTo>
                  <a:pt x="29097" y="3984687"/>
                </a:lnTo>
                <a:lnTo>
                  <a:pt x="28035" y="3962690"/>
                </a:lnTo>
                <a:cubicBezTo>
                  <a:pt x="28525" y="3945828"/>
                  <a:pt x="30052" y="3926691"/>
                  <a:pt x="32148" y="3905387"/>
                </a:cubicBezTo>
                <a:lnTo>
                  <a:pt x="34754" y="3881032"/>
                </a:lnTo>
                <a:lnTo>
                  <a:pt x="39206" y="3802233"/>
                </a:lnTo>
                <a:cubicBezTo>
                  <a:pt x="39778" y="3763353"/>
                  <a:pt x="37619" y="3728800"/>
                  <a:pt x="30143" y="3698588"/>
                </a:cubicBezTo>
                <a:cubicBezTo>
                  <a:pt x="7714" y="3607954"/>
                  <a:pt x="33117" y="3482508"/>
                  <a:pt x="36579" y="3365983"/>
                </a:cubicBezTo>
                <a:lnTo>
                  <a:pt x="36510" y="3356621"/>
                </a:lnTo>
                <a:lnTo>
                  <a:pt x="30143" y="3311044"/>
                </a:lnTo>
                <a:cubicBezTo>
                  <a:pt x="14271" y="3224157"/>
                  <a:pt x="11445" y="3149243"/>
                  <a:pt x="14856" y="3082749"/>
                </a:cubicBezTo>
                <a:lnTo>
                  <a:pt x="22229" y="3005366"/>
                </a:lnTo>
                <a:lnTo>
                  <a:pt x="27244" y="2895198"/>
                </a:lnTo>
                <a:cubicBezTo>
                  <a:pt x="29143" y="2848776"/>
                  <a:pt x="30527" y="2799531"/>
                  <a:pt x="30143" y="2746826"/>
                </a:cubicBezTo>
                <a:lnTo>
                  <a:pt x="36784" y="2638240"/>
                </a:lnTo>
                <a:lnTo>
                  <a:pt x="30143" y="2615745"/>
                </a:lnTo>
                <a:cubicBezTo>
                  <a:pt x="-20952" y="2495890"/>
                  <a:pt x="17898" y="2340273"/>
                  <a:pt x="37923" y="2201958"/>
                </a:cubicBezTo>
                <a:lnTo>
                  <a:pt x="42734" y="2158379"/>
                </a:lnTo>
                <a:lnTo>
                  <a:pt x="30143" y="2114218"/>
                </a:lnTo>
                <a:cubicBezTo>
                  <a:pt x="2269" y="2040950"/>
                  <a:pt x="-2735" y="1972014"/>
                  <a:pt x="1162" y="1906697"/>
                </a:cubicBezTo>
                <a:lnTo>
                  <a:pt x="6289" y="1854885"/>
                </a:lnTo>
                <a:lnTo>
                  <a:pt x="8053" y="1809168"/>
                </a:lnTo>
                <a:cubicBezTo>
                  <a:pt x="9832" y="1790244"/>
                  <a:pt x="12470" y="1771472"/>
                  <a:pt x="15415" y="1752867"/>
                </a:cubicBezTo>
                <a:lnTo>
                  <a:pt x="30925" y="1652561"/>
                </a:lnTo>
                <a:lnTo>
                  <a:pt x="30143" y="1606992"/>
                </a:lnTo>
                <a:cubicBezTo>
                  <a:pt x="28397" y="1588584"/>
                  <a:pt x="27931" y="1568665"/>
                  <a:pt x="28348" y="1547550"/>
                </a:cubicBezTo>
                <a:lnTo>
                  <a:pt x="29206" y="1531212"/>
                </a:lnTo>
                <a:lnTo>
                  <a:pt x="23637" y="1487282"/>
                </a:lnTo>
                <a:cubicBezTo>
                  <a:pt x="16479" y="1367166"/>
                  <a:pt x="59638" y="1246041"/>
                  <a:pt x="30143" y="1156757"/>
                </a:cubicBezTo>
                <a:cubicBezTo>
                  <a:pt x="21716" y="1131248"/>
                  <a:pt x="18318" y="1090735"/>
                  <a:pt x="17757" y="1041370"/>
                </a:cubicBezTo>
                <a:lnTo>
                  <a:pt x="18463" y="985697"/>
                </a:lnTo>
                <a:lnTo>
                  <a:pt x="16239" y="975915"/>
                </a:lnTo>
                <a:cubicBezTo>
                  <a:pt x="13541" y="957312"/>
                  <a:pt x="12597" y="940330"/>
                  <a:pt x="12862" y="924477"/>
                </a:cubicBezTo>
                <a:lnTo>
                  <a:pt x="23640" y="845857"/>
                </a:lnTo>
                <a:lnTo>
                  <a:pt x="30907" y="688163"/>
                </a:lnTo>
                <a:lnTo>
                  <a:pt x="31375" y="662715"/>
                </a:lnTo>
                <a:lnTo>
                  <a:pt x="30143" y="655230"/>
                </a:lnTo>
                <a:cubicBezTo>
                  <a:pt x="20345" y="615334"/>
                  <a:pt x="17924" y="569960"/>
                  <a:pt x="19185" y="520814"/>
                </a:cubicBezTo>
                <a:lnTo>
                  <a:pt x="26662" y="415314"/>
                </a:lnTo>
                <a:lnTo>
                  <a:pt x="25635" y="383217"/>
                </a:lnTo>
                <a:cubicBezTo>
                  <a:pt x="25461" y="243905"/>
                  <a:pt x="35455" y="113017"/>
                  <a:pt x="30143" y="22622"/>
                </a:cubicBezTo>
                <a:cubicBezTo>
                  <a:pt x="90096" y="13526"/>
                  <a:pt x="146841" y="12585"/>
                  <a:pt x="200495" y="15390"/>
                </a:cubicBezTo>
                <a:lnTo>
                  <a:pt x="324102" y="27794"/>
                </a:lnTo>
                <a:lnTo>
                  <a:pt x="329634" y="27979"/>
                </a:lnTo>
                <a:cubicBezTo>
                  <a:pt x="398332" y="30204"/>
                  <a:pt x="468106" y="31425"/>
                  <a:pt x="551798" y="27886"/>
                </a:cubicBezTo>
                <a:lnTo>
                  <a:pt x="592464" y="25476"/>
                </a:lnTo>
                <a:lnTo>
                  <a:pt x="603122" y="22622"/>
                </a:lnTo>
                <a:cubicBezTo>
                  <a:pt x="639294" y="8191"/>
                  <a:pt x="679641" y="1916"/>
                  <a:pt x="723201" y="386"/>
                </a:cubicBezTo>
                <a:close/>
              </a:path>
            </a:pathLst>
          </a:custGeom>
        </p:spPr>
      </p:pic>
      <p:sp>
        <p:nvSpPr>
          <p:cNvPr id="5" name="Platshållare för innehåll 4">
            <a:extLst>
              <a:ext uri="{FF2B5EF4-FFF2-40B4-BE49-F238E27FC236}">
                <a16:creationId xmlns:a16="http://schemas.microsoft.com/office/drawing/2014/main" id="{A7A2D256-F117-8C8E-FE25-A034939BDB7E}"/>
              </a:ext>
            </a:extLst>
          </p:cNvPr>
          <p:cNvSpPr>
            <a:spLocks noGrp="1"/>
          </p:cNvSpPr>
          <p:nvPr>
            <p:ph idx="1"/>
          </p:nvPr>
        </p:nvSpPr>
        <p:spPr>
          <a:xfrm>
            <a:off x="4905955" y="2071316"/>
            <a:ext cx="6713552" cy="4114800"/>
          </a:xfrm>
        </p:spPr>
        <p:txBody>
          <a:bodyPr anchor="t">
            <a:normAutofit/>
          </a:bodyPr>
          <a:lstStyle/>
          <a:p>
            <a:r>
              <a:rPr lang="sv-SE" sz="2200" dirty="0"/>
              <a:t>Alla ska bli sitt bästa jag och utvecklas från sin egen nivå.</a:t>
            </a:r>
          </a:p>
          <a:p>
            <a:r>
              <a:rPr lang="sv-SE" sz="2200" dirty="0"/>
              <a:t>Vi ska vara snälla mot varandra, uppmuntra varandra och ha en bra känsla runt laget.</a:t>
            </a:r>
          </a:p>
          <a:p>
            <a:r>
              <a:rPr lang="sv-SE" sz="2200" dirty="0"/>
              <a:t>Vi ska ha kul tillsammans</a:t>
            </a:r>
          </a:p>
          <a:p>
            <a:r>
              <a:rPr lang="sv-SE" sz="2200" dirty="0"/>
              <a:t>Ordning och reda på träningar och matcher, disciplin</a:t>
            </a:r>
          </a:p>
          <a:p>
            <a:r>
              <a:rPr lang="sv-SE" sz="2200" dirty="0"/>
              <a:t>Våga, våga igen. Våga misslyckas!</a:t>
            </a:r>
          </a:p>
          <a:p>
            <a:endParaRPr lang="sv-SE" sz="2200" dirty="0"/>
          </a:p>
          <a:p>
            <a:endParaRPr lang="sv-SE" sz="2200" dirty="0"/>
          </a:p>
        </p:txBody>
      </p:sp>
    </p:spTree>
    <p:extLst>
      <p:ext uri="{BB962C8B-B14F-4D97-AF65-F5344CB8AC3E}">
        <p14:creationId xmlns:p14="http://schemas.microsoft.com/office/powerpoint/2010/main" val="4064282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6D37EE4-EA1B-46EE-A54B-5233C63C9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ubrik 3">
            <a:extLst>
              <a:ext uri="{FF2B5EF4-FFF2-40B4-BE49-F238E27FC236}">
                <a16:creationId xmlns:a16="http://schemas.microsoft.com/office/drawing/2014/main" id="{2EF773FC-84DB-E019-42FA-2BD81B68C355}"/>
              </a:ext>
            </a:extLst>
          </p:cNvPr>
          <p:cNvSpPr>
            <a:spLocks noGrp="1"/>
          </p:cNvSpPr>
          <p:nvPr>
            <p:ph type="title"/>
          </p:nvPr>
        </p:nvSpPr>
        <p:spPr>
          <a:xfrm>
            <a:off x="572493" y="238539"/>
            <a:ext cx="11047013" cy="1434415"/>
          </a:xfrm>
        </p:spPr>
        <p:txBody>
          <a:bodyPr anchor="b">
            <a:normAutofit/>
          </a:bodyPr>
          <a:lstStyle/>
          <a:p>
            <a:r>
              <a:rPr lang="sv-SE" sz="5400" dirty="0"/>
              <a:t>Vad är era förväntningar på oss</a:t>
            </a:r>
          </a:p>
        </p:txBody>
      </p:sp>
      <p:sp>
        <p:nvSpPr>
          <p:cNvPr id="14" name="sketch line">
            <a:extLst>
              <a:ext uri="{FF2B5EF4-FFF2-40B4-BE49-F238E27FC236}">
                <a16:creationId xmlns:a16="http://schemas.microsoft.com/office/drawing/2014/main" id="{927D5270-6648-4CC1-8F78-48BE299CA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767709"/>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Bildobjekt 6" descr="En bild som visar emblem, prydnad, symbol, tecknad serie&#10;&#10;Automatiskt genererad beskrivning">
            <a:extLst>
              <a:ext uri="{FF2B5EF4-FFF2-40B4-BE49-F238E27FC236}">
                <a16:creationId xmlns:a16="http://schemas.microsoft.com/office/drawing/2014/main" id="{8835FA27-2F3A-8BE3-E2E5-887D17127A5E}"/>
              </a:ext>
            </a:extLst>
          </p:cNvPr>
          <p:cNvPicPr>
            <a:picLocks noChangeAspect="1"/>
          </p:cNvPicPr>
          <p:nvPr/>
        </p:nvPicPr>
        <p:blipFill rotWithShape="1">
          <a:blip r:embed="rId2">
            <a:extLst>
              <a:ext uri="{28A0092B-C50C-407E-A947-70E740481C1C}">
                <a14:useLocalDpi xmlns:a14="http://schemas.microsoft.com/office/drawing/2010/main" val="0"/>
              </a:ext>
            </a:extLst>
          </a:blip>
          <a:srcRect l="2228" r="1588" b="-1"/>
          <a:stretch/>
        </p:blipFill>
        <p:spPr>
          <a:xfrm>
            <a:off x="572492" y="2002056"/>
            <a:ext cx="3943849" cy="4184060"/>
          </a:xfrm>
          <a:custGeom>
            <a:avLst/>
            <a:gdLst/>
            <a:ahLst/>
            <a:cxnLst/>
            <a:rect l="l" t="t" r="r" b="b"/>
            <a:pathLst>
              <a:path w="3807743" h="6307845">
                <a:moveTo>
                  <a:pt x="723201" y="386"/>
                </a:moveTo>
                <a:cubicBezTo>
                  <a:pt x="853884" y="-4204"/>
                  <a:pt x="1013493" y="33912"/>
                  <a:pt x="1176100" y="22622"/>
                </a:cubicBezTo>
                <a:cubicBezTo>
                  <a:pt x="1230302" y="18859"/>
                  <a:pt x="1281736" y="20622"/>
                  <a:pt x="1331852" y="24473"/>
                </a:cubicBezTo>
                <a:lnTo>
                  <a:pt x="1439547" y="34944"/>
                </a:lnTo>
                <a:lnTo>
                  <a:pt x="1484197" y="36226"/>
                </a:lnTo>
                <a:cubicBezTo>
                  <a:pt x="1535166" y="35421"/>
                  <a:pt x="1586369" y="31625"/>
                  <a:pt x="1636625" y="22622"/>
                </a:cubicBezTo>
                <a:cubicBezTo>
                  <a:pt x="1686882" y="13619"/>
                  <a:pt x="1729837" y="10653"/>
                  <a:pt x="1768740" y="10885"/>
                </a:cubicBezTo>
                <a:lnTo>
                  <a:pt x="1829538" y="15086"/>
                </a:lnTo>
                <a:lnTo>
                  <a:pt x="1869968" y="7996"/>
                </a:lnTo>
                <a:cubicBezTo>
                  <a:pt x="1953577" y="-31"/>
                  <a:pt x="2036989" y="9808"/>
                  <a:pt x="2112925" y="20118"/>
                </a:cubicBezTo>
                <a:lnTo>
                  <a:pt x="2119331" y="20977"/>
                </a:lnTo>
                <a:lnTo>
                  <a:pt x="2221855" y="13374"/>
                </a:lnTo>
                <a:cubicBezTo>
                  <a:pt x="2261207" y="12845"/>
                  <a:pt x="2298379" y="14359"/>
                  <a:pt x="2333484" y="16393"/>
                </a:cubicBezTo>
                <a:lnTo>
                  <a:pt x="2372613" y="18812"/>
                </a:lnTo>
                <a:lnTo>
                  <a:pt x="2404945" y="9387"/>
                </a:lnTo>
                <a:cubicBezTo>
                  <a:pt x="2452532" y="1754"/>
                  <a:pt x="2506192" y="9333"/>
                  <a:pt x="2561622" y="17814"/>
                </a:cubicBezTo>
                <a:lnTo>
                  <a:pt x="2583950" y="20591"/>
                </a:lnTo>
                <a:lnTo>
                  <a:pt x="2643527" y="20319"/>
                </a:lnTo>
                <a:cubicBezTo>
                  <a:pt x="2669677" y="20426"/>
                  <a:pt x="2697963" y="20717"/>
                  <a:pt x="2727392" y="21103"/>
                </a:cubicBezTo>
                <a:lnTo>
                  <a:pt x="2786908" y="21989"/>
                </a:lnTo>
                <a:lnTo>
                  <a:pt x="2846459" y="13267"/>
                </a:lnTo>
                <a:cubicBezTo>
                  <a:pt x="2896401" y="10176"/>
                  <a:pt x="2960607" y="12733"/>
                  <a:pt x="3036361" y="17072"/>
                </a:cubicBezTo>
                <a:lnTo>
                  <a:pt x="3129100" y="22671"/>
                </a:lnTo>
                <a:lnTo>
                  <a:pt x="3130653" y="22622"/>
                </a:lnTo>
                <a:cubicBezTo>
                  <a:pt x="3178874" y="19804"/>
                  <a:pt x="3260845" y="26231"/>
                  <a:pt x="3352422" y="32691"/>
                </a:cubicBezTo>
                <a:lnTo>
                  <a:pt x="3362608" y="33356"/>
                </a:lnTo>
                <a:lnTo>
                  <a:pt x="3446036" y="35579"/>
                </a:lnTo>
                <a:cubicBezTo>
                  <a:pt x="3550323" y="36566"/>
                  <a:pt x="3662083" y="33535"/>
                  <a:pt x="3778601" y="22622"/>
                </a:cubicBezTo>
                <a:cubicBezTo>
                  <a:pt x="3793981" y="243672"/>
                  <a:pt x="3764152" y="318695"/>
                  <a:pt x="3778601" y="467157"/>
                </a:cubicBezTo>
                <a:cubicBezTo>
                  <a:pt x="3790077" y="557563"/>
                  <a:pt x="3783697" y="684218"/>
                  <a:pt x="3777639" y="811856"/>
                </a:cubicBezTo>
                <a:lnTo>
                  <a:pt x="3773760" y="922625"/>
                </a:lnTo>
                <a:lnTo>
                  <a:pt x="3778601" y="974384"/>
                </a:lnTo>
                <a:cubicBezTo>
                  <a:pt x="3785784" y="1003717"/>
                  <a:pt x="3785160" y="1041120"/>
                  <a:pt x="3781239" y="1085904"/>
                </a:cubicBezTo>
                <a:lnTo>
                  <a:pt x="3776107" y="1132519"/>
                </a:lnTo>
                <a:lnTo>
                  <a:pt x="3778601" y="1162456"/>
                </a:lnTo>
                <a:cubicBezTo>
                  <a:pt x="3791360" y="1256797"/>
                  <a:pt x="3774958" y="1367020"/>
                  <a:pt x="3763568" y="1469787"/>
                </a:cubicBezTo>
                <a:lnTo>
                  <a:pt x="3758806" y="1520515"/>
                </a:lnTo>
                <a:lnTo>
                  <a:pt x="3760417" y="1549437"/>
                </a:lnTo>
                <a:cubicBezTo>
                  <a:pt x="3764298" y="1588133"/>
                  <a:pt x="3770171" y="1628243"/>
                  <a:pt x="3778601" y="1669683"/>
                </a:cubicBezTo>
                <a:cubicBezTo>
                  <a:pt x="3846039" y="2001203"/>
                  <a:pt x="3774784" y="2142285"/>
                  <a:pt x="3778601" y="2364982"/>
                </a:cubicBezTo>
                <a:lnTo>
                  <a:pt x="3776565" y="2406088"/>
                </a:lnTo>
                <a:lnTo>
                  <a:pt x="3778601" y="2427673"/>
                </a:lnTo>
                <a:cubicBezTo>
                  <a:pt x="3821357" y="2695960"/>
                  <a:pt x="3735684" y="2699438"/>
                  <a:pt x="3778601" y="2809517"/>
                </a:cubicBezTo>
                <a:cubicBezTo>
                  <a:pt x="3789330" y="2837037"/>
                  <a:pt x="3791666" y="2872927"/>
                  <a:pt x="3789892" y="2914654"/>
                </a:cubicBezTo>
                <a:lnTo>
                  <a:pt x="3784971" y="2966248"/>
                </a:lnTo>
                <a:lnTo>
                  <a:pt x="3796722" y="3024078"/>
                </a:lnTo>
                <a:cubicBezTo>
                  <a:pt x="3809238" y="3115139"/>
                  <a:pt x="3806232" y="3210898"/>
                  <a:pt x="3799338" y="3302850"/>
                </a:cubicBezTo>
                <a:lnTo>
                  <a:pt x="3787405" y="3438354"/>
                </a:lnTo>
                <a:lnTo>
                  <a:pt x="3790719" y="3460532"/>
                </a:lnTo>
                <a:cubicBezTo>
                  <a:pt x="3797323" y="3541872"/>
                  <a:pt x="3789007" y="3624193"/>
                  <a:pt x="3780361" y="3709762"/>
                </a:cubicBezTo>
                <a:lnTo>
                  <a:pt x="3780169" y="3712283"/>
                </a:lnTo>
                <a:lnTo>
                  <a:pt x="3781239" y="3768266"/>
                </a:lnTo>
                <a:cubicBezTo>
                  <a:pt x="3780994" y="3815588"/>
                  <a:pt x="3779902" y="3863939"/>
                  <a:pt x="3778794" y="3912511"/>
                </a:cubicBezTo>
                <a:lnTo>
                  <a:pt x="3776324" y="4054010"/>
                </a:lnTo>
                <a:lnTo>
                  <a:pt x="3778601" y="4074733"/>
                </a:lnTo>
                <a:cubicBezTo>
                  <a:pt x="3822365" y="4336760"/>
                  <a:pt x="3765189" y="4482586"/>
                  <a:pt x="3778601" y="4644650"/>
                </a:cubicBezTo>
                <a:cubicBezTo>
                  <a:pt x="3781954" y="4685166"/>
                  <a:pt x="3782850" y="4718916"/>
                  <a:pt x="3782504" y="4749344"/>
                </a:cubicBezTo>
                <a:lnTo>
                  <a:pt x="3780512" y="4796832"/>
                </a:lnTo>
                <a:lnTo>
                  <a:pt x="3786260" y="4877451"/>
                </a:lnTo>
                <a:cubicBezTo>
                  <a:pt x="3786165" y="4918212"/>
                  <a:pt x="3784020" y="4964155"/>
                  <a:pt x="3781623" y="5015963"/>
                </a:cubicBezTo>
                <a:lnTo>
                  <a:pt x="3779076" y="5087925"/>
                </a:lnTo>
                <a:lnTo>
                  <a:pt x="3779599" y="5155456"/>
                </a:lnTo>
                <a:lnTo>
                  <a:pt x="3775907" y="5219073"/>
                </a:lnTo>
                <a:lnTo>
                  <a:pt x="3778601" y="5402640"/>
                </a:lnTo>
                <a:cubicBezTo>
                  <a:pt x="3780494" y="5441637"/>
                  <a:pt x="3781680" y="5475146"/>
                  <a:pt x="3782335" y="5504141"/>
                </a:cubicBezTo>
                <a:lnTo>
                  <a:pt x="3782798" y="5566951"/>
                </a:lnTo>
                <a:lnTo>
                  <a:pt x="3786885" y="5599303"/>
                </a:lnTo>
                <a:cubicBezTo>
                  <a:pt x="3799534" y="5776838"/>
                  <a:pt x="3769350" y="6111156"/>
                  <a:pt x="3778601" y="6291711"/>
                </a:cubicBezTo>
                <a:cubicBezTo>
                  <a:pt x="3687392" y="6306733"/>
                  <a:pt x="3632350" y="6304889"/>
                  <a:pt x="3574752" y="6300212"/>
                </a:cubicBezTo>
                <a:lnTo>
                  <a:pt x="3545837" y="6297718"/>
                </a:lnTo>
                <a:lnTo>
                  <a:pt x="3527963" y="6296834"/>
                </a:lnTo>
                <a:cubicBezTo>
                  <a:pt x="3482151" y="6294419"/>
                  <a:pt x="3430025" y="6291672"/>
                  <a:pt x="3355561" y="6291711"/>
                </a:cubicBezTo>
                <a:cubicBezTo>
                  <a:pt x="3304843" y="6293555"/>
                  <a:pt x="3262749" y="6292377"/>
                  <a:pt x="3225711" y="6290098"/>
                </a:cubicBezTo>
                <a:lnTo>
                  <a:pt x="3218247" y="6289525"/>
                </a:lnTo>
                <a:lnTo>
                  <a:pt x="3198550" y="6289212"/>
                </a:lnTo>
                <a:cubicBezTo>
                  <a:pt x="3144315" y="6287803"/>
                  <a:pt x="3088976" y="6286105"/>
                  <a:pt x="3034921" y="6284968"/>
                </a:cubicBezTo>
                <a:lnTo>
                  <a:pt x="2973802" y="6284626"/>
                </a:lnTo>
                <a:lnTo>
                  <a:pt x="2932520" y="6291711"/>
                </a:lnTo>
                <a:cubicBezTo>
                  <a:pt x="2893699" y="6300111"/>
                  <a:pt x="2847670" y="6301992"/>
                  <a:pt x="2797581" y="6300669"/>
                </a:cubicBezTo>
                <a:lnTo>
                  <a:pt x="2672392" y="6292599"/>
                </a:lnTo>
                <a:lnTo>
                  <a:pt x="2629726" y="6293120"/>
                </a:lnTo>
                <a:lnTo>
                  <a:pt x="2540544" y="6284698"/>
                </a:lnTo>
                <a:lnTo>
                  <a:pt x="2473475" y="6280786"/>
                </a:lnTo>
                <a:cubicBezTo>
                  <a:pt x="2419724" y="6279900"/>
                  <a:pt x="2368202" y="6282437"/>
                  <a:pt x="2322057" y="6291711"/>
                </a:cubicBezTo>
                <a:cubicBezTo>
                  <a:pt x="2275912" y="6300985"/>
                  <a:pt x="2236301" y="6305003"/>
                  <a:pt x="2199195" y="6305968"/>
                </a:cubicBezTo>
                <a:lnTo>
                  <a:pt x="2094190" y="6302012"/>
                </a:lnTo>
                <a:lnTo>
                  <a:pt x="2029724" y="6307766"/>
                </a:lnTo>
                <a:cubicBezTo>
                  <a:pt x="1971866" y="6308389"/>
                  <a:pt x="1916420" y="6305265"/>
                  <a:pt x="1864312" y="6301339"/>
                </a:cubicBezTo>
                <a:lnTo>
                  <a:pt x="1761307" y="6293375"/>
                </a:lnTo>
                <a:lnTo>
                  <a:pt x="1745972" y="6293782"/>
                </a:lnTo>
                <a:cubicBezTo>
                  <a:pt x="1699734" y="6294177"/>
                  <a:pt x="1664143" y="6292827"/>
                  <a:pt x="1633352" y="6291083"/>
                </a:cubicBezTo>
                <a:lnTo>
                  <a:pt x="1621369" y="6290324"/>
                </a:lnTo>
                <a:lnTo>
                  <a:pt x="1599140" y="6291711"/>
                </a:lnTo>
                <a:cubicBezTo>
                  <a:pt x="1564093" y="6296354"/>
                  <a:pt x="1527169" y="6296254"/>
                  <a:pt x="1488567" y="6294097"/>
                </a:cubicBezTo>
                <a:lnTo>
                  <a:pt x="1429716" y="6289243"/>
                </a:lnTo>
                <a:lnTo>
                  <a:pt x="1401008" y="6291711"/>
                </a:lnTo>
                <a:cubicBezTo>
                  <a:pt x="1314301" y="6301163"/>
                  <a:pt x="1222976" y="6299856"/>
                  <a:pt x="1127367" y="6296839"/>
                </a:cubicBezTo>
                <a:lnTo>
                  <a:pt x="1062601" y="6295730"/>
                </a:lnTo>
                <a:lnTo>
                  <a:pt x="964991" y="6305909"/>
                </a:lnTo>
                <a:cubicBezTo>
                  <a:pt x="833250" y="6307778"/>
                  <a:pt x="714190" y="6280255"/>
                  <a:pt x="603122" y="6291711"/>
                </a:cubicBezTo>
                <a:cubicBezTo>
                  <a:pt x="455032" y="6306986"/>
                  <a:pt x="261206" y="6260346"/>
                  <a:pt x="30143" y="6291711"/>
                </a:cubicBezTo>
                <a:cubicBezTo>
                  <a:pt x="-1198" y="6167281"/>
                  <a:pt x="7291" y="6044138"/>
                  <a:pt x="19371" y="5934598"/>
                </a:cubicBezTo>
                <a:lnTo>
                  <a:pt x="33559" y="5801663"/>
                </a:lnTo>
                <a:lnTo>
                  <a:pt x="30143" y="5784485"/>
                </a:lnTo>
                <a:cubicBezTo>
                  <a:pt x="7257" y="5691455"/>
                  <a:pt x="7506" y="5585492"/>
                  <a:pt x="13352" y="5476692"/>
                </a:cubicBezTo>
                <a:lnTo>
                  <a:pt x="21882" y="5346809"/>
                </a:lnTo>
                <a:lnTo>
                  <a:pt x="22064" y="5339439"/>
                </a:lnTo>
                <a:lnTo>
                  <a:pt x="29601" y="5166357"/>
                </a:lnTo>
                <a:lnTo>
                  <a:pt x="30143" y="5151877"/>
                </a:lnTo>
                <a:cubicBezTo>
                  <a:pt x="30018" y="5125783"/>
                  <a:pt x="30111" y="5102484"/>
                  <a:pt x="30346" y="5081409"/>
                </a:cubicBezTo>
                <a:lnTo>
                  <a:pt x="30433" y="5076663"/>
                </a:lnTo>
                <a:lnTo>
                  <a:pt x="30143" y="4963804"/>
                </a:lnTo>
                <a:cubicBezTo>
                  <a:pt x="27040" y="4910138"/>
                  <a:pt x="27067" y="4856021"/>
                  <a:pt x="28459" y="4800989"/>
                </a:cubicBezTo>
                <a:lnTo>
                  <a:pt x="30399" y="4750796"/>
                </a:lnTo>
                <a:lnTo>
                  <a:pt x="31514" y="4666872"/>
                </a:lnTo>
                <a:lnTo>
                  <a:pt x="34697" y="4639551"/>
                </a:lnTo>
                <a:lnTo>
                  <a:pt x="34963" y="4632686"/>
                </a:lnTo>
                <a:cubicBezTo>
                  <a:pt x="37318" y="4575362"/>
                  <a:pt x="39271" y="4516661"/>
                  <a:pt x="39056" y="4456118"/>
                </a:cubicBezTo>
                <a:lnTo>
                  <a:pt x="36996" y="4412759"/>
                </a:lnTo>
                <a:lnTo>
                  <a:pt x="30143" y="4388188"/>
                </a:lnTo>
                <a:cubicBezTo>
                  <a:pt x="7389" y="4328002"/>
                  <a:pt x="11492" y="4256950"/>
                  <a:pt x="19232" y="4188739"/>
                </a:cubicBezTo>
                <a:lnTo>
                  <a:pt x="23985" y="4147809"/>
                </a:lnTo>
                <a:lnTo>
                  <a:pt x="23690" y="4087290"/>
                </a:lnTo>
                <a:lnTo>
                  <a:pt x="29097" y="3984687"/>
                </a:lnTo>
                <a:lnTo>
                  <a:pt x="28035" y="3962690"/>
                </a:lnTo>
                <a:cubicBezTo>
                  <a:pt x="28525" y="3945828"/>
                  <a:pt x="30052" y="3926691"/>
                  <a:pt x="32148" y="3905387"/>
                </a:cubicBezTo>
                <a:lnTo>
                  <a:pt x="34754" y="3881032"/>
                </a:lnTo>
                <a:lnTo>
                  <a:pt x="39206" y="3802233"/>
                </a:lnTo>
                <a:cubicBezTo>
                  <a:pt x="39778" y="3763353"/>
                  <a:pt x="37619" y="3728800"/>
                  <a:pt x="30143" y="3698588"/>
                </a:cubicBezTo>
                <a:cubicBezTo>
                  <a:pt x="7714" y="3607954"/>
                  <a:pt x="33117" y="3482508"/>
                  <a:pt x="36579" y="3365983"/>
                </a:cubicBezTo>
                <a:lnTo>
                  <a:pt x="36510" y="3356621"/>
                </a:lnTo>
                <a:lnTo>
                  <a:pt x="30143" y="3311044"/>
                </a:lnTo>
                <a:cubicBezTo>
                  <a:pt x="14271" y="3224157"/>
                  <a:pt x="11445" y="3149243"/>
                  <a:pt x="14856" y="3082749"/>
                </a:cubicBezTo>
                <a:lnTo>
                  <a:pt x="22229" y="3005366"/>
                </a:lnTo>
                <a:lnTo>
                  <a:pt x="27244" y="2895198"/>
                </a:lnTo>
                <a:cubicBezTo>
                  <a:pt x="29143" y="2848776"/>
                  <a:pt x="30527" y="2799531"/>
                  <a:pt x="30143" y="2746826"/>
                </a:cubicBezTo>
                <a:lnTo>
                  <a:pt x="36784" y="2638240"/>
                </a:lnTo>
                <a:lnTo>
                  <a:pt x="30143" y="2615745"/>
                </a:lnTo>
                <a:cubicBezTo>
                  <a:pt x="-20952" y="2495890"/>
                  <a:pt x="17898" y="2340273"/>
                  <a:pt x="37923" y="2201958"/>
                </a:cubicBezTo>
                <a:lnTo>
                  <a:pt x="42734" y="2158379"/>
                </a:lnTo>
                <a:lnTo>
                  <a:pt x="30143" y="2114218"/>
                </a:lnTo>
                <a:cubicBezTo>
                  <a:pt x="2269" y="2040950"/>
                  <a:pt x="-2735" y="1972014"/>
                  <a:pt x="1162" y="1906697"/>
                </a:cubicBezTo>
                <a:lnTo>
                  <a:pt x="6289" y="1854885"/>
                </a:lnTo>
                <a:lnTo>
                  <a:pt x="8053" y="1809168"/>
                </a:lnTo>
                <a:cubicBezTo>
                  <a:pt x="9832" y="1790244"/>
                  <a:pt x="12470" y="1771472"/>
                  <a:pt x="15415" y="1752867"/>
                </a:cubicBezTo>
                <a:lnTo>
                  <a:pt x="30925" y="1652561"/>
                </a:lnTo>
                <a:lnTo>
                  <a:pt x="30143" y="1606992"/>
                </a:lnTo>
                <a:cubicBezTo>
                  <a:pt x="28397" y="1588584"/>
                  <a:pt x="27931" y="1568665"/>
                  <a:pt x="28348" y="1547550"/>
                </a:cubicBezTo>
                <a:lnTo>
                  <a:pt x="29206" y="1531212"/>
                </a:lnTo>
                <a:lnTo>
                  <a:pt x="23637" y="1487282"/>
                </a:lnTo>
                <a:cubicBezTo>
                  <a:pt x="16479" y="1367166"/>
                  <a:pt x="59638" y="1246041"/>
                  <a:pt x="30143" y="1156757"/>
                </a:cubicBezTo>
                <a:cubicBezTo>
                  <a:pt x="21716" y="1131248"/>
                  <a:pt x="18318" y="1090735"/>
                  <a:pt x="17757" y="1041370"/>
                </a:cubicBezTo>
                <a:lnTo>
                  <a:pt x="18463" y="985697"/>
                </a:lnTo>
                <a:lnTo>
                  <a:pt x="16239" y="975915"/>
                </a:lnTo>
                <a:cubicBezTo>
                  <a:pt x="13541" y="957312"/>
                  <a:pt x="12597" y="940330"/>
                  <a:pt x="12862" y="924477"/>
                </a:cubicBezTo>
                <a:lnTo>
                  <a:pt x="23640" y="845857"/>
                </a:lnTo>
                <a:lnTo>
                  <a:pt x="30907" y="688163"/>
                </a:lnTo>
                <a:lnTo>
                  <a:pt x="31375" y="662715"/>
                </a:lnTo>
                <a:lnTo>
                  <a:pt x="30143" y="655230"/>
                </a:lnTo>
                <a:cubicBezTo>
                  <a:pt x="20345" y="615334"/>
                  <a:pt x="17924" y="569960"/>
                  <a:pt x="19185" y="520814"/>
                </a:cubicBezTo>
                <a:lnTo>
                  <a:pt x="26662" y="415314"/>
                </a:lnTo>
                <a:lnTo>
                  <a:pt x="25635" y="383217"/>
                </a:lnTo>
                <a:cubicBezTo>
                  <a:pt x="25461" y="243905"/>
                  <a:pt x="35455" y="113017"/>
                  <a:pt x="30143" y="22622"/>
                </a:cubicBezTo>
                <a:cubicBezTo>
                  <a:pt x="90096" y="13526"/>
                  <a:pt x="146841" y="12585"/>
                  <a:pt x="200495" y="15390"/>
                </a:cubicBezTo>
                <a:lnTo>
                  <a:pt x="324102" y="27794"/>
                </a:lnTo>
                <a:lnTo>
                  <a:pt x="329634" y="27979"/>
                </a:lnTo>
                <a:cubicBezTo>
                  <a:pt x="398332" y="30204"/>
                  <a:pt x="468106" y="31425"/>
                  <a:pt x="551798" y="27886"/>
                </a:cubicBezTo>
                <a:lnTo>
                  <a:pt x="592464" y="25476"/>
                </a:lnTo>
                <a:lnTo>
                  <a:pt x="603122" y="22622"/>
                </a:lnTo>
                <a:cubicBezTo>
                  <a:pt x="639294" y="8191"/>
                  <a:pt x="679641" y="1916"/>
                  <a:pt x="723201" y="386"/>
                </a:cubicBezTo>
                <a:close/>
              </a:path>
            </a:pathLst>
          </a:custGeom>
        </p:spPr>
      </p:pic>
      <p:sp>
        <p:nvSpPr>
          <p:cNvPr id="5" name="Platshållare för innehåll 4">
            <a:extLst>
              <a:ext uri="{FF2B5EF4-FFF2-40B4-BE49-F238E27FC236}">
                <a16:creationId xmlns:a16="http://schemas.microsoft.com/office/drawing/2014/main" id="{A7A2D256-F117-8C8E-FE25-A034939BDB7E}"/>
              </a:ext>
            </a:extLst>
          </p:cNvPr>
          <p:cNvSpPr>
            <a:spLocks noGrp="1"/>
          </p:cNvSpPr>
          <p:nvPr>
            <p:ph idx="1"/>
          </p:nvPr>
        </p:nvSpPr>
        <p:spPr>
          <a:xfrm>
            <a:off x="4905955" y="2071316"/>
            <a:ext cx="6713552" cy="4114800"/>
          </a:xfrm>
        </p:spPr>
        <p:txBody>
          <a:bodyPr anchor="t">
            <a:normAutofit/>
          </a:bodyPr>
          <a:lstStyle/>
          <a:p>
            <a:r>
              <a:rPr lang="sv-SE" sz="2200" dirty="0"/>
              <a:t>Ordet är fritt</a:t>
            </a:r>
          </a:p>
          <a:p>
            <a:endParaRPr lang="sv-SE" sz="2200" dirty="0"/>
          </a:p>
          <a:p>
            <a:endParaRPr lang="sv-SE" sz="2200" dirty="0"/>
          </a:p>
        </p:txBody>
      </p:sp>
    </p:spTree>
    <p:extLst>
      <p:ext uri="{BB962C8B-B14F-4D97-AF65-F5344CB8AC3E}">
        <p14:creationId xmlns:p14="http://schemas.microsoft.com/office/powerpoint/2010/main" val="2862651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2EF773FC-84DB-E019-42FA-2BD81B68C355}"/>
              </a:ext>
            </a:extLst>
          </p:cNvPr>
          <p:cNvSpPr>
            <a:spLocks noGrp="1"/>
          </p:cNvSpPr>
          <p:nvPr>
            <p:ph type="title"/>
          </p:nvPr>
        </p:nvSpPr>
        <p:spPr>
          <a:xfrm>
            <a:off x="572493" y="238539"/>
            <a:ext cx="11047013" cy="1434415"/>
          </a:xfrm>
        </p:spPr>
        <p:txBody>
          <a:bodyPr anchor="b">
            <a:normAutofit/>
          </a:bodyPr>
          <a:lstStyle/>
          <a:p>
            <a:r>
              <a:rPr lang="sv-SE" sz="5400" dirty="0"/>
              <a:t>Värdegrund &amp; bemötandekod</a:t>
            </a:r>
          </a:p>
        </p:txBody>
      </p:sp>
      <p:pic>
        <p:nvPicPr>
          <p:cNvPr id="7" name="Bildobjekt 6" descr="En bild som visar emblem, prydnad, symbol, tecknad serie&#10;&#10;Automatiskt genererad beskrivning">
            <a:extLst>
              <a:ext uri="{FF2B5EF4-FFF2-40B4-BE49-F238E27FC236}">
                <a16:creationId xmlns:a16="http://schemas.microsoft.com/office/drawing/2014/main" id="{8835FA27-2F3A-8BE3-E2E5-887D17127A5E}"/>
              </a:ext>
            </a:extLst>
          </p:cNvPr>
          <p:cNvPicPr>
            <a:picLocks noChangeAspect="1"/>
          </p:cNvPicPr>
          <p:nvPr/>
        </p:nvPicPr>
        <p:blipFill rotWithShape="1">
          <a:blip r:embed="rId2">
            <a:extLst>
              <a:ext uri="{28A0092B-C50C-407E-A947-70E740481C1C}">
                <a14:useLocalDpi xmlns:a14="http://schemas.microsoft.com/office/drawing/2010/main" val="0"/>
              </a:ext>
            </a:extLst>
          </a:blip>
          <a:srcRect l="2228" r="1588" b="-1"/>
          <a:stretch/>
        </p:blipFill>
        <p:spPr>
          <a:xfrm>
            <a:off x="572492" y="2002056"/>
            <a:ext cx="3943849" cy="4184060"/>
          </a:xfrm>
          <a:custGeom>
            <a:avLst/>
            <a:gdLst/>
            <a:ahLst/>
            <a:cxnLst/>
            <a:rect l="l" t="t" r="r" b="b"/>
            <a:pathLst>
              <a:path w="3807743" h="6307845">
                <a:moveTo>
                  <a:pt x="723201" y="386"/>
                </a:moveTo>
                <a:cubicBezTo>
                  <a:pt x="853884" y="-4204"/>
                  <a:pt x="1013493" y="33912"/>
                  <a:pt x="1176100" y="22622"/>
                </a:cubicBezTo>
                <a:cubicBezTo>
                  <a:pt x="1230302" y="18859"/>
                  <a:pt x="1281736" y="20622"/>
                  <a:pt x="1331852" y="24473"/>
                </a:cubicBezTo>
                <a:lnTo>
                  <a:pt x="1439547" y="34944"/>
                </a:lnTo>
                <a:lnTo>
                  <a:pt x="1484197" y="36226"/>
                </a:lnTo>
                <a:cubicBezTo>
                  <a:pt x="1535166" y="35421"/>
                  <a:pt x="1586369" y="31625"/>
                  <a:pt x="1636625" y="22622"/>
                </a:cubicBezTo>
                <a:cubicBezTo>
                  <a:pt x="1686882" y="13619"/>
                  <a:pt x="1729837" y="10653"/>
                  <a:pt x="1768740" y="10885"/>
                </a:cubicBezTo>
                <a:lnTo>
                  <a:pt x="1829538" y="15086"/>
                </a:lnTo>
                <a:lnTo>
                  <a:pt x="1869968" y="7996"/>
                </a:lnTo>
                <a:cubicBezTo>
                  <a:pt x="1953577" y="-31"/>
                  <a:pt x="2036989" y="9808"/>
                  <a:pt x="2112925" y="20118"/>
                </a:cubicBezTo>
                <a:lnTo>
                  <a:pt x="2119331" y="20977"/>
                </a:lnTo>
                <a:lnTo>
                  <a:pt x="2221855" y="13374"/>
                </a:lnTo>
                <a:cubicBezTo>
                  <a:pt x="2261207" y="12845"/>
                  <a:pt x="2298379" y="14359"/>
                  <a:pt x="2333484" y="16393"/>
                </a:cubicBezTo>
                <a:lnTo>
                  <a:pt x="2372613" y="18812"/>
                </a:lnTo>
                <a:lnTo>
                  <a:pt x="2404945" y="9387"/>
                </a:lnTo>
                <a:cubicBezTo>
                  <a:pt x="2452532" y="1754"/>
                  <a:pt x="2506192" y="9333"/>
                  <a:pt x="2561622" y="17814"/>
                </a:cubicBezTo>
                <a:lnTo>
                  <a:pt x="2583950" y="20591"/>
                </a:lnTo>
                <a:lnTo>
                  <a:pt x="2643527" y="20319"/>
                </a:lnTo>
                <a:cubicBezTo>
                  <a:pt x="2669677" y="20426"/>
                  <a:pt x="2697963" y="20717"/>
                  <a:pt x="2727392" y="21103"/>
                </a:cubicBezTo>
                <a:lnTo>
                  <a:pt x="2786908" y="21989"/>
                </a:lnTo>
                <a:lnTo>
                  <a:pt x="2846459" y="13267"/>
                </a:lnTo>
                <a:cubicBezTo>
                  <a:pt x="2896401" y="10176"/>
                  <a:pt x="2960607" y="12733"/>
                  <a:pt x="3036361" y="17072"/>
                </a:cubicBezTo>
                <a:lnTo>
                  <a:pt x="3129100" y="22671"/>
                </a:lnTo>
                <a:lnTo>
                  <a:pt x="3130653" y="22622"/>
                </a:lnTo>
                <a:cubicBezTo>
                  <a:pt x="3178874" y="19804"/>
                  <a:pt x="3260845" y="26231"/>
                  <a:pt x="3352422" y="32691"/>
                </a:cubicBezTo>
                <a:lnTo>
                  <a:pt x="3362608" y="33356"/>
                </a:lnTo>
                <a:lnTo>
                  <a:pt x="3446036" y="35579"/>
                </a:lnTo>
                <a:cubicBezTo>
                  <a:pt x="3550323" y="36566"/>
                  <a:pt x="3662083" y="33535"/>
                  <a:pt x="3778601" y="22622"/>
                </a:cubicBezTo>
                <a:cubicBezTo>
                  <a:pt x="3793981" y="243672"/>
                  <a:pt x="3764152" y="318695"/>
                  <a:pt x="3778601" y="467157"/>
                </a:cubicBezTo>
                <a:cubicBezTo>
                  <a:pt x="3790077" y="557563"/>
                  <a:pt x="3783697" y="684218"/>
                  <a:pt x="3777639" y="811856"/>
                </a:cubicBezTo>
                <a:lnTo>
                  <a:pt x="3773760" y="922625"/>
                </a:lnTo>
                <a:lnTo>
                  <a:pt x="3778601" y="974384"/>
                </a:lnTo>
                <a:cubicBezTo>
                  <a:pt x="3785784" y="1003717"/>
                  <a:pt x="3785160" y="1041120"/>
                  <a:pt x="3781239" y="1085904"/>
                </a:cubicBezTo>
                <a:lnTo>
                  <a:pt x="3776107" y="1132519"/>
                </a:lnTo>
                <a:lnTo>
                  <a:pt x="3778601" y="1162456"/>
                </a:lnTo>
                <a:cubicBezTo>
                  <a:pt x="3791360" y="1256797"/>
                  <a:pt x="3774958" y="1367020"/>
                  <a:pt x="3763568" y="1469787"/>
                </a:cubicBezTo>
                <a:lnTo>
                  <a:pt x="3758806" y="1520515"/>
                </a:lnTo>
                <a:lnTo>
                  <a:pt x="3760417" y="1549437"/>
                </a:lnTo>
                <a:cubicBezTo>
                  <a:pt x="3764298" y="1588133"/>
                  <a:pt x="3770171" y="1628243"/>
                  <a:pt x="3778601" y="1669683"/>
                </a:cubicBezTo>
                <a:cubicBezTo>
                  <a:pt x="3846039" y="2001203"/>
                  <a:pt x="3774784" y="2142285"/>
                  <a:pt x="3778601" y="2364982"/>
                </a:cubicBezTo>
                <a:lnTo>
                  <a:pt x="3776565" y="2406088"/>
                </a:lnTo>
                <a:lnTo>
                  <a:pt x="3778601" y="2427673"/>
                </a:lnTo>
                <a:cubicBezTo>
                  <a:pt x="3821357" y="2695960"/>
                  <a:pt x="3735684" y="2699438"/>
                  <a:pt x="3778601" y="2809517"/>
                </a:cubicBezTo>
                <a:cubicBezTo>
                  <a:pt x="3789330" y="2837037"/>
                  <a:pt x="3791666" y="2872927"/>
                  <a:pt x="3789892" y="2914654"/>
                </a:cubicBezTo>
                <a:lnTo>
                  <a:pt x="3784971" y="2966248"/>
                </a:lnTo>
                <a:lnTo>
                  <a:pt x="3796722" y="3024078"/>
                </a:lnTo>
                <a:cubicBezTo>
                  <a:pt x="3809238" y="3115139"/>
                  <a:pt x="3806232" y="3210898"/>
                  <a:pt x="3799338" y="3302850"/>
                </a:cubicBezTo>
                <a:lnTo>
                  <a:pt x="3787405" y="3438354"/>
                </a:lnTo>
                <a:lnTo>
                  <a:pt x="3790719" y="3460532"/>
                </a:lnTo>
                <a:cubicBezTo>
                  <a:pt x="3797323" y="3541872"/>
                  <a:pt x="3789007" y="3624193"/>
                  <a:pt x="3780361" y="3709762"/>
                </a:cubicBezTo>
                <a:lnTo>
                  <a:pt x="3780169" y="3712283"/>
                </a:lnTo>
                <a:lnTo>
                  <a:pt x="3781239" y="3768266"/>
                </a:lnTo>
                <a:cubicBezTo>
                  <a:pt x="3780994" y="3815588"/>
                  <a:pt x="3779902" y="3863939"/>
                  <a:pt x="3778794" y="3912511"/>
                </a:cubicBezTo>
                <a:lnTo>
                  <a:pt x="3776324" y="4054010"/>
                </a:lnTo>
                <a:lnTo>
                  <a:pt x="3778601" y="4074733"/>
                </a:lnTo>
                <a:cubicBezTo>
                  <a:pt x="3822365" y="4336760"/>
                  <a:pt x="3765189" y="4482586"/>
                  <a:pt x="3778601" y="4644650"/>
                </a:cubicBezTo>
                <a:cubicBezTo>
                  <a:pt x="3781954" y="4685166"/>
                  <a:pt x="3782850" y="4718916"/>
                  <a:pt x="3782504" y="4749344"/>
                </a:cubicBezTo>
                <a:lnTo>
                  <a:pt x="3780512" y="4796832"/>
                </a:lnTo>
                <a:lnTo>
                  <a:pt x="3786260" y="4877451"/>
                </a:lnTo>
                <a:cubicBezTo>
                  <a:pt x="3786165" y="4918212"/>
                  <a:pt x="3784020" y="4964155"/>
                  <a:pt x="3781623" y="5015963"/>
                </a:cubicBezTo>
                <a:lnTo>
                  <a:pt x="3779076" y="5087925"/>
                </a:lnTo>
                <a:lnTo>
                  <a:pt x="3779599" y="5155456"/>
                </a:lnTo>
                <a:lnTo>
                  <a:pt x="3775907" y="5219073"/>
                </a:lnTo>
                <a:lnTo>
                  <a:pt x="3778601" y="5402640"/>
                </a:lnTo>
                <a:cubicBezTo>
                  <a:pt x="3780494" y="5441637"/>
                  <a:pt x="3781680" y="5475146"/>
                  <a:pt x="3782335" y="5504141"/>
                </a:cubicBezTo>
                <a:lnTo>
                  <a:pt x="3782798" y="5566951"/>
                </a:lnTo>
                <a:lnTo>
                  <a:pt x="3786885" y="5599303"/>
                </a:lnTo>
                <a:cubicBezTo>
                  <a:pt x="3799534" y="5776838"/>
                  <a:pt x="3769350" y="6111156"/>
                  <a:pt x="3778601" y="6291711"/>
                </a:cubicBezTo>
                <a:cubicBezTo>
                  <a:pt x="3687392" y="6306733"/>
                  <a:pt x="3632350" y="6304889"/>
                  <a:pt x="3574752" y="6300212"/>
                </a:cubicBezTo>
                <a:lnTo>
                  <a:pt x="3545837" y="6297718"/>
                </a:lnTo>
                <a:lnTo>
                  <a:pt x="3527963" y="6296834"/>
                </a:lnTo>
                <a:cubicBezTo>
                  <a:pt x="3482151" y="6294419"/>
                  <a:pt x="3430025" y="6291672"/>
                  <a:pt x="3355561" y="6291711"/>
                </a:cubicBezTo>
                <a:cubicBezTo>
                  <a:pt x="3304843" y="6293555"/>
                  <a:pt x="3262749" y="6292377"/>
                  <a:pt x="3225711" y="6290098"/>
                </a:cubicBezTo>
                <a:lnTo>
                  <a:pt x="3218247" y="6289525"/>
                </a:lnTo>
                <a:lnTo>
                  <a:pt x="3198550" y="6289212"/>
                </a:lnTo>
                <a:cubicBezTo>
                  <a:pt x="3144315" y="6287803"/>
                  <a:pt x="3088976" y="6286105"/>
                  <a:pt x="3034921" y="6284968"/>
                </a:cubicBezTo>
                <a:lnTo>
                  <a:pt x="2973802" y="6284626"/>
                </a:lnTo>
                <a:lnTo>
                  <a:pt x="2932520" y="6291711"/>
                </a:lnTo>
                <a:cubicBezTo>
                  <a:pt x="2893699" y="6300111"/>
                  <a:pt x="2847670" y="6301992"/>
                  <a:pt x="2797581" y="6300669"/>
                </a:cubicBezTo>
                <a:lnTo>
                  <a:pt x="2672392" y="6292599"/>
                </a:lnTo>
                <a:lnTo>
                  <a:pt x="2629726" y="6293120"/>
                </a:lnTo>
                <a:lnTo>
                  <a:pt x="2540544" y="6284698"/>
                </a:lnTo>
                <a:lnTo>
                  <a:pt x="2473475" y="6280786"/>
                </a:lnTo>
                <a:cubicBezTo>
                  <a:pt x="2419724" y="6279900"/>
                  <a:pt x="2368202" y="6282437"/>
                  <a:pt x="2322057" y="6291711"/>
                </a:cubicBezTo>
                <a:cubicBezTo>
                  <a:pt x="2275912" y="6300985"/>
                  <a:pt x="2236301" y="6305003"/>
                  <a:pt x="2199195" y="6305968"/>
                </a:cubicBezTo>
                <a:lnTo>
                  <a:pt x="2094190" y="6302012"/>
                </a:lnTo>
                <a:lnTo>
                  <a:pt x="2029724" y="6307766"/>
                </a:lnTo>
                <a:cubicBezTo>
                  <a:pt x="1971866" y="6308389"/>
                  <a:pt x="1916420" y="6305265"/>
                  <a:pt x="1864312" y="6301339"/>
                </a:cubicBezTo>
                <a:lnTo>
                  <a:pt x="1761307" y="6293375"/>
                </a:lnTo>
                <a:lnTo>
                  <a:pt x="1745972" y="6293782"/>
                </a:lnTo>
                <a:cubicBezTo>
                  <a:pt x="1699734" y="6294177"/>
                  <a:pt x="1664143" y="6292827"/>
                  <a:pt x="1633352" y="6291083"/>
                </a:cubicBezTo>
                <a:lnTo>
                  <a:pt x="1621369" y="6290324"/>
                </a:lnTo>
                <a:lnTo>
                  <a:pt x="1599140" y="6291711"/>
                </a:lnTo>
                <a:cubicBezTo>
                  <a:pt x="1564093" y="6296354"/>
                  <a:pt x="1527169" y="6296254"/>
                  <a:pt x="1488567" y="6294097"/>
                </a:cubicBezTo>
                <a:lnTo>
                  <a:pt x="1429716" y="6289243"/>
                </a:lnTo>
                <a:lnTo>
                  <a:pt x="1401008" y="6291711"/>
                </a:lnTo>
                <a:cubicBezTo>
                  <a:pt x="1314301" y="6301163"/>
                  <a:pt x="1222976" y="6299856"/>
                  <a:pt x="1127367" y="6296839"/>
                </a:cubicBezTo>
                <a:lnTo>
                  <a:pt x="1062601" y="6295730"/>
                </a:lnTo>
                <a:lnTo>
                  <a:pt x="964991" y="6305909"/>
                </a:lnTo>
                <a:cubicBezTo>
                  <a:pt x="833250" y="6307778"/>
                  <a:pt x="714190" y="6280255"/>
                  <a:pt x="603122" y="6291711"/>
                </a:cubicBezTo>
                <a:cubicBezTo>
                  <a:pt x="455032" y="6306986"/>
                  <a:pt x="261206" y="6260346"/>
                  <a:pt x="30143" y="6291711"/>
                </a:cubicBezTo>
                <a:cubicBezTo>
                  <a:pt x="-1198" y="6167281"/>
                  <a:pt x="7291" y="6044138"/>
                  <a:pt x="19371" y="5934598"/>
                </a:cubicBezTo>
                <a:lnTo>
                  <a:pt x="33559" y="5801663"/>
                </a:lnTo>
                <a:lnTo>
                  <a:pt x="30143" y="5784485"/>
                </a:lnTo>
                <a:cubicBezTo>
                  <a:pt x="7257" y="5691455"/>
                  <a:pt x="7506" y="5585492"/>
                  <a:pt x="13352" y="5476692"/>
                </a:cubicBezTo>
                <a:lnTo>
                  <a:pt x="21882" y="5346809"/>
                </a:lnTo>
                <a:lnTo>
                  <a:pt x="22064" y="5339439"/>
                </a:lnTo>
                <a:lnTo>
                  <a:pt x="29601" y="5166357"/>
                </a:lnTo>
                <a:lnTo>
                  <a:pt x="30143" y="5151877"/>
                </a:lnTo>
                <a:cubicBezTo>
                  <a:pt x="30018" y="5125783"/>
                  <a:pt x="30111" y="5102484"/>
                  <a:pt x="30346" y="5081409"/>
                </a:cubicBezTo>
                <a:lnTo>
                  <a:pt x="30433" y="5076663"/>
                </a:lnTo>
                <a:lnTo>
                  <a:pt x="30143" y="4963804"/>
                </a:lnTo>
                <a:cubicBezTo>
                  <a:pt x="27040" y="4910138"/>
                  <a:pt x="27067" y="4856021"/>
                  <a:pt x="28459" y="4800989"/>
                </a:cubicBezTo>
                <a:lnTo>
                  <a:pt x="30399" y="4750796"/>
                </a:lnTo>
                <a:lnTo>
                  <a:pt x="31514" y="4666872"/>
                </a:lnTo>
                <a:lnTo>
                  <a:pt x="34697" y="4639551"/>
                </a:lnTo>
                <a:lnTo>
                  <a:pt x="34963" y="4632686"/>
                </a:lnTo>
                <a:cubicBezTo>
                  <a:pt x="37318" y="4575362"/>
                  <a:pt x="39271" y="4516661"/>
                  <a:pt x="39056" y="4456118"/>
                </a:cubicBezTo>
                <a:lnTo>
                  <a:pt x="36996" y="4412759"/>
                </a:lnTo>
                <a:lnTo>
                  <a:pt x="30143" y="4388188"/>
                </a:lnTo>
                <a:cubicBezTo>
                  <a:pt x="7389" y="4328002"/>
                  <a:pt x="11492" y="4256950"/>
                  <a:pt x="19232" y="4188739"/>
                </a:cubicBezTo>
                <a:lnTo>
                  <a:pt x="23985" y="4147809"/>
                </a:lnTo>
                <a:lnTo>
                  <a:pt x="23690" y="4087290"/>
                </a:lnTo>
                <a:lnTo>
                  <a:pt x="29097" y="3984687"/>
                </a:lnTo>
                <a:lnTo>
                  <a:pt x="28035" y="3962690"/>
                </a:lnTo>
                <a:cubicBezTo>
                  <a:pt x="28525" y="3945828"/>
                  <a:pt x="30052" y="3926691"/>
                  <a:pt x="32148" y="3905387"/>
                </a:cubicBezTo>
                <a:lnTo>
                  <a:pt x="34754" y="3881032"/>
                </a:lnTo>
                <a:lnTo>
                  <a:pt x="39206" y="3802233"/>
                </a:lnTo>
                <a:cubicBezTo>
                  <a:pt x="39778" y="3763353"/>
                  <a:pt x="37619" y="3728800"/>
                  <a:pt x="30143" y="3698588"/>
                </a:cubicBezTo>
                <a:cubicBezTo>
                  <a:pt x="7714" y="3607954"/>
                  <a:pt x="33117" y="3482508"/>
                  <a:pt x="36579" y="3365983"/>
                </a:cubicBezTo>
                <a:lnTo>
                  <a:pt x="36510" y="3356621"/>
                </a:lnTo>
                <a:lnTo>
                  <a:pt x="30143" y="3311044"/>
                </a:lnTo>
                <a:cubicBezTo>
                  <a:pt x="14271" y="3224157"/>
                  <a:pt x="11445" y="3149243"/>
                  <a:pt x="14856" y="3082749"/>
                </a:cubicBezTo>
                <a:lnTo>
                  <a:pt x="22229" y="3005366"/>
                </a:lnTo>
                <a:lnTo>
                  <a:pt x="27244" y="2895198"/>
                </a:lnTo>
                <a:cubicBezTo>
                  <a:pt x="29143" y="2848776"/>
                  <a:pt x="30527" y="2799531"/>
                  <a:pt x="30143" y="2746826"/>
                </a:cubicBezTo>
                <a:lnTo>
                  <a:pt x="36784" y="2638240"/>
                </a:lnTo>
                <a:lnTo>
                  <a:pt x="30143" y="2615745"/>
                </a:lnTo>
                <a:cubicBezTo>
                  <a:pt x="-20952" y="2495890"/>
                  <a:pt x="17898" y="2340273"/>
                  <a:pt x="37923" y="2201958"/>
                </a:cubicBezTo>
                <a:lnTo>
                  <a:pt x="42734" y="2158379"/>
                </a:lnTo>
                <a:lnTo>
                  <a:pt x="30143" y="2114218"/>
                </a:lnTo>
                <a:cubicBezTo>
                  <a:pt x="2269" y="2040950"/>
                  <a:pt x="-2735" y="1972014"/>
                  <a:pt x="1162" y="1906697"/>
                </a:cubicBezTo>
                <a:lnTo>
                  <a:pt x="6289" y="1854885"/>
                </a:lnTo>
                <a:lnTo>
                  <a:pt x="8053" y="1809168"/>
                </a:lnTo>
                <a:cubicBezTo>
                  <a:pt x="9832" y="1790244"/>
                  <a:pt x="12470" y="1771472"/>
                  <a:pt x="15415" y="1752867"/>
                </a:cubicBezTo>
                <a:lnTo>
                  <a:pt x="30925" y="1652561"/>
                </a:lnTo>
                <a:lnTo>
                  <a:pt x="30143" y="1606992"/>
                </a:lnTo>
                <a:cubicBezTo>
                  <a:pt x="28397" y="1588584"/>
                  <a:pt x="27931" y="1568665"/>
                  <a:pt x="28348" y="1547550"/>
                </a:cubicBezTo>
                <a:lnTo>
                  <a:pt x="29206" y="1531212"/>
                </a:lnTo>
                <a:lnTo>
                  <a:pt x="23637" y="1487282"/>
                </a:lnTo>
                <a:cubicBezTo>
                  <a:pt x="16479" y="1367166"/>
                  <a:pt x="59638" y="1246041"/>
                  <a:pt x="30143" y="1156757"/>
                </a:cubicBezTo>
                <a:cubicBezTo>
                  <a:pt x="21716" y="1131248"/>
                  <a:pt x="18318" y="1090735"/>
                  <a:pt x="17757" y="1041370"/>
                </a:cubicBezTo>
                <a:lnTo>
                  <a:pt x="18463" y="985697"/>
                </a:lnTo>
                <a:lnTo>
                  <a:pt x="16239" y="975915"/>
                </a:lnTo>
                <a:cubicBezTo>
                  <a:pt x="13541" y="957312"/>
                  <a:pt x="12597" y="940330"/>
                  <a:pt x="12862" y="924477"/>
                </a:cubicBezTo>
                <a:lnTo>
                  <a:pt x="23640" y="845857"/>
                </a:lnTo>
                <a:lnTo>
                  <a:pt x="30907" y="688163"/>
                </a:lnTo>
                <a:lnTo>
                  <a:pt x="31375" y="662715"/>
                </a:lnTo>
                <a:lnTo>
                  <a:pt x="30143" y="655230"/>
                </a:lnTo>
                <a:cubicBezTo>
                  <a:pt x="20345" y="615334"/>
                  <a:pt x="17924" y="569960"/>
                  <a:pt x="19185" y="520814"/>
                </a:cubicBezTo>
                <a:lnTo>
                  <a:pt x="26662" y="415314"/>
                </a:lnTo>
                <a:lnTo>
                  <a:pt x="25635" y="383217"/>
                </a:lnTo>
                <a:cubicBezTo>
                  <a:pt x="25461" y="243905"/>
                  <a:pt x="35455" y="113017"/>
                  <a:pt x="30143" y="22622"/>
                </a:cubicBezTo>
                <a:cubicBezTo>
                  <a:pt x="90096" y="13526"/>
                  <a:pt x="146841" y="12585"/>
                  <a:pt x="200495" y="15390"/>
                </a:cubicBezTo>
                <a:lnTo>
                  <a:pt x="324102" y="27794"/>
                </a:lnTo>
                <a:lnTo>
                  <a:pt x="329634" y="27979"/>
                </a:lnTo>
                <a:cubicBezTo>
                  <a:pt x="398332" y="30204"/>
                  <a:pt x="468106" y="31425"/>
                  <a:pt x="551798" y="27886"/>
                </a:cubicBezTo>
                <a:lnTo>
                  <a:pt x="592464" y="25476"/>
                </a:lnTo>
                <a:lnTo>
                  <a:pt x="603122" y="22622"/>
                </a:lnTo>
                <a:cubicBezTo>
                  <a:pt x="639294" y="8191"/>
                  <a:pt x="679641" y="1916"/>
                  <a:pt x="723201" y="386"/>
                </a:cubicBezTo>
                <a:close/>
              </a:path>
            </a:pathLst>
          </a:custGeom>
        </p:spPr>
      </p:pic>
      <p:sp>
        <p:nvSpPr>
          <p:cNvPr id="5" name="Platshållare för innehåll 4">
            <a:extLst>
              <a:ext uri="{FF2B5EF4-FFF2-40B4-BE49-F238E27FC236}">
                <a16:creationId xmlns:a16="http://schemas.microsoft.com/office/drawing/2014/main" id="{A7A2D256-F117-8C8E-FE25-A034939BDB7E}"/>
              </a:ext>
            </a:extLst>
          </p:cNvPr>
          <p:cNvSpPr>
            <a:spLocks noGrp="1"/>
          </p:cNvSpPr>
          <p:nvPr>
            <p:ph idx="1"/>
          </p:nvPr>
        </p:nvSpPr>
        <p:spPr>
          <a:xfrm>
            <a:off x="4905955" y="2071316"/>
            <a:ext cx="6713552" cy="4114800"/>
          </a:xfrm>
        </p:spPr>
        <p:txBody>
          <a:bodyPr anchor="t">
            <a:normAutofit/>
          </a:bodyPr>
          <a:lstStyle/>
          <a:p>
            <a:r>
              <a:rPr lang="sv-SE" sz="2200" dirty="0"/>
              <a:t>Ligger på hemsidan på laget.se under dokument.</a:t>
            </a:r>
          </a:p>
          <a:p>
            <a:r>
              <a:rPr lang="sv-SE" sz="2200" dirty="0"/>
              <a:t>Glädje, Gemenskap och Inkludering = </a:t>
            </a:r>
            <a:r>
              <a:rPr lang="sv-SE" sz="2200" dirty="0" err="1"/>
              <a:t>Ullvi</a:t>
            </a:r>
            <a:r>
              <a:rPr lang="sv-SE" sz="2200" dirty="0"/>
              <a:t> SK</a:t>
            </a:r>
          </a:p>
          <a:p>
            <a:endParaRPr lang="sv-SE" sz="2200" dirty="0"/>
          </a:p>
        </p:txBody>
      </p:sp>
    </p:spTree>
    <p:extLst>
      <p:ext uri="{BB962C8B-B14F-4D97-AF65-F5344CB8AC3E}">
        <p14:creationId xmlns:p14="http://schemas.microsoft.com/office/powerpoint/2010/main" val="2731337501"/>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274</TotalTime>
  <Words>537</Words>
  <Application>Microsoft Office PowerPoint</Application>
  <PresentationFormat>Bredbild</PresentationFormat>
  <Paragraphs>53</Paragraphs>
  <Slides>8</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8</vt:i4>
      </vt:variant>
    </vt:vector>
  </HeadingPairs>
  <TitlesOfParts>
    <vt:vector size="12" baseType="lpstr">
      <vt:lpstr>Arial</vt:lpstr>
      <vt:lpstr>Calibri</vt:lpstr>
      <vt:lpstr>Calibri Light</vt:lpstr>
      <vt:lpstr>Office-tema</vt:lpstr>
      <vt:lpstr>Föräldramöte Ullvi SK 14/15</vt:lpstr>
      <vt:lpstr>Ledare</vt:lpstr>
      <vt:lpstr>Information</vt:lpstr>
      <vt:lpstr>Information</vt:lpstr>
      <vt:lpstr>Information</vt:lpstr>
      <vt:lpstr>Målsättning under året </vt:lpstr>
      <vt:lpstr>Vad är era förväntningar på oss</vt:lpstr>
      <vt:lpstr>Värdegrund &amp; bemötandekod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Styrelsemöte 2024-06-09</dc:title>
  <dc:creator>Lundstedt, Elin</dc:creator>
  <cp:lastModifiedBy>Lundstedt, Henrik (Kvicksund) SWE</cp:lastModifiedBy>
  <cp:revision>11</cp:revision>
  <dcterms:created xsi:type="dcterms:W3CDTF">2024-05-12T18:59:57Z</dcterms:created>
  <dcterms:modified xsi:type="dcterms:W3CDTF">2024-09-16T12:01:25Z</dcterms:modified>
</cp:coreProperties>
</file>