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5" r:id="rId5"/>
    <p:sldId id="266" r:id="rId6"/>
    <p:sldId id="260" r:id="rId7"/>
    <p:sldId id="267" r:id="rId8"/>
    <p:sldId id="261"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ndstedt, Henrik (Kvicksund) SWE" userId="6c9aeece-2686-49bd-8cdd-1290d8b19118" providerId="ADAL" clId="{72084DCE-3CE3-4B08-943C-E3101BB9F4C1}"/>
    <pc:docChg chg="custSel addSld delSld modSld">
      <pc:chgData name="Lundstedt, Henrik (Kvicksund) SWE" userId="6c9aeece-2686-49bd-8cdd-1290d8b19118" providerId="ADAL" clId="{72084DCE-3CE3-4B08-943C-E3101BB9F4C1}" dt="2024-09-15T16:41:14.124" v="389" actId="20577"/>
      <pc:docMkLst>
        <pc:docMk/>
      </pc:docMkLst>
      <pc:sldChg chg="modSp mod">
        <pc:chgData name="Lundstedt, Henrik (Kvicksund) SWE" userId="6c9aeece-2686-49bd-8cdd-1290d8b19118" providerId="ADAL" clId="{72084DCE-3CE3-4B08-943C-E3101BB9F4C1}" dt="2024-09-15T16:23:15.648" v="207" actId="20577"/>
        <pc:sldMkLst>
          <pc:docMk/>
          <pc:sldMk cId="2990390440" sldId="259"/>
        </pc:sldMkLst>
        <pc:spChg chg="mod">
          <ac:chgData name="Lundstedt, Henrik (Kvicksund) SWE" userId="6c9aeece-2686-49bd-8cdd-1290d8b19118" providerId="ADAL" clId="{72084DCE-3CE3-4B08-943C-E3101BB9F4C1}" dt="2024-09-15T16:23:15.648" v="207" actId="20577"/>
          <ac:spMkLst>
            <pc:docMk/>
            <pc:sldMk cId="2990390440" sldId="259"/>
            <ac:spMk id="5" creationId="{A7A2D256-F117-8C8E-FE25-A034939BDB7E}"/>
          </ac:spMkLst>
        </pc:spChg>
      </pc:sldChg>
      <pc:sldChg chg="modSp mod">
        <pc:chgData name="Lundstedt, Henrik (Kvicksund) SWE" userId="6c9aeece-2686-49bd-8cdd-1290d8b19118" providerId="ADAL" clId="{72084DCE-3CE3-4B08-943C-E3101BB9F4C1}" dt="2024-09-15T16:37:11.614" v="277" actId="20577"/>
        <pc:sldMkLst>
          <pc:docMk/>
          <pc:sldMk cId="4064282292" sldId="260"/>
        </pc:sldMkLst>
        <pc:spChg chg="mod">
          <ac:chgData name="Lundstedt, Henrik (Kvicksund) SWE" userId="6c9aeece-2686-49bd-8cdd-1290d8b19118" providerId="ADAL" clId="{72084DCE-3CE3-4B08-943C-E3101BB9F4C1}" dt="2024-09-15T16:37:11.614" v="277" actId="20577"/>
          <ac:spMkLst>
            <pc:docMk/>
            <pc:sldMk cId="4064282292" sldId="260"/>
            <ac:spMk id="5" creationId="{A7A2D256-F117-8C8E-FE25-A034939BDB7E}"/>
          </ac:spMkLst>
        </pc:spChg>
      </pc:sldChg>
      <pc:sldChg chg="modSp mod">
        <pc:chgData name="Lundstedt, Henrik (Kvicksund) SWE" userId="6c9aeece-2686-49bd-8cdd-1290d8b19118" providerId="ADAL" clId="{72084DCE-3CE3-4B08-943C-E3101BB9F4C1}" dt="2024-09-15T16:25:30.716" v="219" actId="20577"/>
        <pc:sldMkLst>
          <pc:docMk/>
          <pc:sldMk cId="2488719245" sldId="265"/>
        </pc:sldMkLst>
        <pc:spChg chg="mod">
          <ac:chgData name="Lundstedt, Henrik (Kvicksund) SWE" userId="6c9aeece-2686-49bd-8cdd-1290d8b19118" providerId="ADAL" clId="{72084DCE-3CE3-4B08-943C-E3101BB9F4C1}" dt="2024-09-15T16:25:30.716" v="219" actId="20577"/>
          <ac:spMkLst>
            <pc:docMk/>
            <pc:sldMk cId="2488719245" sldId="265"/>
            <ac:spMk id="5" creationId="{A7A2D256-F117-8C8E-FE25-A034939BDB7E}"/>
          </ac:spMkLst>
        </pc:spChg>
      </pc:sldChg>
      <pc:sldChg chg="modSp mod">
        <pc:chgData name="Lundstedt, Henrik (Kvicksund) SWE" userId="6c9aeece-2686-49bd-8cdd-1290d8b19118" providerId="ADAL" clId="{72084DCE-3CE3-4B08-943C-E3101BB9F4C1}" dt="2024-09-15T16:41:14.124" v="389" actId="20577"/>
        <pc:sldMkLst>
          <pc:docMk/>
          <pc:sldMk cId="4206414879" sldId="266"/>
        </pc:sldMkLst>
        <pc:spChg chg="mod">
          <ac:chgData name="Lundstedt, Henrik (Kvicksund) SWE" userId="6c9aeece-2686-49bd-8cdd-1290d8b19118" providerId="ADAL" clId="{72084DCE-3CE3-4B08-943C-E3101BB9F4C1}" dt="2024-09-15T16:41:14.124" v="389" actId="20577"/>
          <ac:spMkLst>
            <pc:docMk/>
            <pc:sldMk cId="4206414879" sldId="266"/>
            <ac:spMk id="5" creationId="{A7A2D256-F117-8C8E-FE25-A034939BDB7E}"/>
          </ac:spMkLst>
        </pc:spChg>
      </pc:sldChg>
      <pc:sldChg chg="new del">
        <pc:chgData name="Lundstedt, Henrik (Kvicksund) SWE" userId="6c9aeece-2686-49bd-8cdd-1290d8b19118" providerId="ADAL" clId="{72084DCE-3CE3-4B08-943C-E3101BB9F4C1}" dt="2024-09-15T16:33:40.455" v="260" actId="2696"/>
        <pc:sldMkLst>
          <pc:docMk/>
          <pc:sldMk cId="886773097" sldId="26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058629-A497-AC13-F31F-C93249F1DF6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F3FBA7B-D032-9856-9E8F-290CD8EF86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D068755F-64B3-787A-1511-832D78C78C29}"/>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5" name="Platshållare för sidfot 4">
            <a:extLst>
              <a:ext uri="{FF2B5EF4-FFF2-40B4-BE49-F238E27FC236}">
                <a16:creationId xmlns:a16="http://schemas.microsoft.com/office/drawing/2014/main" id="{CFF26F7F-BD6D-546E-E3AC-F1E50899113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C50CBFF-12F4-1B14-4145-FC71EB5544A6}"/>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2348007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39EB19-CEFF-1131-F647-2978BDB62E43}"/>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A527D1D-549D-DDDA-E6FB-64F6EF969BB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E834063-9121-34F7-3215-A2261D008651}"/>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5" name="Platshållare för sidfot 4">
            <a:extLst>
              <a:ext uri="{FF2B5EF4-FFF2-40B4-BE49-F238E27FC236}">
                <a16:creationId xmlns:a16="http://schemas.microsoft.com/office/drawing/2014/main" id="{C357D51E-1A5F-DA3C-D040-80028890D32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D12C2D4-6064-341E-43F2-2F775457E2CE}"/>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3207530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C93DA82F-A637-AE22-B68B-F28C8BE5DCAB}"/>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4F25C07-63E5-54FE-8FD6-AA6AC36EB32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A3630D-E023-6BA7-23AA-1D3748E36830}"/>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5" name="Platshållare för sidfot 4">
            <a:extLst>
              <a:ext uri="{FF2B5EF4-FFF2-40B4-BE49-F238E27FC236}">
                <a16:creationId xmlns:a16="http://schemas.microsoft.com/office/drawing/2014/main" id="{CEC90A2C-9F22-E030-A3F3-F34EC33F491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BA13B9A-7284-C29E-0D12-A9AC888093CB}"/>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1882468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36CE71-6732-5261-622D-EC62277F9E6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E5E59DF-D2AC-9C57-88B4-1BD0A6E0B39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1C587F8-628A-D81B-A350-C48BB20E6370}"/>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5" name="Platshållare för sidfot 4">
            <a:extLst>
              <a:ext uri="{FF2B5EF4-FFF2-40B4-BE49-F238E27FC236}">
                <a16:creationId xmlns:a16="http://schemas.microsoft.com/office/drawing/2014/main" id="{14D50F26-FDD0-71BE-FDF4-05EA55801B4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0749994-F07C-EA72-FC6F-FEAD170D81D9}"/>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179492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F5314-ED9D-6FA7-5367-4E7FE2C268C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E724B61-9662-38E4-AEBB-A46120E910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DFA6834-1E43-C926-BA75-03121167FB85}"/>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5" name="Platshållare för sidfot 4">
            <a:extLst>
              <a:ext uri="{FF2B5EF4-FFF2-40B4-BE49-F238E27FC236}">
                <a16:creationId xmlns:a16="http://schemas.microsoft.com/office/drawing/2014/main" id="{3FD6C9E1-7D17-8DD2-5BB2-6B3D87286D5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676371-16BF-CDFB-EAF7-27E7028A0728}"/>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275980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4E4918-0680-735D-9E85-42765EDC674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BAEB72-88D4-9166-A5FC-32BFDE034AD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D1649FF1-BFBA-EF3E-35A9-5DDF011B35A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37FEC74-ED93-D2D3-4C78-23CCE8B96407}"/>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6" name="Platshållare för sidfot 5">
            <a:extLst>
              <a:ext uri="{FF2B5EF4-FFF2-40B4-BE49-F238E27FC236}">
                <a16:creationId xmlns:a16="http://schemas.microsoft.com/office/drawing/2014/main" id="{BB932921-3EDB-3CAE-459E-5A04D2336AE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1ACA8C8-7ACE-49F0-4C34-A411D5AA0D43}"/>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3847640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5662CA-0BE9-8A76-AAD1-BE1C4F8D5CE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FEE63FA-B6C8-89E1-F4FA-A29215376B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478E29F-C14F-8FA3-DE2F-3C046A599B5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B144D6F-93F1-CB04-8479-3F61F43233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C8A02C41-BD4E-683A-1282-A9EB0EB5D0E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9370E6A-A51A-9F88-442D-C99068582CE7}"/>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8" name="Platshållare för sidfot 7">
            <a:extLst>
              <a:ext uri="{FF2B5EF4-FFF2-40B4-BE49-F238E27FC236}">
                <a16:creationId xmlns:a16="http://schemas.microsoft.com/office/drawing/2014/main" id="{D440E4D1-E723-90EF-4AE4-F42E87FAB46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CA3A30E-A260-7821-0FCF-6379F1402E41}"/>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115395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C615EA-25C1-0131-1BB4-145A8B2EAC3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2BB6817-197E-637B-C266-C3BC93AD990F}"/>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4" name="Platshållare för sidfot 3">
            <a:extLst>
              <a:ext uri="{FF2B5EF4-FFF2-40B4-BE49-F238E27FC236}">
                <a16:creationId xmlns:a16="http://schemas.microsoft.com/office/drawing/2014/main" id="{CA56413F-9202-03AC-3C97-8D0B0171AC29}"/>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A123AE9-4FC4-6B84-0D81-A765D59FE40F}"/>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28807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04C2AAF-775A-CA56-80A7-5E1F7A4DBA17}"/>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3" name="Platshållare för sidfot 2">
            <a:extLst>
              <a:ext uri="{FF2B5EF4-FFF2-40B4-BE49-F238E27FC236}">
                <a16:creationId xmlns:a16="http://schemas.microsoft.com/office/drawing/2014/main" id="{D51DF331-5939-CFDD-B8B5-2B50309FC44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B85ABFC-1875-F002-1DFD-87C48FE601C0}"/>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1207587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08F3FD-6250-9F1A-79DB-64E41A668B5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E991E4D-F3D2-158B-6B9B-E91A576CA8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CC7416D-CEC4-7C82-A333-AD60DC1A8F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15048EA-FC60-A42B-9AB1-EFBD0B88E44D}"/>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6" name="Platshållare för sidfot 5">
            <a:extLst>
              <a:ext uri="{FF2B5EF4-FFF2-40B4-BE49-F238E27FC236}">
                <a16:creationId xmlns:a16="http://schemas.microsoft.com/office/drawing/2014/main" id="{3D7069B4-EF71-C61B-C23D-4C984278776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56D4987-188F-C194-8CED-E84F103F0F53}"/>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3840242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FAC62D-8A8C-F7D7-5D3F-C2AD3D3C767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EEE1604-22E8-631E-64CF-948881490B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8F19FFC-C37C-5EA7-8C71-2988C08EE8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20E4A1-9B55-CB80-8820-77427E4DA74F}"/>
              </a:ext>
            </a:extLst>
          </p:cNvPr>
          <p:cNvSpPr>
            <a:spLocks noGrp="1"/>
          </p:cNvSpPr>
          <p:nvPr>
            <p:ph type="dt" sz="half" idx="10"/>
          </p:nvPr>
        </p:nvSpPr>
        <p:spPr/>
        <p:txBody>
          <a:bodyPr/>
          <a:lstStyle/>
          <a:p>
            <a:fld id="{31942E47-96E6-4F63-AA65-680320EFE3E2}" type="datetimeFigureOut">
              <a:rPr lang="sv-SE" smtClean="0"/>
              <a:t>2024-09-16</a:t>
            </a:fld>
            <a:endParaRPr lang="sv-SE"/>
          </a:p>
        </p:txBody>
      </p:sp>
      <p:sp>
        <p:nvSpPr>
          <p:cNvPr id="6" name="Platshållare för sidfot 5">
            <a:extLst>
              <a:ext uri="{FF2B5EF4-FFF2-40B4-BE49-F238E27FC236}">
                <a16:creationId xmlns:a16="http://schemas.microsoft.com/office/drawing/2014/main" id="{CE6AE8CD-E08F-197A-907D-ED6D82B3599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2A0015E-9121-573F-0050-16811E280976}"/>
              </a:ext>
            </a:extLst>
          </p:cNvPr>
          <p:cNvSpPr>
            <a:spLocks noGrp="1"/>
          </p:cNvSpPr>
          <p:nvPr>
            <p:ph type="sldNum" sz="quarter" idx="12"/>
          </p:nvPr>
        </p:nvSpPr>
        <p:spPr/>
        <p:txBody>
          <a:bodyPr/>
          <a:lstStyle/>
          <a:p>
            <a:fld id="{3D800015-E68B-4379-8567-C668B00C797E}" type="slidenum">
              <a:rPr lang="sv-SE" smtClean="0"/>
              <a:t>‹#›</a:t>
            </a:fld>
            <a:endParaRPr lang="sv-SE"/>
          </a:p>
        </p:txBody>
      </p:sp>
    </p:spTree>
    <p:extLst>
      <p:ext uri="{BB962C8B-B14F-4D97-AF65-F5344CB8AC3E}">
        <p14:creationId xmlns:p14="http://schemas.microsoft.com/office/powerpoint/2010/main" val="3985743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C1C0F40-B2A4-7062-6FF8-AA4EDE0D0B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3FC5A1A-4C9B-92CF-6382-CDE8265A77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4A9B6E4-98BF-4269-EA8F-FF741051B8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942E47-96E6-4F63-AA65-680320EFE3E2}" type="datetimeFigureOut">
              <a:rPr lang="sv-SE" smtClean="0"/>
              <a:t>2024-09-16</a:t>
            </a:fld>
            <a:endParaRPr lang="sv-SE"/>
          </a:p>
        </p:txBody>
      </p:sp>
      <p:sp>
        <p:nvSpPr>
          <p:cNvPr id="5" name="Platshållare för sidfot 4">
            <a:extLst>
              <a:ext uri="{FF2B5EF4-FFF2-40B4-BE49-F238E27FC236}">
                <a16:creationId xmlns:a16="http://schemas.microsoft.com/office/drawing/2014/main" id="{1344C093-2AAD-B0A3-4F50-C657613B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9123033-15D5-6B23-2354-DBF37CABC5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00015-E68B-4379-8567-C668B00C797E}" type="slidenum">
              <a:rPr lang="sv-SE" smtClean="0"/>
              <a:t>‹#›</a:t>
            </a:fld>
            <a:endParaRPr lang="sv-SE"/>
          </a:p>
        </p:txBody>
      </p:sp>
    </p:spTree>
    <p:extLst>
      <p:ext uri="{BB962C8B-B14F-4D97-AF65-F5344CB8AC3E}">
        <p14:creationId xmlns:p14="http://schemas.microsoft.com/office/powerpoint/2010/main" val="1024893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39"/>
            <a:ext cx="11018520" cy="1434415"/>
          </a:xfrm>
        </p:spPr>
        <p:txBody>
          <a:bodyPr anchor="b">
            <a:normAutofit/>
          </a:bodyPr>
          <a:lstStyle/>
          <a:p>
            <a:r>
              <a:rPr lang="sv-SE" sz="5400" dirty="0"/>
              <a:t>Föräldramöte </a:t>
            </a:r>
            <a:r>
              <a:rPr lang="sv-SE" sz="5400" dirty="0" err="1"/>
              <a:t>Ullvi</a:t>
            </a:r>
            <a:r>
              <a:rPr lang="sv-SE" sz="5400" dirty="0"/>
              <a:t> SK 14/15</a:t>
            </a:r>
          </a:p>
        </p:txBody>
      </p:sp>
      <p:sp>
        <p:nvSpPr>
          <p:cNvPr id="1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572493" y="2071316"/>
            <a:ext cx="6713552" cy="4119172"/>
          </a:xfrm>
        </p:spPr>
        <p:txBody>
          <a:bodyPr anchor="t">
            <a:normAutofit/>
          </a:bodyPr>
          <a:lstStyle/>
          <a:p>
            <a:pPr marL="0" indent="0">
              <a:buNone/>
            </a:pPr>
            <a:r>
              <a:rPr lang="sv-SE" sz="3200" dirty="0"/>
              <a:t>Välkomna!</a:t>
            </a:r>
          </a:p>
        </p:txBody>
      </p:sp>
      <p:pic>
        <p:nvPicPr>
          <p:cNvPr id="7" name="Bildobjekt 6" descr="En bild som visar emblem, prydnad, symbol, tecknad serie&#10;&#10;Automatiskt genererad beskrivning">
            <a:extLst>
              <a:ext uri="{FF2B5EF4-FFF2-40B4-BE49-F238E27FC236}">
                <a16:creationId xmlns:a16="http://schemas.microsoft.com/office/drawing/2014/main" id="{8835FA27-2F3A-8BE3-E2E5-887D17127A5E}"/>
              </a:ext>
            </a:extLst>
          </p:cNvPr>
          <p:cNvPicPr>
            <a:picLocks noChangeAspect="1"/>
          </p:cNvPicPr>
          <p:nvPr/>
        </p:nvPicPr>
        <p:blipFill rotWithShape="1">
          <a:blip r:embed="rId2">
            <a:extLst>
              <a:ext uri="{28A0092B-C50C-407E-A947-70E740481C1C}">
                <a14:useLocalDpi xmlns:a14="http://schemas.microsoft.com/office/drawing/2010/main" val="0"/>
              </a:ext>
            </a:extLst>
          </a:blip>
          <a:srcRect l="1235" r="594" b="-3"/>
          <a:stretch/>
        </p:blipFill>
        <p:spPr>
          <a:xfrm>
            <a:off x="7675658" y="2093976"/>
            <a:ext cx="3941064" cy="4096512"/>
          </a:xfrm>
          <a:prstGeom prst="rect">
            <a:avLst/>
          </a:prstGeom>
        </p:spPr>
      </p:pic>
    </p:spTree>
    <p:extLst>
      <p:ext uri="{BB962C8B-B14F-4D97-AF65-F5344CB8AC3E}">
        <p14:creationId xmlns:p14="http://schemas.microsoft.com/office/powerpoint/2010/main" val="1315168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1136397" y="502020"/>
            <a:ext cx="5323715" cy="1642970"/>
          </a:xfrm>
        </p:spPr>
        <p:txBody>
          <a:bodyPr anchor="b">
            <a:normAutofit/>
          </a:bodyPr>
          <a:lstStyle/>
          <a:p>
            <a:r>
              <a:rPr lang="sv-SE" sz="4000" dirty="0"/>
              <a:t>Ledare</a:t>
            </a:r>
          </a:p>
        </p:txBody>
      </p:sp>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1144923" y="2405894"/>
            <a:ext cx="5315189" cy="3535083"/>
          </a:xfrm>
        </p:spPr>
        <p:txBody>
          <a:bodyPr anchor="t">
            <a:normAutofit/>
          </a:bodyPr>
          <a:lstStyle/>
          <a:p>
            <a:r>
              <a:rPr lang="sv-SE" sz="2000" dirty="0"/>
              <a:t>Daniel Eklöf</a:t>
            </a:r>
          </a:p>
          <a:p>
            <a:r>
              <a:rPr lang="sv-SE" sz="2000" dirty="0"/>
              <a:t>Mats-Åke Isaksson</a:t>
            </a:r>
          </a:p>
          <a:p>
            <a:r>
              <a:rPr lang="sv-SE" sz="2000" dirty="0"/>
              <a:t>Per-Johan Ekblad</a:t>
            </a:r>
          </a:p>
          <a:p>
            <a:r>
              <a:rPr lang="sv-SE" sz="2000" dirty="0"/>
              <a:t>Henrik Lundstedt</a:t>
            </a:r>
          </a:p>
          <a:p>
            <a:r>
              <a:rPr lang="sv-SE" sz="2000" dirty="0"/>
              <a:t>Lagledare, vakant</a:t>
            </a:r>
          </a:p>
          <a:p>
            <a:endParaRPr lang="sv-SE" sz="2000" dirty="0"/>
          </a:p>
        </p:txBody>
      </p:sp>
      <p:sp>
        <p:nvSpPr>
          <p:cNvPr id="14" name="Rectangle 1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Bildobjekt 6" descr="En bild som visar emblem, prydnad, symbol, tecknad serie&#10;&#10;Automatiskt genererad beskrivning">
            <a:extLst>
              <a:ext uri="{FF2B5EF4-FFF2-40B4-BE49-F238E27FC236}">
                <a16:creationId xmlns:a16="http://schemas.microsoft.com/office/drawing/2014/main" id="{8835FA27-2F3A-8BE3-E2E5-887D17127A5E}"/>
              </a:ext>
            </a:extLst>
          </p:cNvPr>
          <p:cNvPicPr>
            <a:picLocks noChangeAspect="1"/>
          </p:cNvPicPr>
          <p:nvPr/>
        </p:nvPicPr>
        <p:blipFill rotWithShape="1">
          <a:blip r:embed="rId2">
            <a:extLst>
              <a:ext uri="{28A0092B-C50C-407E-A947-70E740481C1C}">
                <a14:useLocalDpi xmlns:a14="http://schemas.microsoft.com/office/drawing/2010/main" val="0"/>
              </a:ext>
            </a:extLst>
          </a:blip>
          <a:srcRect l="1235" r="594" b="-3"/>
          <a:stretch/>
        </p:blipFill>
        <p:spPr>
          <a:xfrm>
            <a:off x="7075967" y="1277417"/>
            <a:ext cx="4170530" cy="4335058"/>
          </a:xfrm>
          <a:prstGeom prst="rect">
            <a:avLst/>
          </a:prstGeom>
        </p:spPr>
      </p:pic>
    </p:spTree>
    <p:extLst>
      <p:ext uri="{BB962C8B-B14F-4D97-AF65-F5344CB8AC3E}">
        <p14:creationId xmlns:p14="http://schemas.microsoft.com/office/powerpoint/2010/main" val="1961795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40"/>
            <a:ext cx="11018520" cy="840248"/>
          </a:xfrm>
        </p:spPr>
        <p:txBody>
          <a:bodyPr anchor="b">
            <a:normAutofit/>
          </a:bodyPr>
          <a:lstStyle/>
          <a:p>
            <a:r>
              <a:rPr lang="sv-SE" dirty="0"/>
              <a:t>Information</a:t>
            </a:r>
          </a:p>
        </p:txBody>
      </p:sp>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490299" y="1078789"/>
            <a:ext cx="10770178" cy="5393930"/>
          </a:xfrm>
        </p:spPr>
        <p:txBody>
          <a:bodyPr anchor="t">
            <a:normAutofit fontScale="92500" lnSpcReduction="10000"/>
          </a:bodyPr>
          <a:lstStyle/>
          <a:p>
            <a:r>
              <a:rPr lang="sv-SE" sz="2200" b="1" dirty="0"/>
              <a:t>Träningstider</a:t>
            </a:r>
          </a:p>
          <a:p>
            <a:pPr marL="0" indent="0">
              <a:buNone/>
            </a:pPr>
            <a:r>
              <a:rPr lang="sv-SE" sz="2200" dirty="0"/>
              <a:t>Tisdagar, 18.00-19.30, Nya Gymnastiksalen </a:t>
            </a:r>
            <a:r>
              <a:rPr lang="sv-SE" sz="2200" dirty="0" err="1"/>
              <a:t>Rudbeckianska</a:t>
            </a:r>
            <a:r>
              <a:rPr lang="sv-SE" sz="2200" dirty="0"/>
              <a:t> Gymnasiet</a:t>
            </a:r>
          </a:p>
          <a:p>
            <a:pPr marL="0" indent="0">
              <a:buNone/>
            </a:pPr>
            <a:r>
              <a:rPr lang="sv-SE" sz="2200" dirty="0"/>
              <a:t>Söndagar, 11.00-12.30, Irstahallen</a:t>
            </a:r>
          </a:p>
          <a:p>
            <a:r>
              <a:rPr lang="sv-SE" sz="2200" b="1" dirty="0"/>
              <a:t>Matchspel säsongen 2024/2025</a:t>
            </a:r>
          </a:p>
          <a:p>
            <a:pPr marL="0" indent="0">
              <a:buNone/>
            </a:pPr>
            <a:r>
              <a:rPr lang="sv-SE" sz="2200" dirty="0"/>
              <a:t>Vi är ett lag men kommer under säsongen spela i två serier, PK7 och PK8. Upplägg…. </a:t>
            </a:r>
          </a:p>
          <a:p>
            <a:r>
              <a:rPr lang="sv-SE" sz="2200" b="1" dirty="0"/>
              <a:t>Kallelse till matcher och träningar</a:t>
            </a:r>
          </a:p>
          <a:p>
            <a:pPr marL="0" indent="0">
              <a:buNone/>
            </a:pPr>
            <a:r>
              <a:rPr lang="sv-SE" sz="2200" dirty="0"/>
              <a:t>Alla träningar kommer att läggas upp på laget.se och kallelse till träningar går ut 6 dagar innan. Till matcher sker kallelse så tidigt som möjligt. Träningsnärvaro kommer kunna påverka laguttagning. Svara gärna på kallelser så tidigt som möjligt då det underlättar mycket i våran planering. Ledarbarn spelar i stor utsträckning matcher där föräldrar är ledare.</a:t>
            </a:r>
          </a:p>
          <a:p>
            <a:r>
              <a:rPr lang="sv-SE" sz="2200" b="1" dirty="0"/>
              <a:t>Utrustning</a:t>
            </a:r>
          </a:p>
          <a:p>
            <a:pPr marL="0" indent="0">
              <a:buNone/>
            </a:pPr>
            <a:r>
              <a:rPr lang="sv-SE" sz="2200" dirty="0"/>
              <a:t>Bra skor avsedda för idrott inomhus samt klubba i rätt längd är viktigt. Glasögon obligatoriskt. Fråga oss gärna. </a:t>
            </a:r>
          </a:p>
          <a:p>
            <a:r>
              <a:rPr lang="sv-SE" sz="2200" b="1" dirty="0"/>
              <a:t>Cup</a:t>
            </a:r>
          </a:p>
          <a:p>
            <a:pPr marL="0" indent="0">
              <a:buNone/>
            </a:pPr>
            <a:r>
              <a:rPr lang="sv-SE" sz="2200" dirty="0"/>
              <a:t>Vi kommer delta på en cup under säsongen vilket vi återkommer om men troligtvis blir det Mälarenergi Cup</a:t>
            </a:r>
          </a:p>
          <a:p>
            <a:pPr marL="0" indent="0">
              <a:buNone/>
            </a:pPr>
            <a:endParaRPr lang="sv-SE" sz="2200" dirty="0"/>
          </a:p>
          <a:p>
            <a:endParaRPr lang="sv-SE" sz="2200" dirty="0"/>
          </a:p>
        </p:txBody>
      </p:sp>
    </p:spTree>
    <p:extLst>
      <p:ext uri="{BB962C8B-B14F-4D97-AF65-F5344CB8AC3E}">
        <p14:creationId xmlns:p14="http://schemas.microsoft.com/office/powerpoint/2010/main" val="2990390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40"/>
            <a:ext cx="11018520" cy="840248"/>
          </a:xfrm>
        </p:spPr>
        <p:txBody>
          <a:bodyPr anchor="b">
            <a:normAutofit/>
          </a:bodyPr>
          <a:lstStyle/>
          <a:p>
            <a:r>
              <a:rPr lang="sv-SE" dirty="0"/>
              <a:t>Information</a:t>
            </a:r>
          </a:p>
        </p:txBody>
      </p:sp>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490299" y="1078789"/>
            <a:ext cx="10770178" cy="5393930"/>
          </a:xfrm>
        </p:spPr>
        <p:txBody>
          <a:bodyPr anchor="t">
            <a:normAutofit/>
          </a:bodyPr>
          <a:lstStyle/>
          <a:p>
            <a:r>
              <a:rPr lang="sv-SE" sz="2200" b="1" dirty="0"/>
              <a:t>Föräldrar på träning och matcher</a:t>
            </a:r>
          </a:p>
          <a:p>
            <a:pPr marL="0" indent="0">
              <a:buNone/>
            </a:pPr>
            <a:r>
              <a:rPr lang="sv-SE" sz="2200" dirty="0"/>
              <a:t>Det tycker vi om. Irstahallen är inga problem men vi tittar på lösning på Rudbeck att ha föräldrar på bättre sätt än förra året. Inga föräldrar i omklädningsrummen vid matcher.</a:t>
            </a:r>
          </a:p>
          <a:p>
            <a:r>
              <a:rPr lang="sv-SE" sz="2200" b="1" dirty="0"/>
              <a:t>Träningströjor och matchkläder</a:t>
            </a:r>
          </a:p>
          <a:p>
            <a:pPr marL="0" indent="0">
              <a:buNone/>
            </a:pPr>
            <a:r>
              <a:rPr lang="sv-SE" sz="2200" dirty="0"/>
              <a:t>De som behöver ny gul träningströja meddelar oss. Detsamma gäller våra matchkläder som är lila tröjor och strumpor samt svarta shorts.</a:t>
            </a:r>
          </a:p>
          <a:p>
            <a:r>
              <a:rPr lang="sv-SE" sz="2200" b="1" dirty="0"/>
              <a:t>Sponsorer/engagemang</a:t>
            </a:r>
          </a:p>
          <a:p>
            <a:pPr marL="0" indent="0">
              <a:buNone/>
            </a:pPr>
            <a:r>
              <a:rPr lang="sv-SE" sz="2200" dirty="0"/>
              <a:t>Är det någon som vill och har möjlighet att sponsra laget på något sätt, prata med Henrik. Vi kommer inte sälja något under året förutom fikaförsäljning vid hemmamatcher, schema för det återkommer vi om. Hjälp med </a:t>
            </a:r>
            <a:r>
              <a:rPr lang="sv-SE" sz="2200" dirty="0" err="1"/>
              <a:t>fika,matchklocka</a:t>
            </a:r>
            <a:r>
              <a:rPr lang="sv-SE" sz="2200" dirty="0"/>
              <a:t> och sargbygge behöver vi hjälpas åt med.</a:t>
            </a:r>
          </a:p>
          <a:p>
            <a:r>
              <a:rPr lang="sv-SE" sz="2200" b="1" dirty="0"/>
              <a:t>Laget.se</a:t>
            </a:r>
          </a:p>
          <a:p>
            <a:pPr marL="0" indent="0">
              <a:buNone/>
            </a:pPr>
            <a:r>
              <a:rPr lang="sv-SE" sz="2200" dirty="0"/>
              <a:t>När vi fått in lapparna så uppdaterar vi laget.se med rätt information. Ni får gärna lägga upp en bild på barnens profil på laget.se. </a:t>
            </a:r>
          </a:p>
          <a:p>
            <a:pPr marL="0" indent="0">
              <a:buNone/>
            </a:pPr>
            <a:endParaRPr lang="sv-SE" sz="2200" b="1" dirty="0"/>
          </a:p>
          <a:p>
            <a:endParaRPr lang="sv-SE" sz="2200" dirty="0"/>
          </a:p>
          <a:p>
            <a:pPr marL="0" indent="0">
              <a:buNone/>
            </a:pPr>
            <a:endParaRPr lang="sv-SE" sz="2200" dirty="0"/>
          </a:p>
          <a:p>
            <a:endParaRPr lang="sv-SE" sz="2200" dirty="0"/>
          </a:p>
        </p:txBody>
      </p:sp>
    </p:spTree>
    <p:extLst>
      <p:ext uri="{BB962C8B-B14F-4D97-AF65-F5344CB8AC3E}">
        <p14:creationId xmlns:p14="http://schemas.microsoft.com/office/powerpoint/2010/main" val="2488719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40"/>
            <a:ext cx="11018520" cy="840248"/>
          </a:xfrm>
        </p:spPr>
        <p:txBody>
          <a:bodyPr anchor="b">
            <a:normAutofit/>
          </a:bodyPr>
          <a:lstStyle/>
          <a:p>
            <a:r>
              <a:rPr lang="sv-SE" dirty="0"/>
              <a:t>Information</a:t>
            </a:r>
          </a:p>
        </p:txBody>
      </p:sp>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490299" y="1078789"/>
            <a:ext cx="10770178" cy="5393930"/>
          </a:xfrm>
        </p:spPr>
        <p:txBody>
          <a:bodyPr anchor="t">
            <a:normAutofit/>
          </a:bodyPr>
          <a:lstStyle/>
          <a:p>
            <a:r>
              <a:rPr lang="sv-SE" sz="2200" b="1" dirty="0"/>
              <a:t>Målvakter</a:t>
            </a:r>
          </a:p>
          <a:p>
            <a:pPr marL="0" indent="0">
              <a:buNone/>
            </a:pPr>
            <a:r>
              <a:rPr lang="sv-SE" sz="2200" dirty="0"/>
              <a:t> Vi kommer i år kolla om någon vill stå i mål mer frekvent men de som vill prova kommer få göra det i år också.</a:t>
            </a:r>
          </a:p>
          <a:p>
            <a:r>
              <a:rPr lang="sv-SE" sz="2200" b="1" dirty="0"/>
              <a:t>Skjuts till träningar och matcher</a:t>
            </a:r>
          </a:p>
          <a:p>
            <a:pPr marL="0" indent="0">
              <a:buNone/>
            </a:pPr>
            <a:r>
              <a:rPr lang="sv-SE" sz="2200" dirty="0"/>
              <a:t>Samåk gärna till träningar och matcher. Är det någon som får förhinder att skjutsa dotter eller son till träning så kontakta någon av ledarna så löser vi det. Till vissa bortamatcher kommer vi samlas vid Irstamacken.</a:t>
            </a:r>
          </a:p>
          <a:p>
            <a:r>
              <a:rPr lang="sv-SE" sz="2200" b="1" dirty="0"/>
              <a:t>Stadsdelsfest i Irsta lördag 21/9</a:t>
            </a:r>
          </a:p>
          <a:p>
            <a:pPr marL="0" indent="0">
              <a:buNone/>
            </a:pPr>
            <a:r>
              <a:rPr lang="sv-SE" sz="2200" dirty="0"/>
              <a:t>Mellan 11-14 på lördag genomförs den första stadsdelsfesten i Irsta på initiativ från Västerås Stad. </a:t>
            </a:r>
            <a:r>
              <a:rPr lang="sv-SE" sz="2200" dirty="0" err="1"/>
              <a:t>Ullvi</a:t>
            </a:r>
            <a:r>
              <a:rPr lang="sv-SE" sz="2200" dirty="0"/>
              <a:t> kommer vara med och sälja lite hamburgare och ha ett mål där man kan skjuta lite. Kom gärna ner om ni har möjlighet och barnen får gärna ha overallen på sig.</a:t>
            </a:r>
          </a:p>
          <a:p>
            <a:pPr marL="0" indent="0">
              <a:buNone/>
            </a:pPr>
            <a:r>
              <a:rPr lang="sv-SE" sz="2200" b="1" dirty="0"/>
              <a:t>Belastningsregister</a:t>
            </a:r>
          </a:p>
          <a:p>
            <a:pPr marL="0" indent="0">
              <a:buNone/>
            </a:pPr>
            <a:r>
              <a:rPr lang="sv-SE" sz="2200" dirty="0"/>
              <a:t>Samtliga ledare har lämnat in underlag från belastningsregister</a:t>
            </a:r>
          </a:p>
          <a:p>
            <a:pPr marL="0" indent="0">
              <a:buNone/>
            </a:pPr>
            <a:endParaRPr lang="sv-SE" sz="2200" dirty="0"/>
          </a:p>
          <a:p>
            <a:pPr marL="0" indent="0">
              <a:buNone/>
            </a:pPr>
            <a:endParaRPr lang="sv-SE" sz="2200" dirty="0"/>
          </a:p>
          <a:p>
            <a:pPr marL="0" indent="0">
              <a:buNone/>
            </a:pPr>
            <a:endParaRPr lang="sv-SE" sz="2200" dirty="0"/>
          </a:p>
          <a:p>
            <a:endParaRPr lang="sv-SE" sz="2200" dirty="0"/>
          </a:p>
        </p:txBody>
      </p:sp>
    </p:spTree>
    <p:extLst>
      <p:ext uri="{BB962C8B-B14F-4D97-AF65-F5344CB8AC3E}">
        <p14:creationId xmlns:p14="http://schemas.microsoft.com/office/powerpoint/2010/main" val="4206414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39"/>
            <a:ext cx="11047013" cy="1434415"/>
          </a:xfrm>
        </p:spPr>
        <p:txBody>
          <a:bodyPr anchor="b">
            <a:normAutofit/>
          </a:bodyPr>
          <a:lstStyle/>
          <a:p>
            <a:r>
              <a:rPr lang="sv-SE" sz="5400" dirty="0"/>
              <a:t>Målsättning under året </a:t>
            </a:r>
          </a:p>
        </p:txBody>
      </p:sp>
      <p:sp>
        <p:nvSpPr>
          <p:cNvPr id="14"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objekt 6" descr="En bild som visar emblem, prydnad, symbol, tecknad serie&#10;&#10;Automatiskt genererad beskrivning">
            <a:extLst>
              <a:ext uri="{FF2B5EF4-FFF2-40B4-BE49-F238E27FC236}">
                <a16:creationId xmlns:a16="http://schemas.microsoft.com/office/drawing/2014/main" id="{8835FA27-2F3A-8BE3-E2E5-887D17127A5E}"/>
              </a:ext>
            </a:extLst>
          </p:cNvPr>
          <p:cNvPicPr>
            <a:picLocks noChangeAspect="1"/>
          </p:cNvPicPr>
          <p:nvPr/>
        </p:nvPicPr>
        <p:blipFill rotWithShape="1">
          <a:blip r:embed="rId2">
            <a:extLst>
              <a:ext uri="{28A0092B-C50C-407E-A947-70E740481C1C}">
                <a14:useLocalDpi xmlns:a14="http://schemas.microsoft.com/office/drawing/2010/main" val="0"/>
              </a:ext>
            </a:extLst>
          </a:blip>
          <a:srcRect l="2228" r="1588" b="-1"/>
          <a:stretch/>
        </p:blipFill>
        <p:spPr>
          <a:xfrm>
            <a:off x="572492" y="2002056"/>
            <a:ext cx="3943849" cy="4184060"/>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p:spPr>
      </p:pic>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4905955" y="2071316"/>
            <a:ext cx="6713552" cy="4114800"/>
          </a:xfrm>
        </p:spPr>
        <p:txBody>
          <a:bodyPr anchor="t">
            <a:normAutofit/>
          </a:bodyPr>
          <a:lstStyle/>
          <a:p>
            <a:r>
              <a:rPr lang="sv-SE" sz="2200" dirty="0"/>
              <a:t>Alla ska bli sitt bästa jag och utvecklas från sin egen nivå.</a:t>
            </a:r>
          </a:p>
          <a:p>
            <a:r>
              <a:rPr lang="sv-SE" sz="2200" dirty="0"/>
              <a:t>Vi ska vara snälla mot varandra, uppmuntra varandra och ha en bra känsla runt laget.</a:t>
            </a:r>
          </a:p>
          <a:p>
            <a:r>
              <a:rPr lang="sv-SE" sz="2200" dirty="0"/>
              <a:t>Vi ska ha kul tillsammans</a:t>
            </a:r>
          </a:p>
          <a:p>
            <a:r>
              <a:rPr lang="sv-SE" sz="2200" dirty="0"/>
              <a:t>Ordning och reda på träningar och matcher, disciplin</a:t>
            </a:r>
          </a:p>
          <a:p>
            <a:r>
              <a:rPr lang="sv-SE" sz="2200" dirty="0"/>
              <a:t>Våga, våga igen. Våga misslyckas!</a:t>
            </a:r>
          </a:p>
          <a:p>
            <a:endParaRPr lang="sv-SE" sz="2200" dirty="0"/>
          </a:p>
          <a:p>
            <a:endParaRPr lang="sv-SE" sz="2200" dirty="0"/>
          </a:p>
        </p:txBody>
      </p:sp>
    </p:spTree>
    <p:extLst>
      <p:ext uri="{BB962C8B-B14F-4D97-AF65-F5344CB8AC3E}">
        <p14:creationId xmlns:p14="http://schemas.microsoft.com/office/powerpoint/2010/main" val="4064282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39"/>
            <a:ext cx="11047013" cy="1434415"/>
          </a:xfrm>
        </p:spPr>
        <p:txBody>
          <a:bodyPr anchor="b">
            <a:normAutofit/>
          </a:bodyPr>
          <a:lstStyle/>
          <a:p>
            <a:r>
              <a:rPr lang="sv-SE" sz="5400" dirty="0"/>
              <a:t>Vad är era förväntningar på oss</a:t>
            </a:r>
          </a:p>
        </p:txBody>
      </p:sp>
      <p:sp>
        <p:nvSpPr>
          <p:cNvPr id="14"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dobjekt 6" descr="En bild som visar emblem, prydnad, symbol, tecknad serie&#10;&#10;Automatiskt genererad beskrivning">
            <a:extLst>
              <a:ext uri="{FF2B5EF4-FFF2-40B4-BE49-F238E27FC236}">
                <a16:creationId xmlns:a16="http://schemas.microsoft.com/office/drawing/2014/main" id="{8835FA27-2F3A-8BE3-E2E5-887D17127A5E}"/>
              </a:ext>
            </a:extLst>
          </p:cNvPr>
          <p:cNvPicPr>
            <a:picLocks noChangeAspect="1"/>
          </p:cNvPicPr>
          <p:nvPr/>
        </p:nvPicPr>
        <p:blipFill rotWithShape="1">
          <a:blip r:embed="rId2">
            <a:extLst>
              <a:ext uri="{28A0092B-C50C-407E-A947-70E740481C1C}">
                <a14:useLocalDpi xmlns:a14="http://schemas.microsoft.com/office/drawing/2010/main" val="0"/>
              </a:ext>
            </a:extLst>
          </a:blip>
          <a:srcRect l="2228" r="1588" b="-1"/>
          <a:stretch/>
        </p:blipFill>
        <p:spPr>
          <a:xfrm>
            <a:off x="572492" y="2002056"/>
            <a:ext cx="3943849" cy="4184060"/>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p:spPr>
      </p:pic>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4905955" y="2071316"/>
            <a:ext cx="6713552" cy="4114800"/>
          </a:xfrm>
        </p:spPr>
        <p:txBody>
          <a:bodyPr anchor="t">
            <a:normAutofit/>
          </a:bodyPr>
          <a:lstStyle/>
          <a:p>
            <a:r>
              <a:rPr lang="sv-SE" sz="2200" dirty="0"/>
              <a:t>Ordet är fritt</a:t>
            </a:r>
          </a:p>
          <a:p>
            <a:endParaRPr lang="sv-SE" sz="2200" dirty="0"/>
          </a:p>
          <a:p>
            <a:endParaRPr lang="sv-SE" sz="2200" dirty="0"/>
          </a:p>
        </p:txBody>
      </p:sp>
    </p:spTree>
    <p:extLst>
      <p:ext uri="{BB962C8B-B14F-4D97-AF65-F5344CB8AC3E}">
        <p14:creationId xmlns:p14="http://schemas.microsoft.com/office/powerpoint/2010/main" val="2862651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EF773FC-84DB-E019-42FA-2BD81B68C355}"/>
              </a:ext>
            </a:extLst>
          </p:cNvPr>
          <p:cNvSpPr>
            <a:spLocks noGrp="1"/>
          </p:cNvSpPr>
          <p:nvPr>
            <p:ph type="title"/>
          </p:nvPr>
        </p:nvSpPr>
        <p:spPr>
          <a:xfrm>
            <a:off x="572493" y="238539"/>
            <a:ext cx="11047013" cy="1434415"/>
          </a:xfrm>
        </p:spPr>
        <p:txBody>
          <a:bodyPr anchor="b">
            <a:normAutofit/>
          </a:bodyPr>
          <a:lstStyle/>
          <a:p>
            <a:r>
              <a:rPr lang="sv-SE" sz="5400" dirty="0"/>
              <a:t>Värdegrund &amp; bemötandekod</a:t>
            </a:r>
          </a:p>
        </p:txBody>
      </p:sp>
      <p:pic>
        <p:nvPicPr>
          <p:cNvPr id="7" name="Bildobjekt 6" descr="En bild som visar emblem, prydnad, symbol, tecknad serie&#10;&#10;Automatiskt genererad beskrivning">
            <a:extLst>
              <a:ext uri="{FF2B5EF4-FFF2-40B4-BE49-F238E27FC236}">
                <a16:creationId xmlns:a16="http://schemas.microsoft.com/office/drawing/2014/main" id="{8835FA27-2F3A-8BE3-E2E5-887D17127A5E}"/>
              </a:ext>
            </a:extLst>
          </p:cNvPr>
          <p:cNvPicPr>
            <a:picLocks noChangeAspect="1"/>
          </p:cNvPicPr>
          <p:nvPr/>
        </p:nvPicPr>
        <p:blipFill rotWithShape="1">
          <a:blip r:embed="rId2">
            <a:extLst>
              <a:ext uri="{28A0092B-C50C-407E-A947-70E740481C1C}">
                <a14:useLocalDpi xmlns:a14="http://schemas.microsoft.com/office/drawing/2010/main" val="0"/>
              </a:ext>
            </a:extLst>
          </a:blip>
          <a:srcRect l="2228" r="1588" b="-1"/>
          <a:stretch/>
        </p:blipFill>
        <p:spPr>
          <a:xfrm>
            <a:off x="572492" y="2002056"/>
            <a:ext cx="3943849" cy="4184060"/>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p:spPr>
      </p:pic>
      <p:sp>
        <p:nvSpPr>
          <p:cNvPr id="5" name="Platshållare för innehåll 4">
            <a:extLst>
              <a:ext uri="{FF2B5EF4-FFF2-40B4-BE49-F238E27FC236}">
                <a16:creationId xmlns:a16="http://schemas.microsoft.com/office/drawing/2014/main" id="{A7A2D256-F117-8C8E-FE25-A034939BDB7E}"/>
              </a:ext>
            </a:extLst>
          </p:cNvPr>
          <p:cNvSpPr>
            <a:spLocks noGrp="1"/>
          </p:cNvSpPr>
          <p:nvPr>
            <p:ph idx="1"/>
          </p:nvPr>
        </p:nvSpPr>
        <p:spPr>
          <a:xfrm>
            <a:off x="4905955" y="2071316"/>
            <a:ext cx="6713552" cy="4114800"/>
          </a:xfrm>
        </p:spPr>
        <p:txBody>
          <a:bodyPr anchor="t">
            <a:normAutofit/>
          </a:bodyPr>
          <a:lstStyle/>
          <a:p>
            <a:r>
              <a:rPr lang="sv-SE" sz="2200" dirty="0"/>
              <a:t>Ligger på hemsidan på laget.se under dokument.</a:t>
            </a:r>
          </a:p>
          <a:p>
            <a:r>
              <a:rPr lang="sv-SE" sz="2200" dirty="0"/>
              <a:t>Glädje, Gemenskap och Inkludering = </a:t>
            </a:r>
            <a:r>
              <a:rPr lang="sv-SE" sz="2200" dirty="0" err="1"/>
              <a:t>Ullvi</a:t>
            </a:r>
            <a:r>
              <a:rPr lang="sv-SE" sz="2200" dirty="0"/>
              <a:t> SK</a:t>
            </a:r>
          </a:p>
          <a:p>
            <a:endParaRPr lang="sv-SE" sz="2200" dirty="0"/>
          </a:p>
        </p:txBody>
      </p:sp>
    </p:spTree>
    <p:extLst>
      <p:ext uri="{BB962C8B-B14F-4D97-AF65-F5344CB8AC3E}">
        <p14:creationId xmlns:p14="http://schemas.microsoft.com/office/powerpoint/2010/main" val="273133750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537</Words>
  <Application>Microsoft Office PowerPoint</Application>
  <PresentationFormat>Bredbild</PresentationFormat>
  <Paragraphs>53</Paragraphs>
  <Slides>8</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8</vt:i4>
      </vt:variant>
    </vt:vector>
  </HeadingPairs>
  <TitlesOfParts>
    <vt:vector size="12" baseType="lpstr">
      <vt:lpstr>Arial</vt:lpstr>
      <vt:lpstr>Calibri</vt:lpstr>
      <vt:lpstr>Calibri Light</vt:lpstr>
      <vt:lpstr>Office-tema</vt:lpstr>
      <vt:lpstr>Föräldramöte Ullvi SK 14/15</vt:lpstr>
      <vt:lpstr>Ledare</vt:lpstr>
      <vt:lpstr>Information</vt:lpstr>
      <vt:lpstr>Information</vt:lpstr>
      <vt:lpstr>Information</vt:lpstr>
      <vt:lpstr>Målsättning under året </vt:lpstr>
      <vt:lpstr>Vad är era förväntningar på oss</vt:lpstr>
      <vt:lpstr>Värdegrund &amp; bemötandekod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Styrelsemöte 2024-06-09</dc:title>
  <dc:creator>Lundstedt, Elin</dc:creator>
  <cp:lastModifiedBy>Lundstedt, Henrik (Kvicksund) SWE</cp:lastModifiedBy>
  <cp:revision>11</cp:revision>
  <dcterms:created xsi:type="dcterms:W3CDTF">2024-05-12T18:59:57Z</dcterms:created>
  <dcterms:modified xsi:type="dcterms:W3CDTF">2024-09-16T12:01:25Z</dcterms:modified>
</cp:coreProperties>
</file>