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0" r:id="rId4"/>
    <p:sldId id="261" r:id="rId5"/>
    <p:sldId id="265" r:id="rId6"/>
    <p:sldId id="264" r:id="rId7"/>
    <p:sldId id="266" r:id="rId8"/>
    <p:sldId id="267" r:id="rId9"/>
    <p:sldId id="262" r:id="rId10"/>
    <p:sldId id="263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294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8F7ECE-BE87-45E1-BA92-34D9B51BA24F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D34FD5-742C-4FE0-AB6D-5AA91E962C3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 err="1"/>
            <a:t>Inventering</a:t>
          </a:r>
          <a:r>
            <a:rPr lang="en-US" sz="1400" dirty="0"/>
            <a:t> </a:t>
          </a:r>
          <a:r>
            <a:rPr lang="en-US" sz="1400" dirty="0" err="1"/>
            <a:t>utrustning</a:t>
          </a:r>
          <a:r>
            <a:rPr lang="en-US" sz="1400" dirty="0"/>
            <a:t> </a:t>
          </a:r>
        </a:p>
      </dgm:t>
    </dgm:pt>
    <dgm:pt modelId="{15D28958-92E5-49B1-9211-6D0F96EC0B0F}" type="parTrans" cxnId="{57D60715-27AB-47E6-84C5-A24504CD55F7}">
      <dgm:prSet/>
      <dgm:spPr/>
      <dgm:t>
        <a:bodyPr/>
        <a:lstStyle/>
        <a:p>
          <a:endParaRPr lang="en-US"/>
        </a:p>
      </dgm:t>
    </dgm:pt>
    <dgm:pt modelId="{1A135BB6-93D8-4FCD-8E8F-09C3EEC54DE5}" type="sibTrans" cxnId="{57D60715-27AB-47E6-84C5-A24504CD55F7}">
      <dgm:prSet/>
      <dgm:spPr/>
      <dgm:t>
        <a:bodyPr/>
        <a:lstStyle/>
        <a:p>
          <a:endParaRPr lang="en-US"/>
        </a:p>
      </dgm:t>
    </dgm:pt>
    <dgm:pt modelId="{5F9C15F0-044F-443D-A4F8-0C54B043027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 err="1"/>
            <a:t>Fikaförsäljning</a:t>
          </a:r>
          <a:endParaRPr lang="en-US" sz="1600" dirty="0"/>
        </a:p>
      </dgm:t>
    </dgm:pt>
    <dgm:pt modelId="{98EFD4F9-2FB0-474D-8E16-F7C7CE78AD55}" type="parTrans" cxnId="{45329207-A085-4F3D-A142-A15C05A66072}">
      <dgm:prSet/>
      <dgm:spPr/>
      <dgm:t>
        <a:bodyPr/>
        <a:lstStyle/>
        <a:p>
          <a:endParaRPr lang="en-US"/>
        </a:p>
      </dgm:t>
    </dgm:pt>
    <dgm:pt modelId="{70900EFB-6280-40C0-AA90-89F07E1BEE03}" type="sibTrans" cxnId="{45329207-A085-4F3D-A142-A15C05A66072}">
      <dgm:prSet/>
      <dgm:spPr/>
      <dgm:t>
        <a:bodyPr/>
        <a:lstStyle/>
        <a:p>
          <a:endParaRPr lang="en-US"/>
        </a:p>
      </dgm:t>
    </dgm:pt>
    <dgm:pt modelId="{79F6618B-AC3D-4578-A0F6-0C86CA2177CA}">
      <dgm:prSet/>
      <dgm:spPr/>
      <dgm:t>
        <a:bodyPr/>
        <a:lstStyle/>
        <a:p>
          <a:pPr>
            <a:lnSpc>
              <a:spcPct val="100000"/>
            </a:lnSpc>
          </a:pPr>
          <a:endParaRPr lang="sv-SE" dirty="0"/>
        </a:p>
      </dgm:t>
    </dgm:pt>
    <dgm:pt modelId="{B9C2510B-919E-4215-B0BD-AE486BFDBB6C}" type="parTrans" cxnId="{F5DD112A-D55B-4A07-AE0B-8DC08F70BCB8}">
      <dgm:prSet/>
      <dgm:spPr/>
      <dgm:t>
        <a:bodyPr/>
        <a:lstStyle/>
        <a:p>
          <a:endParaRPr lang="sv-SE"/>
        </a:p>
      </dgm:t>
    </dgm:pt>
    <dgm:pt modelId="{3822C743-26D0-4DD3-BBDA-59C5BE5AD3E1}" type="sibTrans" cxnId="{F5DD112A-D55B-4A07-AE0B-8DC08F70BCB8}">
      <dgm:prSet/>
      <dgm:spPr/>
      <dgm:t>
        <a:bodyPr/>
        <a:lstStyle/>
        <a:p>
          <a:endParaRPr lang="sv-SE"/>
        </a:p>
      </dgm:t>
    </dgm:pt>
    <dgm:pt modelId="{A858F944-F8E4-4B8A-8D7A-66E1E3F8EF0F}" type="pres">
      <dgm:prSet presAssocID="{7E8F7ECE-BE87-45E1-BA92-34D9B51BA24F}" presName="root" presStyleCnt="0">
        <dgm:presLayoutVars>
          <dgm:dir val="rev"/>
          <dgm:resizeHandles val="exact"/>
        </dgm:presLayoutVars>
      </dgm:prSet>
      <dgm:spPr/>
    </dgm:pt>
    <dgm:pt modelId="{B2278CE9-710A-4312-9620-6474AF90BFC0}" type="pres">
      <dgm:prSet presAssocID="{DFD34FD5-742C-4FE0-AB6D-5AA91E962C34}" presName="compNode" presStyleCnt="0"/>
      <dgm:spPr/>
    </dgm:pt>
    <dgm:pt modelId="{693EA865-43EF-4CC5-B8C2-D0B34332CAD8}" type="pres">
      <dgm:prSet presAssocID="{DFD34FD5-742C-4FE0-AB6D-5AA91E962C34}" presName="iconRect" presStyleLbl="node1" presStyleIdx="0" presStyleCnt="3" custLinFactNeighborX="-94365" custLinFactNeighborY="8750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erktyg"/>
        </a:ext>
      </dgm:extLst>
    </dgm:pt>
    <dgm:pt modelId="{BCCACA09-0D87-46EB-81CD-118ED9A97F65}" type="pres">
      <dgm:prSet presAssocID="{DFD34FD5-742C-4FE0-AB6D-5AA91E962C34}" presName="spaceRect" presStyleCnt="0"/>
      <dgm:spPr/>
    </dgm:pt>
    <dgm:pt modelId="{364B0503-EE84-4DCB-9A4D-9ED7D8CB0842}" type="pres">
      <dgm:prSet presAssocID="{DFD34FD5-742C-4FE0-AB6D-5AA91E962C34}" presName="textRect" presStyleLbl="revTx" presStyleIdx="0" presStyleCnt="3" custLinFactNeighborX="-47756" custLinFactNeighborY="64084">
        <dgm:presLayoutVars>
          <dgm:chMax val="1"/>
          <dgm:chPref val="1"/>
        </dgm:presLayoutVars>
      </dgm:prSet>
      <dgm:spPr/>
    </dgm:pt>
    <dgm:pt modelId="{1A18614D-01FF-449A-826F-05382CDEAAD2}" type="pres">
      <dgm:prSet presAssocID="{1A135BB6-93D8-4FCD-8E8F-09C3EEC54DE5}" presName="sibTrans" presStyleCnt="0"/>
      <dgm:spPr/>
    </dgm:pt>
    <dgm:pt modelId="{4CE652E2-8B87-455D-BC95-32B876AE2071}" type="pres">
      <dgm:prSet presAssocID="{5F9C15F0-044F-443D-A4F8-0C54B043027E}" presName="compNode" presStyleCnt="0"/>
      <dgm:spPr/>
    </dgm:pt>
    <dgm:pt modelId="{B9D5B809-9772-4F2A-A2CF-A2A0EA8B1D68}" type="pres">
      <dgm:prSet presAssocID="{5F9C15F0-044F-443D-A4F8-0C54B043027E}" presName="iconRect" presStyleLbl="node1" presStyleIdx="1" presStyleCnt="3" custLinFactX="-100000" custLinFactY="-112" custLinFactNeighborX="-134901" custLinFactNeighborY="-100000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8B6BE114-8A73-4822-A2CE-DF3AFD62B755}" type="pres">
      <dgm:prSet presAssocID="{5F9C15F0-044F-443D-A4F8-0C54B043027E}" presName="spaceRect" presStyleCnt="0"/>
      <dgm:spPr/>
    </dgm:pt>
    <dgm:pt modelId="{BE231916-CBB8-42CC-9F97-60CD0CFF31DB}" type="pres">
      <dgm:prSet presAssocID="{5F9C15F0-044F-443D-A4F8-0C54B043027E}" presName="textRect" presStyleLbl="revTx" presStyleIdx="1" presStyleCnt="3" custLinFactX="-6495" custLinFactY="-55203" custLinFactNeighborX="-100000" custLinFactNeighborY="-100000">
        <dgm:presLayoutVars>
          <dgm:chMax val="1"/>
          <dgm:chPref val="1"/>
        </dgm:presLayoutVars>
      </dgm:prSet>
      <dgm:spPr/>
    </dgm:pt>
    <dgm:pt modelId="{1B633F7A-E14D-4A42-9CE1-BAD322D72609}" type="pres">
      <dgm:prSet presAssocID="{70900EFB-6280-40C0-AA90-89F07E1BEE03}" presName="sibTrans" presStyleCnt="0"/>
      <dgm:spPr/>
    </dgm:pt>
    <dgm:pt modelId="{853BE2BB-4954-4EC5-8F74-0B14EDD6F9E5}" type="pres">
      <dgm:prSet presAssocID="{79F6618B-AC3D-4578-A0F6-0C86CA2177CA}" presName="compNode" presStyleCnt="0"/>
      <dgm:spPr/>
    </dgm:pt>
    <dgm:pt modelId="{3DF63CF8-319C-4956-842D-899A044359C2}" type="pres">
      <dgm:prSet presAssocID="{79F6618B-AC3D-4578-A0F6-0C86CA2177CA}" presName="iconRect" presStyleLbl="node1" presStyleIdx="2" presStyleCnt="3" custLinFactX="200000" custLinFactY="-9529" custLinFactNeighborX="210443" custLinFactNeighborY="-100000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kål kontur"/>
        </a:ext>
      </dgm:extLst>
    </dgm:pt>
    <dgm:pt modelId="{77CEEDE2-8CCE-46FA-AEA9-E3A4712861A2}" type="pres">
      <dgm:prSet presAssocID="{79F6618B-AC3D-4578-A0F6-0C86CA2177CA}" presName="spaceRect" presStyleCnt="0"/>
      <dgm:spPr/>
    </dgm:pt>
    <dgm:pt modelId="{1A6EF2B4-04F1-434A-9335-D11EC97A9E86}" type="pres">
      <dgm:prSet presAssocID="{79F6618B-AC3D-4578-A0F6-0C86CA2177C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45329207-A085-4F3D-A142-A15C05A66072}" srcId="{7E8F7ECE-BE87-45E1-BA92-34D9B51BA24F}" destId="{5F9C15F0-044F-443D-A4F8-0C54B043027E}" srcOrd="1" destOrd="0" parTransId="{98EFD4F9-2FB0-474D-8E16-F7C7CE78AD55}" sibTransId="{70900EFB-6280-40C0-AA90-89F07E1BEE03}"/>
    <dgm:cxn modelId="{57D60715-27AB-47E6-84C5-A24504CD55F7}" srcId="{7E8F7ECE-BE87-45E1-BA92-34D9B51BA24F}" destId="{DFD34FD5-742C-4FE0-AB6D-5AA91E962C34}" srcOrd="0" destOrd="0" parTransId="{15D28958-92E5-49B1-9211-6D0F96EC0B0F}" sibTransId="{1A135BB6-93D8-4FCD-8E8F-09C3EEC54DE5}"/>
    <dgm:cxn modelId="{F5DD112A-D55B-4A07-AE0B-8DC08F70BCB8}" srcId="{7E8F7ECE-BE87-45E1-BA92-34D9B51BA24F}" destId="{79F6618B-AC3D-4578-A0F6-0C86CA2177CA}" srcOrd="2" destOrd="0" parTransId="{B9C2510B-919E-4215-B0BD-AE486BFDBB6C}" sibTransId="{3822C743-26D0-4DD3-BBDA-59C5BE5AD3E1}"/>
    <dgm:cxn modelId="{28D50991-495B-42E3-BB37-299631F3E032}" type="presOf" srcId="{7E8F7ECE-BE87-45E1-BA92-34D9B51BA24F}" destId="{A858F944-F8E4-4B8A-8D7A-66E1E3F8EF0F}" srcOrd="0" destOrd="0" presId="urn:microsoft.com/office/officeart/2018/2/layout/IconLabelList"/>
    <dgm:cxn modelId="{8F1C1CA7-ABE0-4F49-A554-24DEA77F6CDB}" type="presOf" srcId="{5F9C15F0-044F-443D-A4F8-0C54B043027E}" destId="{BE231916-CBB8-42CC-9F97-60CD0CFF31DB}" srcOrd="0" destOrd="0" presId="urn:microsoft.com/office/officeart/2018/2/layout/IconLabelList"/>
    <dgm:cxn modelId="{C97257C4-E343-4228-9958-83E7D592B20D}" type="presOf" srcId="{DFD34FD5-742C-4FE0-AB6D-5AA91E962C34}" destId="{364B0503-EE84-4DCB-9A4D-9ED7D8CB0842}" srcOrd="0" destOrd="0" presId="urn:microsoft.com/office/officeart/2018/2/layout/IconLabelList"/>
    <dgm:cxn modelId="{15350FDA-409C-445C-B609-03A0C6459DAE}" type="presOf" srcId="{79F6618B-AC3D-4578-A0F6-0C86CA2177CA}" destId="{1A6EF2B4-04F1-434A-9335-D11EC97A9E86}" srcOrd="0" destOrd="0" presId="urn:microsoft.com/office/officeart/2018/2/layout/IconLabelList"/>
    <dgm:cxn modelId="{DA811DFC-CF23-47A2-8A9B-A144101294BF}" type="presParOf" srcId="{A858F944-F8E4-4B8A-8D7A-66E1E3F8EF0F}" destId="{B2278CE9-710A-4312-9620-6474AF90BFC0}" srcOrd="0" destOrd="0" presId="urn:microsoft.com/office/officeart/2018/2/layout/IconLabelList"/>
    <dgm:cxn modelId="{BC40249B-B1D5-43ED-BF0D-E4FD34351E20}" type="presParOf" srcId="{B2278CE9-710A-4312-9620-6474AF90BFC0}" destId="{693EA865-43EF-4CC5-B8C2-D0B34332CAD8}" srcOrd="0" destOrd="0" presId="urn:microsoft.com/office/officeart/2018/2/layout/IconLabelList"/>
    <dgm:cxn modelId="{62984392-7AB5-47D8-AF53-D955382E23AB}" type="presParOf" srcId="{B2278CE9-710A-4312-9620-6474AF90BFC0}" destId="{BCCACA09-0D87-46EB-81CD-118ED9A97F65}" srcOrd="1" destOrd="0" presId="urn:microsoft.com/office/officeart/2018/2/layout/IconLabelList"/>
    <dgm:cxn modelId="{7863EB2D-9157-4982-98D3-F88D1DFBFCB6}" type="presParOf" srcId="{B2278CE9-710A-4312-9620-6474AF90BFC0}" destId="{364B0503-EE84-4DCB-9A4D-9ED7D8CB0842}" srcOrd="2" destOrd="0" presId="urn:microsoft.com/office/officeart/2018/2/layout/IconLabelList"/>
    <dgm:cxn modelId="{D1984157-88E3-42E6-8CE0-EBB1786AB04E}" type="presParOf" srcId="{A858F944-F8E4-4B8A-8D7A-66E1E3F8EF0F}" destId="{1A18614D-01FF-449A-826F-05382CDEAAD2}" srcOrd="1" destOrd="0" presId="urn:microsoft.com/office/officeart/2018/2/layout/IconLabelList"/>
    <dgm:cxn modelId="{D09C2C96-5C69-438E-AC42-4C3255A7D114}" type="presParOf" srcId="{A858F944-F8E4-4B8A-8D7A-66E1E3F8EF0F}" destId="{4CE652E2-8B87-455D-BC95-32B876AE2071}" srcOrd="2" destOrd="0" presId="urn:microsoft.com/office/officeart/2018/2/layout/IconLabelList"/>
    <dgm:cxn modelId="{0D23CCFF-CFDC-49AC-96EC-6EA3BCC2F817}" type="presParOf" srcId="{4CE652E2-8B87-455D-BC95-32B876AE2071}" destId="{B9D5B809-9772-4F2A-A2CF-A2A0EA8B1D68}" srcOrd="0" destOrd="0" presId="urn:microsoft.com/office/officeart/2018/2/layout/IconLabelList"/>
    <dgm:cxn modelId="{EF40144C-299A-4D01-A0C3-0776DCD64B0F}" type="presParOf" srcId="{4CE652E2-8B87-455D-BC95-32B876AE2071}" destId="{8B6BE114-8A73-4822-A2CE-DF3AFD62B755}" srcOrd="1" destOrd="0" presId="urn:microsoft.com/office/officeart/2018/2/layout/IconLabelList"/>
    <dgm:cxn modelId="{4D363AEB-1896-4E80-9903-B076A3914E2C}" type="presParOf" srcId="{4CE652E2-8B87-455D-BC95-32B876AE2071}" destId="{BE231916-CBB8-42CC-9F97-60CD0CFF31DB}" srcOrd="2" destOrd="0" presId="urn:microsoft.com/office/officeart/2018/2/layout/IconLabelList"/>
    <dgm:cxn modelId="{D581DA02-1BD4-4D9E-8BC1-ABDB88141434}" type="presParOf" srcId="{A858F944-F8E4-4B8A-8D7A-66E1E3F8EF0F}" destId="{1B633F7A-E14D-4A42-9CE1-BAD322D72609}" srcOrd="3" destOrd="0" presId="urn:microsoft.com/office/officeart/2018/2/layout/IconLabelList"/>
    <dgm:cxn modelId="{2C7235C5-9B42-4110-920A-0621B8465A40}" type="presParOf" srcId="{A858F944-F8E4-4B8A-8D7A-66E1E3F8EF0F}" destId="{853BE2BB-4954-4EC5-8F74-0B14EDD6F9E5}" srcOrd="4" destOrd="0" presId="urn:microsoft.com/office/officeart/2018/2/layout/IconLabelList"/>
    <dgm:cxn modelId="{4E70CBB1-241A-458C-9482-25A90CDE7FC5}" type="presParOf" srcId="{853BE2BB-4954-4EC5-8F74-0B14EDD6F9E5}" destId="{3DF63CF8-319C-4956-842D-899A044359C2}" srcOrd="0" destOrd="0" presId="urn:microsoft.com/office/officeart/2018/2/layout/IconLabelList"/>
    <dgm:cxn modelId="{1B5B361B-4027-4F45-AEBB-0F50E3E2AAEE}" type="presParOf" srcId="{853BE2BB-4954-4EC5-8F74-0B14EDD6F9E5}" destId="{77CEEDE2-8CCE-46FA-AEA9-E3A4712861A2}" srcOrd="1" destOrd="0" presId="urn:microsoft.com/office/officeart/2018/2/layout/IconLabelList"/>
    <dgm:cxn modelId="{F8DB5816-9050-47D5-9A48-E194E2129E85}" type="presParOf" srcId="{853BE2BB-4954-4EC5-8F74-0B14EDD6F9E5}" destId="{1A6EF2B4-04F1-434A-9335-D11EC97A9E8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3EA865-43EF-4CC5-B8C2-D0B34332CAD8}">
      <dsp:nvSpPr>
        <dsp:cNvPr id="0" name=""/>
        <dsp:cNvSpPr/>
      </dsp:nvSpPr>
      <dsp:spPr>
        <a:xfrm>
          <a:off x="3958876" y="1582458"/>
          <a:ext cx="809208" cy="80920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4B0503-EE84-4DCB-9A4D-9ED7D8CB0842}">
      <dsp:nvSpPr>
        <dsp:cNvPr id="0" name=""/>
        <dsp:cNvSpPr/>
      </dsp:nvSpPr>
      <dsp:spPr>
        <a:xfrm>
          <a:off x="3369200" y="2414307"/>
          <a:ext cx="1798242" cy="719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Inventering</a:t>
          </a:r>
          <a:r>
            <a:rPr lang="en-US" sz="1400" kern="1200" dirty="0"/>
            <a:t> </a:t>
          </a:r>
          <a:r>
            <a:rPr lang="en-US" sz="1400" kern="1200" dirty="0" err="1"/>
            <a:t>utrustning</a:t>
          </a:r>
          <a:r>
            <a:rPr lang="en-US" sz="1400" kern="1200" dirty="0"/>
            <a:t> </a:t>
          </a:r>
        </a:p>
      </dsp:txBody>
      <dsp:txXfrm>
        <a:off x="3369200" y="2414307"/>
        <a:ext cx="1798242" cy="719296"/>
      </dsp:txXfrm>
    </dsp:sp>
    <dsp:sp modelId="{B9D5B809-9772-4F2A-A2CF-A2A0EA8B1D68}">
      <dsp:nvSpPr>
        <dsp:cNvPr id="0" name=""/>
        <dsp:cNvSpPr/>
      </dsp:nvSpPr>
      <dsp:spPr>
        <a:xfrm>
          <a:off x="708711" y="64261"/>
          <a:ext cx="809208" cy="80920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231916-CBB8-42CC-9F97-60CD0CFF31DB}">
      <dsp:nvSpPr>
        <dsp:cNvPr id="0" name=""/>
        <dsp:cNvSpPr/>
      </dsp:nvSpPr>
      <dsp:spPr>
        <a:xfrm>
          <a:off x="199996" y="836983"/>
          <a:ext cx="1798242" cy="719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Fikaförsäljning</a:t>
          </a:r>
          <a:endParaRPr lang="en-US" sz="1600" kern="1200" dirty="0"/>
        </a:p>
      </dsp:txBody>
      <dsp:txXfrm>
        <a:off x="199996" y="836983"/>
        <a:ext cx="1798242" cy="719296"/>
      </dsp:txXfrm>
    </dsp:sp>
    <dsp:sp modelId="{3DF63CF8-319C-4956-842D-899A044359C2}">
      <dsp:nvSpPr>
        <dsp:cNvPr id="0" name=""/>
        <dsp:cNvSpPr/>
      </dsp:nvSpPr>
      <dsp:spPr>
        <a:xfrm>
          <a:off x="3817958" y="0"/>
          <a:ext cx="809208" cy="809208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6EF2B4-04F1-434A-9335-D11EC97A9E86}">
      <dsp:nvSpPr>
        <dsp:cNvPr id="0" name=""/>
        <dsp:cNvSpPr/>
      </dsp:nvSpPr>
      <dsp:spPr>
        <a:xfrm>
          <a:off x="2100" y="1953353"/>
          <a:ext cx="1798242" cy="719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3600" kern="1200" dirty="0"/>
        </a:p>
      </dsp:txBody>
      <dsp:txXfrm>
        <a:off x="2100" y="1953353"/>
        <a:ext cx="1798242" cy="7192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1411E-AE79-44B8-B7AD-8F079053FFE5}" type="datetimeFigureOut">
              <a:rPr lang="sv-SE" smtClean="0"/>
              <a:t>2026-08-11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81C73-1717-4054-A1F9-DAF6F71BA3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5394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Utbildning- krav utbildade ledare i båsen på rätt nivå. 6 </a:t>
            </a:r>
            <a:r>
              <a:rPr lang="sv-SE" dirty="0" err="1"/>
              <a:t>st</a:t>
            </a:r>
            <a:r>
              <a:rPr lang="sv-SE" dirty="0"/>
              <a:t> visat önskan om att vara domare. Innebandyskola- tankar? Sponsorer- andra sätt att få in pengar (Stadium, Gräsroten, Sverigelotten?)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D81C73-1717-4054-A1F9-DAF6F71BA341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1401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058629-A497-AC13-F31F-C93249F1DF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F3FBA7B-D032-9856-9E8F-290CD8EF8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68755F-64B3-787A-1511-832D78C78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2026-08-11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FF26F7F-BD6D-546E-E3AC-F1E508991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50CBFF-12F4-1B14-4145-FC71EB554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8007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39EB19-CEFF-1131-F647-2978BDB62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A527D1D-549D-DDDA-E6FB-64F6EF969B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834063-9121-34F7-3215-A2261D008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2026-08-11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357D51E-1A5F-DA3C-D040-80028890D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D12C2D4-6064-341E-43F2-2F775457E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7530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C93DA82F-A637-AE22-B68B-F28C8BE5DC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4F25C07-63E5-54FE-8FD6-AA6AC36EB3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CA3630D-E023-6BA7-23AA-1D3748E36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2026-08-11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EC90A2C-9F22-E030-A3F3-F34EC33F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BA13B9A-7284-C29E-0D12-A9AC88809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468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36CE71-6732-5261-622D-EC62277F9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E5E59DF-D2AC-9C57-88B4-1BD0A6E0B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1C587F8-628A-D81B-A350-C48BB20E6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2026-08-11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D50F26-FDD0-71BE-FDF4-05EA55801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0749994-F07C-EA72-FC6F-FEAD170D8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492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DF5314-ED9D-6FA7-5367-4E7FE2C2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E724B61-9662-38E4-AEBB-A46120E91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DFA6834-1E43-C926-BA75-03121167F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2026-08-11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FD6C9E1-7D17-8DD2-5BB2-6B3D87286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2676371-16BF-CDFB-EAF7-27E7028A0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9806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4E4918-0680-735D-9E85-42765EDC6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6BAEB72-88D4-9166-A5FC-32BFDE034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1649FF1-BFBA-EF3E-35A9-5DDF011B35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37FEC74-ED93-D2D3-4C78-23CCE8B96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2026-08-11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B932921-3EDB-3CAE-459E-5A04D2336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1ACA8C8-7ACE-49F0-4C34-A411D5AA0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7640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5662CA-0BE9-8A76-AAD1-BE1C4F8D5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EE63FA-B6C8-89E1-F4FA-A29215376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478E29F-C14F-8FA3-DE2F-3C046A599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B144D6F-93F1-CB04-8479-3F61F43233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8A02C41-BD4E-683A-1282-A9EB0EB5D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9370E6A-A51A-9F88-442D-C99068582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2026-08-11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440E4D1-E723-90EF-4AE4-F42E87FAB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CA3A30E-A260-7821-0FCF-6379F1402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3951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C615EA-25C1-0131-1BB4-145A8B2EA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2BB6817-197E-637B-C266-C3BC93AD9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2026-08-11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A56413F-9202-03AC-3C97-8D0B0171A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A123AE9-4FC4-6B84-0D81-A765D59FE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0731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04C2AAF-775A-CA56-80A7-5E1F7A4DB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2026-08-11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51DF331-5939-CFDD-B8B5-2B50309FC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B85ABFC-1875-F002-1DFD-87C48FE60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7587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08F3FD-6250-9F1A-79DB-64E41A668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991E4D-F3D2-158B-6B9B-E91A576CA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CC7416D-CEC4-7C82-A333-AD60DC1A8F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15048EA-FC60-A42B-9AB1-EFBD0B88E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2026-08-11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D7069B4-EF71-C61B-C23D-4C9842787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56D4987-188F-C194-8CED-E84F103F0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0242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FAC62D-8A8C-F7D7-5D3F-C2AD3D3C7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EEE1604-22E8-631E-64CF-948881490B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8F19FFC-C37C-5EA7-8C71-2988C08EE8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20E4A1-9B55-CB80-8820-77427E4DA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2026-08-11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E6AE8CD-E08F-197A-907D-ED6D82B35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2A0015E-9121-573F-0050-16811E280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5743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C1C0F40-B2A4-7062-6FF8-AA4EDE0D0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3FC5A1A-4C9B-92CF-6382-CDE8265A7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4A9B6E4-98BF-4269-EA8F-FF741051B8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42E47-96E6-4F63-AA65-680320EFE3E2}" type="datetimeFigureOut">
              <a:rPr lang="sv-SE" smtClean="0"/>
              <a:t>2026-08-11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344C093-2AAD-B0A3-4F50-C657613BE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9123033-15D5-6B23-2354-DBF37CABC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4893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Barnledarträff augusti-26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sv-SE" sz="2200" dirty="0"/>
              <a:t>Styrelsen</a:t>
            </a:r>
          </a:p>
          <a:p>
            <a:r>
              <a:rPr lang="sv-SE" sz="2200" dirty="0"/>
              <a:t>Info från respektive lag</a:t>
            </a:r>
          </a:p>
          <a:p>
            <a:r>
              <a:rPr lang="sv-SE" sz="2200" dirty="0"/>
              <a:t>Vad gör vi i samband med uppstart</a:t>
            </a:r>
          </a:p>
          <a:p>
            <a:r>
              <a:rPr lang="sv-SE" sz="2200" dirty="0"/>
              <a:t>Hall &amp; inlogg för bokning</a:t>
            </a:r>
          </a:p>
          <a:p>
            <a:r>
              <a:rPr lang="sv-SE" sz="2200" dirty="0"/>
              <a:t>Kommunikation – förening &amp; lag</a:t>
            </a:r>
          </a:p>
          <a:p>
            <a:r>
              <a:rPr lang="sv-SE" sz="2200" dirty="0"/>
              <a:t>Domarstatus i föreningen</a:t>
            </a:r>
          </a:p>
          <a:p>
            <a:r>
              <a:rPr lang="sv-SE" sz="2200" dirty="0"/>
              <a:t>Nya regler 2026</a:t>
            </a:r>
          </a:p>
          <a:p>
            <a:r>
              <a:rPr lang="sv-SE" sz="2200" dirty="0"/>
              <a:t>Övrigt</a:t>
            </a:r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68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4AA686A-004A-5681-0C83-091B16BFF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4514" y="457200"/>
            <a:ext cx="548297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1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  <p:sndAc>
          <p:stSnd>
            <p:snd r:embed="rId2" name="drumroll.wav"/>
          </p:stSnd>
        </p:sndAc>
      </p:transition>
    </mc:Choice>
    <mc:Fallback xmlns="">
      <p:transition spd="slow">
        <p:fade/>
        <p:sndAc>
          <p:stSnd>
            <p:snd r:embed="rId4" name="drumroll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958480"/>
          </a:xfrm>
        </p:spPr>
        <p:txBody>
          <a:bodyPr anchor="b">
            <a:normAutofit/>
          </a:bodyPr>
          <a:lstStyle/>
          <a:p>
            <a:r>
              <a:rPr lang="sv-SE" sz="4000" dirty="0"/>
              <a:t>Styrelsen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811" y="1661446"/>
            <a:ext cx="5315189" cy="3535083"/>
          </a:xfrm>
        </p:spPr>
        <p:txBody>
          <a:bodyPr anchor="t">
            <a:normAutofit fontScale="92500" lnSpcReduction="20000"/>
          </a:bodyPr>
          <a:lstStyle/>
          <a:p>
            <a:r>
              <a:rPr lang="sv-SE" sz="2000" dirty="0"/>
              <a:t>Ekonomi – minusresultat förra året, alla pengar in är viktiga</a:t>
            </a:r>
          </a:p>
          <a:p>
            <a:r>
              <a:rPr lang="sv-SE" sz="2000" dirty="0"/>
              <a:t>Sponsorpaket tas fram till säsongsstart – kan presenteras på t.ex. föräldramöten</a:t>
            </a:r>
          </a:p>
          <a:p>
            <a:r>
              <a:rPr lang="sv-SE" sz="2000" dirty="0"/>
              <a:t>Ledarintroduktionen är klubbad och delas ut till nya ledare från i höst</a:t>
            </a:r>
          </a:p>
          <a:p>
            <a:r>
              <a:rPr lang="sv-SE" sz="2000" dirty="0"/>
              <a:t>Fritidskortet fortsätter även kommande säsong</a:t>
            </a:r>
          </a:p>
          <a:p>
            <a:r>
              <a:rPr lang="sv-SE" sz="2000" dirty="0"/>
              <a:t>Ullvi SK-dag planeras under hösten</a:t>
            </a:r>
          </a:p>
          <a:p>
            <a:r>
              <a:rPr lang="sv-SE" sz="2000" dirty="0"/>
              <a:t>Instagram-konto på gång – varje lag kan hantera sitt eget flöde</a:t>
            </a:r>
          </a:p>
          <a:p>
            <a:r>
              <a:rPr lang="sv-SE" sz="2000" dirty="0"/>
              <a:t>Herrlagen kör vidare (H4 + SSB), damlaget fortsätter med träningar</a:t>
            </a:r>
          </a:p>
          <a:p>
            <a:endParaRPr lang="sv-SE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/>
        </p:blipFill>
        <p:spPr>
          <a:xfrm>
            <a:off x="7075967" y="1277417"/>
            <a:ext cx="4170530" cy="433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95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6D37EE4-EA1B-46EE-A54B-5233C63C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anchor="b">
            <a:normAutofit/>
          </a:bodyPr>
          <a:lstStyle/>
          <a:p>
            <a:r>
              <a:rPr lang="sv-SE" sz="5400"/>
              <a:t>Info från respektive lag: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927D5270-6648-4CC1-8F78-48BE299C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767709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" r="1588" b="-1"/>
          <a:stretch/>
        </p:blipFill>
        <p:spPr>
          <a:xfrm>
            <a:off x="572492" y="2002056"/>
            <a:ext cx="3943849" cy="418406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955" y="2071316"/>
            <a:ext cx="6713552" cy="4114800"/>
          </a:xfrm>
        </p:spPr>
        <p:txBody>
          <a:bodyPr anchor="t">
            <a:normAutofit/>
          </a:bodyPr>
          <a:lstStyle/>
          <a:p>
            <a:r>
              <a:rPr lang="sv-SE" sz="2200" dirty="0"/>
              <a:t>PF 12/13</a:t>
            </a:r>
          </a:p>
          <a:p>
            <a:r>
              <a:rPr lang="sv-SE" sz="2200" dirty="0"/>
              <a:t>PF 14/15</a:t>
            </a:r>
          </a:p>
          <a:p>
            <a:r>
              <a:rPr lang="sv-SE" sz="2200" dirty="0"/>
              <a:t>PF 16/17</a:t>
            </a:r>
          </a:p>
          <a:p>
            <a:r>
              <a:rPr lang="sv-SE" sz="2200" dirty="0"/>
              <a:t>PF 18/19</a:t>
            </a:r>
          </a:p>
          <a:p>
            <a:r>
              <a:rPr lang="sv-SE" sz="2200" dirty="0"/>
              <a:t>PF 20/21</a:t>
            </a:r>
          </a:p>
          <a:p>
            <a:endParaRPr lang="sv-SE" sz="2200" dirty="0"/>
          </a:p>
          <a:p>
            <a:r>
              <a:rPr lang="sv-SE" sz="1800" dirty="0" err="1"/>
              <a:t>Ledareoch</a:t>
            </a:r>
            <a:r>
              <a:rPr lang="sv-SE" sz="1800" dirty="0"/>
              <a:t> lagledare, status spelare samt planerade aktiviteter under säsongen? </a:t>
            </a:r>
          </a:p>
          <a:p>
            <a:endParaRPr lang="sv-SE" sz="2200" dirty="0"/>
          </a:p>
          <a:p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4064282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Vad gör vi i samband med uppstart</a:t>
            </a:r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" r="1588" b="-1"/>
          <a:stretch/>
        </p:blipFill>
        <p:spPr>
          <a:xfrm>
            <a:off x="572492" y="2002056"/>
            <a:ext cx="3943849" cy="418406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8978" y="1672954"/>
            <a:ext cx="6713552" cy="4114800"/>
          </a:xfrm>
        </p:spPr>
        <p:txBody>
          <a:bodyPr anchor="t">
            <a:normAutofit fontScale="92500" lnSpcReduction="10000"/>
          </a:bodyPr>
          <a:lstStyle/>
          <a:p>
            <a:r>
              <a:rPr lang="sv-SE" sz="2200" dirty="0"/>
              <a:t>Respektive lag uppdaterar laget.se</a:t>
            </a:r>
          </a:p>
          <a:p>
            <a:r>
              <a:rPr lang="sv-SE" sz="2200" dirty="0"/>
              <a:t>Säkra </a:t>
            </a:r>
            <a:r>
              <a:rPr lang="sv-SE" sz="2200" dirty="0" err="1"/>
              <a:t>inlogg</a:t>
            </a:r>
            <a:r>
              <a:rPr lang="sv-SE" sz="2200" dirty="0"/>
              <a:t> till IBIS osv. </a:t>
            </a:r>
          </a:p>
          <a:p>
            <a:r>
              <a:rPr lang="sv-SE" sz="2200" dirty="0"/>
              <a:t>Säkra att ni har koll på regler för </a:t>
            </a:r>
            <a:r>
              <a:rPr lang="sv-SE" sz="2200" dirty="0" err="1"/>
              <a:t>resp</a:t>
            </a:r>
            <a:r>
              <a:rPr lang="sv-SE" sz="2200" dirty="0"/>
              <a:t> serie </a:t>
            </a:r>
          </a:p>
          <a:p>
            <a:r>
              <a:rPr lang="sv-SE" sz="2200" dirty="0"/>
              <a:t>Skicka ut info om säsongsstart till alla spelare</a:t>
            </a:r>
          </a:p>
          <a:p>
            <a:r>
              <a:rPr lang="sv-SE" sz="2200" dirty="0"/>
              <a:t>Printa ut och ge ut Spelarinfo i samband med första träningar- viktigt ex, för fototagning</a:t>
            </a:r>
          </a:p>
          <a:p>
            <a:r>
              <a:rPr lang="sv-SE" sz="2200" dirty="0"/>
              <a:t>Ledare måste ha rätt utbildningsnivå för att stå i bås</a:t>
            </a:r>
          </a:p>
          <a:p>
            <a:r>
              <a:rPr lang="sv-SE" sz="2200" dirty="0"/>
              <a:t>Föräldramöte om upplägg för säsongen (grundagenda finns)</a:t>
            </a:r>
          </a:p>
          <a:p>
            <a:r>
              <a:rPr lang="sv-SE" sz="2200" dirty="0"/>
              <a:t>Samla snabbt in uppgifter om komplettering träningströjor</a:t>
            </a:r>
          </a:p>
          <a:p>
            <a:r>
              <a:rPr lang="sv-SE" sz="2200" dirty="0"/>
              <a:t>Byte/ komplettering av matchkläder. Strumpor? Overaller?</a:t>
            </a:r>
          </a:p>
          <a:p>
            <a:r>
              <a:rPr lang="sv-SE" sz="2200" dirty="0"/>
              <a:t>Kick Off med laget? </a:t>
            </a:r>
          </a:p>
          <a:p>
            <a:endParaRPr lang="sv-SE" sz="2200" dirty="0"/>
          </a:p>
          <a:p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2731337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Hall &amp; inlogg för bokning</a:t>
            </a:r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" r="1588" b="-1"/>
          <a:stretch/>
        </p:blipFill>
        <p:spPr>
          <a:xfrm>
            <a:off x="572492" y="2002056"/>
            <a:ext cx="3943849" cy="418406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8978" y="1672954"/>
            <a:ext cx="6713552" cy="4114800"/>
          </a:xfrm>
        </p:spPr>
        <p:txBody>
          <a:bodyPr anchor="t">
            <a:normAutofit/>
          </a:bodyPr>
          <a:lstStyle/>
          <a:p>
            <a:r>
              <a:rPr lang="sv-SE" sz="2200" dirty="0"/>
              <a:t>Säkra att nycklar och tagg fungerar till de hallar ni tränar i</a:t>
            </a:r>
          </a:p>
          <a:p>
            <a:r>
              <a:rPr lang="sv-SE" sz="2200" dirty="0"/>
              <a:t>Nytt inlogg skapas för bokning/avbokning av hallar</a:t>
            </a:r>
          </a:p>
          <a:p>
            <a:r>
              <a:rPr lang="sv-SE" sz="2200" dirty="0"/>
              <a:t>Respektive lag ansvarar i huvudsak för sina egna tider – och bevakar om nya tider dyker upp</a:t>
            </a:r>
          </a:p>
          <a:p>
            <a:r>
              <a:rPr lang="sv-SE" sz="2200" dirty="0"/>
              <a:t>Avboka minst 7 dagar innan (tänk på lov och ledigheter). Kostsamt!</a:t>
            </a:r>
          </a:p>
          <a:p>
            <a:r>
              <a:rPr lang="sv-SE" sz="2200" dirty="0"/>
              <a:t>Lägg gärna ut på lagledarsidan om er tid i någon hall blir ledig</a:t>
            </a:r>
          </a:p>
          <a:p>
            <a:endParaRPr lang="sv-SE" sz="2200" dirty="0"/>
          </a:p>
          <a:p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2731337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Kommunikation – förening &amp; lag</a:t>
            </a:r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" r="1588" b="-1"/>
          <a:stretch/>
        </p:blipFill>
        <p:spPr>
          <a:xfrm>
            <a:off x="572492" y="2002056"/>
            <a:ext cx="3943849" cy="418406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8978" y="1672954"/>
            <a:ext cx="6713552" cy="4114800"/>
          </a:xfrm>
        </p:spPr>
        <p:txBody>
          <a:bodyPr anchor="t">
            <a:normAutofit/>
          </a:bodyPr>
          <a:lstStyle/>
          <a:p>
            <a:r>
              <a:rPr lang="sv-SE" sz="2200" dirty="0"/>
              <a:t>Hur marknadsför vi oss? Stadsdelsfestivalen 23/8 och Ullvi SK-dagen i höst</a:t>
            </a:r>
          </a:p>
          <a:p>
            <a:r>
              <a:rPr lang="sv-SE" sz="2200" dirty="0"/>
              <a:t>Facebook &amp; Instagram – nytt Instagram-konto på gång, varje lag kan hantera sitt eget flöde</a:t>
            </a:r>
          </a:p>
          <a:p>
            <a:r>
              <a:rPr lang="sv-SE" sz="2200" dirty="0"/>
              <a:t>Håll laget.se uppdaterad – föreningens ansikte utåt</a:t>
            </a:r>
          </a:p>
          <a:p>
            <a:r>
              <a:rPr lang="sv-SE" sz="2200" dirty="0"/>
              <a:t>Spelarpolicy: lagen avgör själva om det finns plats för nya spelare – men vi ska vara generösa med att erbjuda plats</a:t>
            </a:r>
          </a:p>
          <a:p>
            <a:r>
              <a:rPr lang="sv-SE" sz="2200" dirty="0"/>
              <a:t>Viktigast: god dialog med spelare och föräldrar om förväntningar och förutsättningar</a:t>
            </a:r>
          </a:p>
          <a:p>
            <a:endParaRPr lang="sv-SE" sz="2200" dirty="0"/>
          </a:p>
          <a:p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2731337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Domarstatus i föreningen</a:t>
            </a:r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" r="1588" b="-1"/>
          <a:stretch/>
        </p:blipFill>
        <p:spPr>
          <a:xfrm>
            <a:off x="572492" y="2002056"/>
            <a:ext cx="3943849" cy="418406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8978" y="1672954"/>
            <a:ext cx="6713552" cy="4114800"/>
          </a:xfrm>
        </p:spPr>
        <p:txBody>
          <a:bodyPr anchor="t">
            <a:normAutofit/>
          </a:bodyPr>
          <a:lstStyle/>
          <a:p>
            <a:r>
              <a:rPr lang="sv-SE" sz="2000" dirty="0"/>
              <a:t>Alla 6 domare från förra året vill fortsätta – och 3 till har flaggat intresse</a:t>
            </a:r>
          </a:p>
          <a:p>
            <a:r>
              <a:rPr lang="sv-SE" sz="2000" dirty="0"/>
              <a:t>Målsättning: de äldsta dömer PK5 tillsammans med en mer erfaren domare, övriga matcher fördelas</a:t>
            </a:r>
          </a:p>
          <a:p>
            <a:r>
              <a:rPr lang="sv-SE" sz="2000" dirty="0"/>
              <a:t>Elin gör grundbokningen – justeringar, tillkomna matcher och avbokningar sköter lagledarna själva</a:t>
            </a:r>
          </a:p>
          <a:p>
            <a:r>
              <a:rPr lang="sv-SE" sz="2000" dirty="0"/>
              <a:t>Inlogg till WhatsApp-gruppen kommer att ges till lagledarna</a:t>
            </a:r>
          </a:p>
          <a:p>
            <a:r>
              <a:rPr lang="sv-SE" sz="2000" dirty="0"/>
              <a:t>Många nya regler i år – alla domare går om utbildningen varje år</a:t>
            </a:r>
          </a:p>
          <a:p>
            <a:endParaRPr lang="sv-SE" sz="2200" dirty="0"/>
          </a:p>
          <a:p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273133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0755907" cy="1196561"/>
          </a:xfrm>
        </p:spPr>
        <p:txBody>
          <a:bodyPr anchor="b">
            <a:normAutofit/>
          </a:bodyPr>
          <a:lstStyle/>
          <a:p>
            <a:r>
              <a:rPr lang="sv-SE" sz="5400" dirty="0"/>
              <a:t>Nya regler 2026</a:t>
            </a:r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" r="1588" b="-1"/>
          <a:stretch/>
        </p:blipFill>
        <p:spPr>
          <a:xfrm>
            <a:off x="572493" y="2002056"/>
            <a:ext cx="2865324" cy="3039844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9200" y="1672954"/>
            <a:ext cx="7693330" cy="4022996"/>
          </a:xfrm>
        </p:spPr>
        <p:txBody>
          <a:bodyPr anchor="t">
            <a:normAutofit fontScale="92500" lnSpcReduction="20000"/>
          </a:bodyPr>
          <a:lstStyle/>
          <a:p>
            <a:r>
              <a:rPr lang="sv-SE" sz="1700" b="1" dirty="0"/>
              <a:t>Byteszonen</a:t>
            </a:r>
            <a:r>
              <a:rPr lang="sv-SE" sz="1700" dirty="0"/>
              <a:t>: spelarna ska sitta ner på bänken utom vid byte – annars lagstraff</a:t>
            </a:r>
          </a:p>
          <a:p>
            <a:r>
              <a:rPr lang="sv-SE" sz="1700" b="1" dirty="0"/>
              <a:t>Ledarna ska stå bakom </a:t>
            </a:r>
            <a:r>
              <a:rPr lang="sv-SE" sz="1700" dirty="0"/>
              <a:t>avbytarbänken, max fem ledare i protokollet, inte stå på stol eller bänk</a:t>
            </a:r>
          </a:p>
          <a:p>
            <a:r>
              <a:rPr lang="sv-SE" sz="1700" b="1" dirty="0"/>
              <a:t>Fot på sargen eller kroppsdel över sargens</a:t>
            </a:r>
            <a:r>
              <a:rPr lang="sv-SE" sz="1700" dirty="0"/>
              <a:t> vertikalplan – utvisning för både spelare och ledare</a:t>
            </a:r>
          </a:p>
          <a:p>
            <a:r>
              <a:rPr lang="sv-SE" sz="1700" b="1" dirty="0"/>
              <a:t>Smycken måste tas av </a:t>
            </a:r>
            <a:r>
              <a:rPr lang="sv-SE" sz="1700" dirty="0"/>
              <a:t>– att tejpa över dem räcker inte</a:t>
            </a:r>
          </a:p>
          <a:p>
            <a:r>
              <a:rPr lang="sv-SE" sz="1700" b="1" dirty="0"/>
              <a:t>Skymma målvakten</a:t>
            </a:r>
            <a:r>
              <a:rPr lang="sv-SE" sz="1700" dirty="0"/>
              <a:t>: att aktivt och upprepat följa målvaktens rörelser för att skymma sikten ger frislag</a:t>
            </a:r>
          </a:p>
          <a:p>
            <a:r>
              <a:rPr lang="sv-SE" sz="1700" dirty="0"/>
              <a:t>Anfallande spelare ska göra en</a:t>
            </a:r>
            <a:r>
              <a:rPr lang="sv-SE" sz="1700" b="1" dirty="0"/>
              <a:t> rimlig ansträngning </a:t>
            </a:r>
            <a:r>
              <a:rPr lang="sv-SE" sz="1700" dirty="0"/>
              <a:t>att undvika kontakt med målvakten i målområdet</a:t>
            </a:r>
          </a:p>
          <a:p>
            <a:r>
              <a:rPr lang="sv-SE" sz="1700" b="1" dirty="0"/>
              <a:t>Utespelare får inte heller passera </a:t>
            </a:r>
            <a:r>
              <a:rPr lang="sv-SE" sz="1700" dirty="0"/>
              <a:t>igenom målvaktsområdet</a:t>
            </a:r>
          </a:p>
          <a:p>
            <a:r>
              <a:rPr lang="sv-SE" sz="1700" b="1" dirty="0"/>
              <a:t>Liggande spel: </a:t>
            </a:r>
            <a:r>
              <a:rPr lang="sv-SE" sz="1700" dirty="0"/>
              <a:t>båda knäna eller icke-klubbförande hand i golvet ger frislag</a:t>
            </a:r>
          </a:p>
          <a:p>
            <a:r>
              <a:rPr lang="sv-SE" sz="1700" b="1" dirty="0"/>
              <a:t>Målvakten får göra mål </a:t>
            </a:r>
            <a:r>
              <a:rPr lang="sv-SE" sz="1700" dirty="0"/>
              <a:t>genom att kasta bollen</a:t>
            </a:r>
          </a:p>
          <a:p>
            <a:r>
              <a:rPr lang="sv-SE" sz="1700" b="1" dirty="0"/>
              <a:t>Straffslag startar nu 5 meter </a:t>
            </a:r>
            <a:r>
              <a:rPr lang="sv-SE" sz="1700" dirty="0"/>
              <a:t>från mittlinjen (vid byteszonens början) i stället för mittpunkten</a:t>
            </a:r>
          </a:p>
          <a:p>
            <a:endParaRPr lang="sv-SE" sz="2200" dirty="0"/>
          </a:p>
          <a:p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273133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449" y="159120"/>
            <a:ext cx="5323715" cy="1642970"/>
          </a:xfrm>
        </p:spPr>
        <p:txBody>
          <a:bodyPr anchor="b">
            <a:normAutofit/>
          </a:bodyPr>
          <a:lstStyle/>
          <a:p>
            <a:r>
              <a:rPr lang="sv-SE" sz="4000" dirty="0"/>
              <a:t>Övrigt </a:t>
            </a:r>
          </a:p>
        </p:txBody>
      </p:sp>
      <p:graphicFrame>
        <p:nvGraphicFramePr>
          <p:cNvPr id="11" name="Platshållare för innehåll 4">
            <a:extLst>
              <a:ext uri="{FF2B5EF4-FFF2-40B4-BE49-F238E27FC236}">
                <a16:creationId xmlns:a16="http://schemas.microsoft.com/office/drawing/2014/main" id="{B8D30E3E-E26E-1C26-E35E-51F0B151E0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4566978"/>
              </p:ext>
            </p:extLst>
          </p:nvPr>
        </p:nvGraphicFramePr>
        <p:xfrm>
          <a:off x="431801" y="2393950"/>
          <a:ext cx="6028312" cy="3547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/>
        </p:blipFill>
        <p:spPr>
          <a:xfrm>
            <a:off x="7075967" y="1277417"/>
            <a:ext cx="4170530" cy="433505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F8FC7196-F721-1C14-88B5-88CDC843E7A9}"/>
              </a:ext>
            </a:extLst>
          </p:cNvPr>
          <p:cNvSpPr txBox="1"/>
          <p:nvPr/>
        </p:nvSpPr>
        <p:spPr>
          <a:xfrm>
            <a:off x="3659834" y="3191217"/>
            <a:ext cx="2080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SM-finalerna 2027</a:t>
            </a:r>
            <a:r>
              <a:rPr lang="sv-SE" sz="1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?</a:t>
            </a:r>
          </a:p>
        </p:txBody>
      </p:sp>
      <p:pic>
        <p:nvPicPr>
          <p:cNvPr id="5" name="Bild 4" descr="Stopp med hel fyllning">
            <a:extLst>
              <a:ext uri="{FF2B5EF4-FFF2-40B4-BE49-F238E27FC236}">
                <a16:creationId xmlns:a16="http://schemas.microsoft.com/office/drawing/2014/main" id="{D10219C1-2A4D-B754-DF47-A500943569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0449" y="3976406"/>
            <a:ext cx="831850" cy="83185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121A51D8-343C-A1DE-4758-28D58DBC3561}"/>
              </a:ext>
            </a:extLst>
          </p:cNvPr>
          <p:cNvSpPr txBox="1"/>
          <p:nvPr/>
        </p:nvSpPr>
        <p:spPr>
          <a:xfrm>
            <a:off x="707950" y="4808256"/>
            <a:ext cx="1806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Belastningsregister</a:t>
            </a:r>
          </a:p>
        </p:txBody>
      </p:sp>
    </p:spTree>
    <p:extLst>
      <p:ext uri="{BB962C8B-B14F-4D97-AF65-F5344CB8AC3E}">
        <p14:creationId xmlns:p14="http://schemas.microsoft.com/office/powerpoint/2010/main" val="3563306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615</Words>
  <Application>Microsoft Office PowerPoint</Application>
  <PresentationFormat>Bredbild</PresentationFormat>
  <Paragraphs>72</Paragraphs>
  <Slides>10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Office-tema</vt:lpstr>
      <vt:lpstr>Barnledarträff augusti-26</vt:lpstr>
      <vt:lpstr>Styrelsen</vt:lpstr>
      <vt:lpstr>Info från respektive lag: </vt:lpstr>
      <vt:lpstr>Vad gör vi i samband med uppstart</vt:lpstr>
      <vt:lpstr>Hall &amp; inlogg för bokning</vt:lpstr>
      <vt:lpstr>Kommunikation – förening &amp; lag</vt:lpstr>
      <vt:lpstr>Domarstatus i föreningen</vt:lpstr>
      <vt:lpstr>Nya regler 2026</vt:lpstr>
      <vt:lpstr>Övrigt 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Styrelsemöte 2024-06-09</dc:title>
  <dc:creator>Lundstedt, Elin</dc:creator>
  <cp:lastModifiedBy>Lundstedt, Elin</cp:lastModifiedBy>
  <cp:revision>11</cp:revision>
  <dcterms:created xsi:type="dcterms:W3CDTF">2024-05-12T18:59:57Z</dcterms:created>
  <dcterms:modified xsi:type="dcterms:W3CDTF">2026-08-11T11:51:57Z</dcterms:modified>
</cp:coreProperties>
</file>