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62" r:id="rId5"/>
    <p:sldId id="263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F7ECE-BE87-45E1-BA92-34D9B51BA24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6D45B8-BDB6-4079-9B18-9BEA0B6034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Utbildningstillfälle</a:t>
          </a:r>
          <a:endParaRPr lang="en-US" dirty="0"/>
        </a:p>
      </dgm:t>
    </dgm:pt>
    <dgm:pt modelId="{B5D01674-30AA-4829-8E0D-D270E8EF3067}" type="parTrans" cxnId="{0B81D039-4B81-4AA9-887F-D9F26513BE56}">
      <dgm:prSet/>
      <dgm:spPr/>
      <dgm:t>
        <a:bodyPr/>
        <a:lstStyle/>
        <a:p>
          <a:endParaRPr lang="en-US"/>
        </a:p>
      </dgm:t>
    </dgm:pt>
    <dgm:pt modelId="{620EA2E4-E844-450C-AEFC-6C335ADC12C6}" type="sibTrans" cxnId="{0B81D039-4B81-4AA9-887F-D9F26513BE56}">
      <dgm:prSet/>
      <dgm:spPr/>
      <dgm:t>
        <a:bodyPr/>
        <a:lstStyle/>
        <a:p>
          <a:endParaRPr lang="en-US"/>
        </a:p>
      </dgm:t>
    </dgm:pt>
    <dgm:pt modelId="{D86D16CA-BBB2-4F53-AF48-0AD4093DEF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Ledartröjor</a:t>
          </a:r>
          <a:r>
            <a:rPr lang="en-US" dirty="0"/>
            <a:t>-sponsor</a:t>
          </a:r>
        </a:p>
      </dgm:t>
    </dgm:pt>
    <dgm:pt modelId="{EBFFF3B8-F81E-4651-B130-4B1C0D99EBF3}" type="parTrans" cxnId="{859900A3-B759-4778-873E-CB25E927226F}">
      <dgm:prSet/>
      <dgm:spPr/>
      <dgm:t>
        <a:bodyPr/>
        <a:lstStyle/>
        <a:p>
          <a:endParaRPr lang="en-US"/>
        </a:p>
      </dgm:t>
    </dgm:pt>
    <dgm:pt modelId="{69B8D24E-ED3C-461E-B285-A7BE830B0564}" type="sibTrans" cxnId="{859900A3-B759-4778-873E-CB25E927226F}">
      <dgm:prSet/>
      <dgm:spPr/>
      <dgm:t>
        <a:bodyPr/>
        <a:lstStyle/>
        <a:p>
          <a:endParaRPr lang="en-US"/>
        </a:p>
      </dgm:t>
    </dgm:pt>
    <dgm:pt modelId="{DFD34FD5-742C-4FE0-AB6D-5AA91E962C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Behov</a:t>
          </a:r>
          <a:r>
            <a:rPr lang="en-US" dirty="0"/>
            <a:t> av </a:t>
          </a:r>
          <a:r>
            <a:rPr lang="en-US" dirty="0" err="1"/>
            <a:t>utrustning</a:t>
          </a:r>
          <a:r>
            <a:rPr lang="en-US" dirty="0"/>
            <a:t>/ </a:t>
          </a:r>
          <a:r>
            <a:rPr lang="en-US" dirty="0" err="1"/>
            <a:t>kläder</a:t>
          </a:r>
          <a:endParaRPr lang="en-US" dirty="0"/>
        </a:p>
      </dgm:t>
    </dgm:pt>
    <dgm:pt modelId="{15D28958-92E5-49B1-9211-6D0F96EC0B0F}" type="parTrans" cxnId="{57D60715-27AB-47E6-84C5-A24504CD55F7}">
      <dgm:prSet/>
      <dgm:spPr/>
      <dgm:t>
        <a:bodyPr/>
        <a:lstStyle/>
        <a:p>
          <a:endParaRPr lang="en-US"/>
        </a:p>
      </dgm:t>
    </dgm:pt>
    <dgm:pt modelId="{1A135BB6-93D8-4FCD-8E8F-09C3EEC54DE5}" type="sibTrans" cxnId="{57D60715-27AB-47E6-84C5-A24504CD55F7}">
      <dgm:prSet/>
      <dgm:spPr/>
      <dgm:t>
        <a:bodyPr/>
        <a:lstStyle/>
        <a:p>
          <a:endParaRPr lang="en-US"/>
        </a:p>
      </dgm:t>
    </dgm:pt>
    <dgm:pt modelId="{79F6618B-AC3D-4578-A0F6-0C86CA2177CA}">
      <dgm:prSet/>
      <dgm:spPr/>
      <dgm:t>
        <a:bodyPr/>
        <a:lstStyle/>
        <a:p>
          <a:pPr>
            <a:lnSpc>
              <a:spcPct val="100000"/>
            </a:lnSpc>
          </a:pPr>
          <a:endParaRPr lang="sv-SE"/>
        </a:p>
      </dgm:t>
    </dgm:pt>
    <dgm:pt modelId="{B9C2510B-919E-4215-B0BD-AE486BFDBB6C}" type="parTrans" cxnId="{F5DD112A-D55B-4A07-AE0B-8DC08F70BCB8}">
      <dgm:prSet/>
      <dgm:spPr/>
      <dgm:t>
        <a:bodyPr/>
        <a:lstStyle/>
        <a:p>
          <a:endParaRPr lang="sv-SE"/>
        </a:p>
      </dgm:t>
    </dgm:pt>
    <dgm:pt modelId="{3822C743-26D0-4DD3-BBDA-59C5BE5AD3E1}" type="sibTrans" cxnId="{F5DD112A-D55B-4A07-AE0B-8DC08F70BCB8}">
      <dgm:prSet/>
      <dgm:spPr/>
      <dgm:t>
        <a:bodyPr/>
        <a:lstStyle/>
        <a:p>
          <a:endParaRPr lang="sv-SE"/>
        </a:p>
      </dgm:t>
    </dgm:pt>
    <dgm:pt modelId="{33B70912-658C-4A9F-8B6A-E47D951CFA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SM-</a:t>
          </a:r>
          <a:r>
            <a:rPr lang="en-US" dirty="0" err="1"/>
            <a:t>finalern</a:t>
          </a:r>
          <a:r>
            <a:rPr lang="en-US" dirty="0"/>
            <a:t> 25/4 (15 </a:t>
          </a:r>
          <a:r>
            <a:rPr lang="en-US" dirty="0" err="1"/>
            <a:t>vuxna</a:t>
          </a:r>
          <a:r>
            <a:rPr lang="en-US" dirty="0"/>
            <a:t>, 36 barn) 250 </a:t>
          </a:r>
          <a:r>
            <a:rPr lang="en-US" dirty="0" err="1"/>
            <a:t>kr</a:t>
          </a:r>
          <a:r>
            <a:rPr lang="en-US" dirty="0"/>
            <a:t>/barn, 350 </a:t>
          </a:r>
          <a:r>
            <a:rPr lang="en-US" dirty="0" err="1"/>
            <a:t>kr</a:t>
          </a:r>
          <a:r>
            <a:rPr lang="en-US" dirty="0"/>
            <a:t>/ </a:t>
          </a:r>
          <a:r>
            <a:rPr lang="en-US"/>
            <a:t>vuxen</a:t>
          </a:r>
          <a:endParaRPr lang="en-US" dirty="0"/>
        </a:p>
      </dgm:t>
    </dgm:pt>
    <dgm:pt modelId="{E1201F52-7241-4D07-994F-F148264569A2}" type="parTrans" cxnId="{B2881119-7BED-4F60-93C6-B519C7286F5C}">
      <dgm:prSet/>
      <dgm:spPr/>
      <dgm:t>
        <a:bodyPr/>
        <a:lstStyle/>
        <a:p>
          <a:endParaRPr lang="sv-SE"/>
        </a:p>
      </dgm:t>
    </dgm:pt>
    <dgm:pt modelId="{36CEB789-FA67-4459-891D-296956C7AF24}" type="sibTrans" cxnId="{B2881119-7BED-4F60-93C6-B519C7286F5C}">
      <dgm:prSet/>
      <dgm:spPr/>
      <dgm:t>
        <a:bodyPr/>
        <a:lstStyle/>
        <a:p>
          <a:endParaRPr lang="sv-SE"/>
        </a:p>
      </dgm:t>
    </dgm:pt>
    <dgm:pt modelId="{A858F944-F8E4-4B8A-8D7A-66E1E3F8EF0F}" type="pres">
      <dgm:prSet presAssocID="{7E8F7ECE-BE87-45E1-BA92-34D9B51BA24F}" presName="root" presStyleCnt="0">
        <dgm:presLayoutVars>
          <dgm:dir val="rev"/>
          <dgm:resizeHandles val="exact"/>
        </dgm:presLayoutVars>
      </dgm:prSet>
      <dgm:spPr/>
    </dgm:pt>
    <dgm:pt modelId="{A44983B2-1DB9-47D0-8052-9C3414251BAC}" type="pres">
      <dgm:prSet presAssocID="{146D45B8-BDB6-4079-9B18-9BEA0B603409}" presName="compNode" presStyleCnt="0"/>
      <dgm:spPr/>
    </dgm:pt>
    <dgm:pt modelId="{B70770E4-9142-4154-A1F8-6F180565CAEF}" type="pres">
      <dgm:prSet presAssocID="{146D45B8-BDB6-4079-9B18-9BEA0B603409}" presName="iconRect" presStyleLbl="node1" presStyleIdx="0" presStyleCnt="5" custLinFactX="-38840" custLinFactNeighborX="-100000" custLinFactNeighborY="-83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lare"/>
        </a:ext>
      </dgm:extLst>
    </dgm:pt>
    <dgm:pt modelId="{0D7DC54F-9747-4665-B7A0-742AC599EAA1}" type="pres">
      <dgm:prSet presAssocID="{146D45B8-BDB6-4079-9B18-9BEA0B603409}" presName="spaceRect" presStyleCnt="0"/>
      <dgm:spPr/>
    </dgm:pt>
    <dgm:pt modelId="{6F5B7DCB-F886-4858-BE0D-18319C2FCE6C}" type="pres">
      <dgm:prSet presAssocID="{146D45B8-BDB6-4079-9B18-9BEA0B603409}" presName="textRect" presStyleLbl="revTx" presStyleIdx="0" presStyleCnt="5" custScaleY="100000" custLinFactNeighborX="-61180" custLinFactNeighborY="-35208">
        <dgm:presLayoutVars>
          <dgm:chMax val="1"/>
          <dgm:chPref val="1"/>
        </dgm:presLayoutVars>
      </dgm:prSet>
      <dgm:spPr/>
    </dgm:pt>
    <dgm:pt modelId="{C4BE2BE7-69B3-46D2-ADE9-B214875B5842}" type="pres">
      <dgm:prSet presAssocID="{620EA2E4-E844-450C-AEFC-6C335ADC12C6}" presName="sibTrans" presStyleCnt="0"/>
      <dgm:spPr/>
    </dgm:pt>
    <dgm:pt modelId="{0BA83CA2-B151-46D0-8E36-4CC430BBD62D}" type="pres">
      <dgm:prSet presAssocID="{D86D16CA-BBB2-4F53-AF48-0AD4093DEF18}" presName="compNode" presStyleCnt="0"/>
      <dgm:spPr/>
    </dgm:pt>
    <dgm:pt modelId="{B81217FB-8465-4CAE-A1B9-412F3AD85C58}" type="pres">
      <dgm:prSet presAssocID="{D86D16CA-BBB2-4F53-AF48-0AD4093DEF18}" presName="iconRect" presStyleLbl="node1" presStyleIdx="1" presStyleCnt="5" custLinFactX="-30037" custLinFactNeighborX="-100000" custLinFactNeighborY="-2922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n"/>
        </a:ext>
      </dgm:extLst>
    </dgm:pt>
    <dgm:pt modelId="{599BF34E-CCF4-4AD2-9034-E4A738311EE1}" type="pres">
      <dgm:prSet presAssocID="{D86D16CA-BBB2-4F53-AF48-0AD4093DEF18}" presName="spaceRect" presStyleCnt="0"/>
      <dgm:spPr/>
    </dgm:pt>
    <dgm:pt modelId="{0D1AB903-5616-4CFF-9F99-4B35C2016D78}" type="pres">
      <dgm:prSet presAssocID="{D86D16CA-BBB2-4F53-AF48-0AD4093DEF18}" presName="textRect" presStyleLbl="revTx" presStyleIdx="1" presStyleCnt="5" custLinFactNeighborX="-54492" custLinFactNeighborY="-36406">
        <dgm:presLayoutVars>
          <dgm:chMax val="1"/>
          <dgm:chPref val="1"/>
        </dgm:presLayoutVars>
      </dgm:prSet>
      <dgm:spPr/>
    </dgm:pt>
    <dgm:pt modelId="{CA5631D1-1D81-49C9-8B98-EB358AC81DEB}" type="pres">
      <dgm:prSet presAssocID="{69B8D24E-ED3C-461E-B285-A7BE830B0564}" presName="sibTrans" presStyleCnt="0"/>
      <dgm:spPr/>
    </dgm:pt>
    <dgm:pt modelId="{B2278CE9-710A-4312-9620-6474AF90BFC0}" type="pres">
      <dgm:prSet presAssocID="{DFD34FD5-742C-4FE0-AB6D-5AA91E962C34}" presName="compNode" presStyleCnt="0"/>
      <dgm:spPr/>
    </dgm:pt>
    <dgm:pt modelId="{693EA865-43EF-4CC5-B8C2-D0B34332CAD8}" type="pres">
      <dgm:prSet presAssocID="{DFD34FD5-742C-4FE0-AB6D-5AA91E962C34}" presName="iconRect" presStyleLbl="node1" presStyleIdx="2" presStyleCnt="5" custLinFactX="-4308" custLinFactNeighborX="-100000" custLinFactNeighborY="-2249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ktyg"/>
        </a:ext>
      </dgm:extLst>
    </dgm:pt>
    <dgm:pt modelId="{BCCACA09-0D87-46EB-81CD-118ED9A97F65}" type="pres">
      <dgm:prSet presAssocID="{DFD34FD5-742C-4FE0-AB6D-5AA91E962C34}" presName="spaceRect" presStyleCnt="0"/>
      <dgm:spPr/>
    </dgm:pt>
    <dgm:pt modelId="{364B0503-EE84-4DCB-9A4D-9ED7D8CB0842}" type="pres">
      <dgm:prSet presAssocID="{DFD34FD5-742C-4FE0-AB6D-5AA91E962C34}" presName="textRect" presStyleLbl="revTx" presStyleIdx="2" presStyleCnt="5" custLinFactNeighborX="-48261" custLinFactNeighborY="-43688">
        <dgm:presLayoutVars>
          <dgm:chMax val="1"/>
          <dgm:chPref val="1"/>
        </dgm:presLayoutVars>
      </dgm:prSet>
      <dgm:spPr/>
    </dgm:pt>
    <dgm:pt modelId="{1A18614D-01FF-449A-826F-05382CDEAAD2}" type="pres">
      <dgm:prSet presAssocID="{1A135BB6-93D8-4FCD-8E8F-09C3EEC54DE5}" presName="sibTrans" presStyleCnt="0"/>
      <dgm:spPr/>
    </dgm:pt>
    <dgm:pt modelId="{853BE2BB-4954-4EC5-8F74-0B14EDD6F9E5}" type="pres">
      <dgm:prSet presAssocID="{79F6618B-AC3D-4578-A0F6-0C86CA2177CA}" presName="compNode" presStyleCnt="0"/>
      <dgm:spPr/>
    </dgm:pt>
    <dgm:pt modelId="{3DF63CF8-319C-4956-842D-899A044359C2}" type="pres">
      <dgm:prSet presAssocID="{79F6618B-AC3D-4578-A0F6-0C86CA2177CA}" presName="iconRect" presStyleLbl="node1" presStyleIdx="3" presStyleCnt="5" custLinFactX="100000" custLinFactY="-100000" custLinFactNeighborX="128371" custLinFactNeighborY="-19170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ål kontur"/>
        </a:ext>
      </dgm:extLst>
    </dgm:pt>
    <dgm:pt modelId="{77CEEDE2-8CCE-46FA-AEA9-E3A4712861A2}" type="pres">
      <dgm:prSet presAssocID="{79F6618B-AC3D-4578-A0F6-0C86CA2177CA}" presName="spaceRect" presStyleCnt="0"/>
      <dgm:spPr/>
    </dgm:pt>
    <dgm:pt modelId="{1A6EF2B4-04F1-434A-9335-D11EC97A9E86}" type="pres">
      <dgm:prSet presAssocID="{79F6618B-AC3D-4578-A0F6-0C86CA2177CA}" presName="textRect" presStyleLbl="revTx" presStyleIdx="3" presStyleCnt="5">
        <dgm:presLayoutVars>
          <dgm:chMax val="1"/>
          <dgm:chPref val="1"/>
        </dgm:presLayoutVars>
      </dgm:prSet>
      <dgm:spPr/>
    </dgm:pt>
    <dgm:pt modelId="{6F1F2ECB-5B33-411F-B457-9A25C146BAAE}" type="pres">
      <dgm:prSet presAssocID="{3822C743-26D0-4DD3-BBDA-59C5BE5AD3E1}" presName="sibTrans" presStyleCnt="0"/>
      <dgm:spPr/>
    </dgm:pt>
    <dgm:pt modelId="{EE5A1C0E-E984-4E23-BAE5-38657A2AD253}" type="pres">
      <dgm:prSet presAssocID="{33B70912-658C-4A9F-8B6A-E47D951CFA5C}" presName="compNode" presStyleCnt="0"/>
      <dgm:spPr/>
    </dgm:pt>
    <dgm:pt modelId="{6138272D-995E-42FD-B9A2-EBA89EAAC2D5}" type="pres">
      <dgm:prSet presAssocID="{33B70912-658C-4A9F-8B6A-E47D951CFA5C}" presName="iconRect" presStyleLbl="node1" presStyleIdx="4" presStyleCnt="5" custLinFactX="-25195" custLinFactNeighborX="-100000" custLinFactNeighborY="-38092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n kontur"/>
        </a:ext>
      </dgm:extLst>
    </dgm:pt>
    <dgm:pt modelId="{52D163EB-E5B5-4C29-B921-53D7A203E9B3}" type="pres">
      <dgm:prSet presAssocID="{33B70912-658C-4A9F-8B6A-E47D951CFA5C}" presName="spaceRect" presStyleCnt="0"/>
      <dgm:spPr/>
    </dgm:pt>
    <dgm:pt modelId="{2202F997-4E0D-4166-A19B-9B68178A5C0A}" type="pres">
      <dgm:prSet presAssocID="{33B70912-658C-4A9F-8B6A-E47D951CFA5C}" presName="textRect" presStyleLbl="revTx" presStyleIdx="4" presStyleCnt="5" custLinFactNeighborX="-47225" custLinFactNeighborY="-82214">
        <dgm:presLayoutVars>
          <dgm:chMax val="1"/>
          <dgm:chPref val="1"/>
        </dgm:presLayoutVars>
      </dgm:prSet>
      <dgm:spPr/>
    </dgm:pt>
  </dgm:ptLst>
  <dgm:cxnLst>
    <dgm:cxn modelId="{57D60715-27AB-47E6-84C5-A24504CD55F7}" srcId="{7E8F7ECE-BE87-45E1-BA92-34D9B51BA24F}" destId="{DFD34FD5-742C-4FE0-AB6D-5AA91E962C34}" srcOrd="2" destOrd="0" parTransId="{15D28958-92E5-49B1-9211-6D0F96EC0B0F}" sibTransId="{1A135BB6-93D8-4FCD-8E8F-09C3EEC54DE5}"/>
    <dgm:cxn modelId="{B2881119-7BED-4F60-93C6-B519C7286F5C}" srcId="{7E8F7ECE-BE87-45E1-BA92-34D9B51BA24F}" destId="{33B70912-658C-4A9F-8B6A-E47D951CFA5C}" srcOrd="4" destOrd="0" parTransId="{E1201F52-7241-4D07-994F-F148264569A2}" sibTransId="{36CEB789-FA67-4459-891D-296956C7AF24}"/>
    <dgm:cxn modelId="{8AEB0F1A-8568-4E1A-B866-33D0F6970329}" type="presOf" srcId="{D86D16CA-BBB2-4F53-AF48-0AD4093DEF18}" destId="{0D1AB903-5616-4CFF-9F99-4B35C2016D78}" srcOrd="0" destOrd="0" presId="urn:microsoft.com/office/officeart/2018/2/layout/IconLabelList"/>
    <dgm:cxn modelId="{F5DD112A-D55B-4A07-AE0B-8DC08F70BCB8}" srcId="{7E8F7ECE-BE87-45E1-BA92-34D9B51BA24F}" destId="{79F6618B-AC3D-4578-A0F6-0C86CA2177CA}" srcOrd="3" destOrd="0" parTransId="{B9C2510B-919E-4215-B0BD-AE486BFDBB6C}" sibTransId="{3822C743-26D0-4DD3-BBDA-59C5BE5AD3E1}"/>
    <dgm:cxn modelId="{0B81D039-4B81-4AA9-887F-D9F26513BE56}" srcId="{7E8F7ECE-BE87-45E1-BA92-34D9B51BA24F}" destId="{146D45B8-BDB6-4079-9B18-9BEA0B603409}" srcOrd="0" destOrd="0" parTransId="{B5D01674-30AA-4829-8E0D-D270E8EF3067}" sibTransId="{620EA2E4-E844-450C-AEFC-6C335ADC12C6}"/>
    <dgm:cxn modelId="{C232363E-8535-4DDF-AAB0-84F71CF85A7E}" type="presOf" srcId="{146D45B8-BDB6-4079-9B18-9BEA0B603409}" destId="{6F5B7DCB-F886-4858-BE0D-18319C2FCE6C}" srcOrd="0" destOrd="0" presId="urn:microsoft.com/office/officeart/2018/2/layout/IconLabelList"/>
    <dgm:cxn modelId="{28D50991-495B-42E3-BB37-299631F3E032}" type="presOf" srcId="{7E8F7ECE-BE87-45E1-BA92-34D9B51BA24F}" destId="{A858F944-F8E4-4B8A-8D7A-66E1E3F8EF0F}" srcOrd="0" destOrd="0" presId="urn:microsoft.com/office/officeart/2018/2/layout/IconLabelList"/>
    <dgm:cxn modelId="{859900A3-B759-4778-873E-CB25E927226F}" srcId="{7E8F7ECE-BE87-45E1-BA92-34D9B51BA24F}" destId="{D86D16CA-BBB2-4F53-AF48-0AD4093DEF18}" srcOrd="1" destOrd="0" parTransId="{EBFFF3B8-F81E-4651-B130-4B1C0D99EBF3}" sibTransId="{69B8D24E-ED3C-461E-B285-A7BE830B0564}"/>
    <dgm:cxn modelId="{C97257C4-E343-4228-9958-83E7D592B20D}" type="presOf" srcId="{DFD34FD5-742C-4FE0-AB6D-5AA91E962C34}" destId="{364B0503-EE84-4DCB-9A4D-9ED7D8CB0842}" srcOrd="0" destOrd="0" presId="urn:microsoft.com/office/officeart/2018/2/layout/IconLabelList"/>
    <dgm:cxn modelId="{15350FDA-409C-445C-B609-03A0C6459DAE}" type="presOf" srcId="{79F6618B-AC3D-4578-A0F6-0C86CA2177CA}" destId="{1A6EF2B4-04F1-434A-9335-D11EC97A9E86}" srcOrd="0" destOrd="0" presId="urn:microsoft.com/office/officeart/2018/2/layout/IconLabelList"/>
    <dgm:cxn modelId="{EE53C7F1-86FF-42F6-A0C4-2F4EF62CAA62}" type="presOf" srcId="{33B70912-658C-4A9F-8B6A-E47D951CFA5C}" destId="{2202F997-4E0D-4166-A19B-9B68178A5C0A}" srcOrd="0" destOrd="0" presId="urn:microsoft.com/office/officeart/2018/2/layout/IconLabelList"/>
    <dgm:cxn modelId="{F6D984A9-E6A0-48BC-872A-2C96991930C7}" type="presParOf" srcId="{A858F944-F8E4-4B8A-8D7A-66E1E3F8EF0F}" destId="{A44983B2-1DB9-47D0-8052-9C3414251BAC}" srcOrd="0" destOrd="0" presId="urn:microsoft.com/office/officeart/2018/2/layout/IconLabelList"/>
    <dgm:cxn modelId="{692E54F9-F400-48AF-A77A-10C95DF19349}" type="presParOf" srcId="{A44983B2-1DB9-47D0-8052-9C3414251BAC}" destId="{B70770E4-9142-4154-A1F8-6F180565CAEF}" srcOrd="0" destOrd="0" presId="urn:microsoft.com/office/officeart/2018/2/layout/IconLabelList"/>
    <dgm:cxn modelId="{AAA99363-DC0C-4A75-B808-D14BD94BFD09}" type="presParOf" srcId="{A44983B2-1DB9-47D0-8052-9C3414251BAC}" destId="{0D7DC54F-9747-4665-B7A0-742AC599EAA1}" srcOrd="1" destOrd="0" presId="urn:microsoft.com/office/officeart/2018/2/layout/IconLabelList"/>
    <dgm:cxn modelId="{214715DC-3A98-4E26-A4D2-3144535ADB8C}" type="presParOf" srcId="{A44983B2-1DB9-47D0-8052-9C3414251BAC}" destId="{6F5B7DCB-F886-4858-BE0D-18319C2FCE6C}" srcOrd="2" destOrd="0" presId="urn:microsoft.com/office/officeart/2018/2/layout/IconLabelList"/>
    <dgm:cxn modelId="{A7EF3B6A-9FF1-4EB8-A6FF-287FD880A909}" type="presParOf" srcId="{A858F944-F8E4-4B8A-8D7A-66E1E3F8EF0F}" destId="{C4BE2BE7-69B3-46D2-ADE9-B214875B5842}" srcOrd="1" destOrd="0" presId="urn:microsoft.com/office/officeart/2018/2/layout/IconLabelList"/>
    <dgm:cxn modelId="{F4871D85-456D-432E-A9A4-6843F85A5000}" type="presParOf" srcId="{A858F944-F8E4-4B8A-8D7A-66E1E3F8EF0F}" destId="{0BA83CA2-B151-46D0-8E36-4CC430BBD62D}" srcOrd="2" destOrd="0" presId="urn:microsoft.com/office/officeart/2018/2/layout/IconLabelList"/>
    <dgm:cxn modelId="{1C538C7B-C892-4E9F-BAD5-69B9A1851FF4}" type="presParOf" srcId="{0BA83CA2-B151-46D0-8E36-4CC430BBD62D}" destId="{B81217FB-8465-4CAE-A1B9-412F3AD85C58}" srcOrd="0" destOrd="0" presId="urn:microsoft.com/office/officeart/2018/2/layout/IconLabelList"/>
    <dgm:cxn modelId="{F9E871EC-49DD-43B6-8EFE-D9BCD3AC9193}" type="presParOf" srcId="{0BA83CA2-B151-46D0-8E36-4CC430BBD62D}" destId="{599BF34E-CCF4-4AD2-9034-E4A738311EE1}" srcOrd="1" destOrd="0" presId="urn:microsoft.com/office/officeart/2018/2/layout/IconLabelList"/>
    <dgm:cxn modelId="{087A5AD2-5E6E-41A2-A34B-E0AD7C75109E}" type="presParOf" srcId="{0BA83CA2-B151-46D0-8E36-4CC430BBD62D}" destId="{0D1AB903-5616-4CFF-9F99-4B35C2016D78}" srcOrd="2" destOrd="0" presId="urn:microsoft.com/office/officeart/2018/2/layout/IconLabelList"/>
    <dgm:cxn modelId="{D149F7D3-1699-4D2D-920D-D0B49E595E2B}" type="presParOf" srcId="{A858F944-F8E4-4B8A-8D7A-66E1E3F8EF0F}" destId="{CA5631D1-1D81-49C9-8B98-EB358AC81DEB}" srcOrd="3" destOrd="0" presId="urn:microsoft.com/office/officeart/2018/2/layout/IconLabelList"/>
    <dgm:cxn modelId="{DA811DFC-CF23-47A2-8A9B-A144101294BF}" type="presParOf" srcId="{A858F944-F8E4-4B8A-8D7A-66E1E3F8EF0F}" destId="{B2278CE9-710A-4312-9620-6474AF90BFC0}" srcOrd="4" destOrd="0" presId="urn:microsoft.com/office/officeart/2018/2/layout/IconLabelList"/>
    <dgm:cxn modelId="{BC40249B-B1D5-43ED-BF0D-E4FD34351E20}" type="presParOf" srcId="{B2278CE9-710A-4312-9620-6474AF90BFC0}" destId="{693EA865-43EF-4CC5-B8C2-D0B34332CAD8}" srcOrd="0" destOrd="0" presId="urn:microsoft.com/office/officeart/2018/2/layout/IconLabelList"/>
    <dgm:cxn modelId="{62984392-7AB5-47D8-AF53-D955382E23AB}" type="presParOf" srcId="{B2278CE9-710A-4312-9620-6474AF90BFC0}" destId="{BCCACA09-0D87-46EB-81CD-118ED9A97F65}" srcOrd="1" destOrd="0" presId="urn:microsoft.com/office/officeart/2018/2/layout/IconLabelList"/>
    <dgm:cxn modelId="{7863EB2D-9157-4982-98D3-F88D1DFBFCB6}" type="presParOf" srcId="{B2278CE9-710A-4312-9620-6474AF90BFC0}" destId="{364B0503-EE84-4DCB-9A4D-9ED7D8CB0842}" srcOrd="2" destOrd="0" presId="urn:microsoft.com/office/officeart/2018/2/layout/IconLabelList"/>
    <dgm:cxn modelId="{D1984157-88E3-42E6-8CE0-EBB1786AB04E}" type="presParOf" srcId="{A858F944-F8E4-4B8A-8D7A-66E1E3F8EF0F}" destId="{1A18614D-01FF-449A-826F-05382CDEAAD2}" srcOrd="5" destOrd="0" presId="urn:microsoft.com/office/officeart/2018/2/layout/IconLabelList"/>
    <dgm:cxn modelId="{2C7235C5-9B42-4110-920A-0621B8465A40}" type="presParOf" srcId="{A858F944-F8E4-4B8A-8D7A-66E1E3F8EF0F}" destId="{853BE2BB-4954-4EC5-8F74-0B14EDD6F9E5}" srcOrd="6" destOrd="0" presId="urn:microsoft.com/office/officeart/2018/2/layout/IconLabelList"/>
    <dgm:cxn modelId="{4E70CBB1-241A-458C-9482-25A90CDE7FC5}" type="presParOf" srcId="{853BE2BB-4954-4EC5-8F74-0B14EDD6F9E5}" destId="{3DF63CF8-319C-4956-842D-899A044359C2}" srcOrd="0" destOrd="0" presId="urn:microsoft.com/office/officeart/2018/2/layout/IconLabelList"/>
    <dgm:cxn modelId="{1B5B361B-4027-4F45-AEBB-0F50E3E2AAEE}" type="presParOf" srcId="{853BE2BB-4954-4EC5-8F74-0B14EDD6F9E5}" destId="{77CEEDE2-8CCE-46FA-AEA9-E3A4712861A2}" srcOrd="1" destOrd="0" presId="urn:microsoft.com/office/officeart/2018/2/layout/IconLabelList"/>
    <dgm:cxn modelId="{F8DB5816-9050-47D5-9A48-E194E2129E85}" type="presParOf" srcId="{853BE2BB-4954-4EC5-8F74-0B14EDD6F9E5}" destId="{1A6EF2B4-04F1-434A-9335-D11EC97A9E86}" srcOrd="2" destOrd="0" presId="urn:microsoft.com/office/officeart/2018/2/layout/IconLabelList"/>
    <dgm:cxn modelId="{D79E2740-52B1-4EDF-9B57-9900433E4A89}" type="presParOf" srcId="{A858F944-F8E4-4B8A-8D7A-66E1E3F8EF0F}" destId="{6F1F2ECB-5B33-411F-B457-9A25C146BAAE}" srcOrd="7" destOrd="0" presId="urn:microsoft.com/office/officeart/2018/2/layout/IconLabelList"/>
    <dgm:cxn modelId="{7A2176BE-B189-4485-995D-35FC69E72C2A}" type="presParOf" srcId="{A858F944-F8E4-4B8A-8D7A-66E1E3F8EF0F}" destId="{EE5A1C0E-E984-4E23-BAE5-38657A2AD253}" srcOrd="8" destOrd="0" presId="urn:microsoft.com/office/officeart/2018/2/layout/IconLabelList"/>
    <dgm:cxn modelId="{25B2725E-40FE-4918-AA2F-03226CD5BBCE}" type="presParOf" srcId="{EE5A1C0E-E984-4E23-BAE5-38657A2AD253}" destId="{6138272D-995E-42FD-B9A2-EBA89EAAC2D5}" srcOrd="0" destOrd="0" presId="urn:microsoft.com/office/officeart/2018/2/layout/IconLabelList"/>
    <dgm:cxn modelId="{F0AF5BBD-18DA-4CD6-91DA-2C8CD829BA9A}" type="presParOf" srcId="{EE5A1C0E-E984-4E23-BAE5-38657A2AD253}" destId="{52D163EB-E5B5-4C29-B921-53D7A203E9B3}" srcOrd="1" destOrd="0" presId="urn:microsoft.com/office/officeart/2018/2/layout/IconLabelList"/>
    <dgm:cxn modelId="{9E556018-3435-44A2-B197-CB8A60EE1557}" type="presParOf" srcId="{EE5A1C0E-E984-4E23-BAE5-38657A2AD253}" destId="{2202F997-4E0D-4166-A19B-9B68178A5C0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770E4-9142-4154-A1F8-6F180565CAEF}">
      <dsp:nvSpPr>
        <dsp:cNvPr id="0" name=""/>
        <dsp:cNvSpPr/>
      </dsp:nvSpPr>
      <dsp:spPr>
        <a:xfrm>
          <a:off x="3453774" y="191929"/>
          <a:ext cx="608291" cy="6082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B7DCB-F886-4858-BE0D-18319C2FCE6C}">
      <dsp:nvSpPr>
        <dsp:cNvPr id="0" name=""/>
        <dsp:cNvSpPr/>
      </dsp:nvSpPr>
      <dsp:spPr>
        <a:xfrm>
          <a:off x="3099587" y="873469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Utbildningstillfälle</a:t>
          </a:r>
          <a:endParaRPr lang="en-US" sz="1100" kern="1200" dirty="0"/>
        </a:p>
      </dsp:txBody>
      <dsp:txXfrm>
        <a:off x="3099587" y="873469"/>
        <a:ext cx="1351757" cy="540703"/>
      </dsp:txXfrm>
    </dsp:sp>
    <dsp:sp modelId="{B81217FB-8465-4CAE-A1B9-412F3AD85C58}">
      <dsp:nvSpPr>
        <dsp:cNvPr id="0" name=""/>
        <dsp:cNvSpPr/>
      </dsp:nvSpPr>
      <dsp:spPr>
        <a:xfrm>
          <a:off x="1919007" y="64930"/>
          <a:ext cx="608291" cy="6082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AB903-5616-4CFF-9F99-4B35C2016D78}">
      <dsp:nvSpPr>
        <dsp:cNvPr id="0" name=""/>
        <dsp:cNvSpPr/>
      </dsp:nvSpPr>
      <dsp:spPr>
        <a:xfrm>
          <a:off x="1601677" y="866992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Ledartröjor</a:t>
          </a:r>
          <a:r>
            <a:rPr lang="en-US" sz="1100" kern="1200" dirty="0"/>
            <a:t>-sponsor</a:t>
          </a:r>
        </a:p>
      </dsp:txBody>
      <dsp:txXfrm>
        <a:off x="1601677" y="866992"/>
        <a:ext cx="1351757" cy="540703"/>
      </dsp:txXfrm>
    </dsp:sp>
    <dsp:sp modelId="{693EA865-43EF-4CC5-B8C2-D0B34332CAD8}">
      <dsp:nvSpPr>
        <dsp:cNvPr id="0" name=""/>
        <dsp:cNvSpPr/>
      </dsp:nvSpPr>
      <dsp:spPr>
        <a:xfrm>
          <a:off x="487198" y="105874"/>
          <a:ext cx="608291" cy="6082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B0503-EE84-4DCB-9A4D-9ED7D8CB0842}">
      <dsp:nvSpPr>
        <dsp:cNvPr id="0" name=""/>
        <dsp:cNvSpPr/>
      </dsp:nvSpPr>
      <dsp:spPr>
        <a:xfrm>
          <a:off x="97589" y="827618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Behov</a:t>
          </a:r>
          <a:r>
            <a:rPr lang="en-US" sz="1100" kern="1200" dirty="0"/>
            <a:t> av </a:t>
          </a:r>
          <a:r>
            <a:rPr lang="en-US" sz="1100" kern="1200" dirty="0" err="1"/>
            <a:t>utrustning</a:t>
          </a:r>
          <a:r>
            <a:rPr lang="en-US" sz="1100" kern="1200" dirty="0"/>
            <a:t>/ </a:t>
          </a:r>
          <a:r>
            <a:rPr lang="en-US" sz="1100" kern="1200" dirty="0" err="1"/>
            <a:t>kläder</a:t>
          </a:r>
          <a:endParaRPr lang="en-US" sz="1100" kern="1200" dirty="0"/>
        </a:p>
      </dsp:txBody>
      <dsp:txXfrm>
        <a:off x="97589" y="827618"/>
        <a:ext cx="1351757" cy="540703"/>
      </dsp:txXfrm>
    </dsp:sp>
    <dsp:sp modelId="{3DF63CF8-319C-4956-842D-899A044359C2}">
      <dsp:nvSpPr>
        <dsp:cNvPr id="0" name=""/>
        <dsp:cNvSpPr/>
      </dsp:nvSpPr>
      <dsp:spPr>
        <a:xfrm>
          <a:off x="4893328" y="168061"/>
          <a:ext cx="608291" cy="6082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EF2B4-04F1-434A-9335-D11EC97A9E86}">
      <dsp:nvSpPr>
        <dsp:cNvPr id="0" name=""/>
        <dsp:cNvSpPr/>
      </dsp:nvSpPr>
      <dsp:spPr>
        <a:xfrm>
          <a:off x="3132434" y="2763595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100" kern="1200"/>
        </a:p>
      </dsp:txBody>
      <dsp:txXfrm>
        <a:off x="3132434" y="2763595"/>
        <a:ext cx="1351757" cy="540703"/>
      </dsp:txXfrm>
    </dsp:sp>
    <dsp:sp modelId="{6138272D-995E-42FD-B9A2-EBA89EAAC2D5}">
      <dsp:nvSpPr>
        <dsp:cNvPr id="0" name=""/>
        <dsp:cNvSpPr/>
      </dsp:nvSpPr>
      <dsp:spPr>
        <a:xfrm>
          <a:off x="1154302" y="1710773"/>
          <a:ext cx="608291" cy="6082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2F997-4E0D-4166-A19B-9B68178A5C0A}">
      <dsp:nvSpPr>
        <dsp:cNvPr id="0" name=""/>
        <dsp:cNvSpPr/>
      </dsp:nvSpPr>
      <dsp:spPr>
        <a:xfrm>
          <a:off x="905751" y="2319062"/>
          <a:ext cx="1351757" cy="540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SM-</a:t>
          </a:r>
          <a:r>
            <a:rPr lang="en-US" sz="1100" kern="1200" dirty="0" err="1"/>
            <a:t>finalern</a:t>
          </a:r>
          <a:r>
            <a:rPr lang="en-US" sz="1100" kern="1200" dirty="0"/>
            <a:t> 25/4 (15 </a:t>
          </a:r>
          <a:r>
            <a:rPr lang="en-US" sz="1100" kern="1200" dirty="0" err="1"/>
            <a:t>vuxna</a:t>
          </a:r>
          <a:r>
            <a:rPr lang="en-US" sz="1100" kern="1200" dirty="0"/>
            <a:t>, 36 barn) 250 </a:t>
          </a:r>
          <a:r>
            <a:rPr lang="en-US" sz="1100" kern="1200" dirty="0" err="1"/>
            <a:t>kr</a:t>
          </a:r>
          <a:r>
            <a:rPr lang="en-US" sz="1100" kern="1200" dirty="0"/>
            <a:t>/barn, 350 </a:t>
          </a:r>
          <a:r>
            <a:rPr lang="en-US" sz="1100" kern="1200" dirty="0" err="1"/>
            <a:t>kr</a:t>
          </a:r>
          <a:r>
            <a:rPr lang="en-US" sz="1100" kern="1200" dirty="0"/>
            <a:t>/ </a:t>
          </a:r>
          <a:r>
            <a:rPr lang="en-US" sz="1100" kern="1200"/>
            <a:t>vuxen</a:t>
          </a:r>
          <a:endParaRPr lang="en-US" sz="1100" kern="1200" dirty="0"/>
        </a:p>
      </dsp:txBody>
      <dsp:txXfrm>
        <a:off x="905751" y="2319062"/>
        <a:ext cx="1351757" cy="540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1411E-AE79-44B8-B7AD-8F079053FFE5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81C73-1717-4054-A1F9-DAF6F71BA3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39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Utbildning- krav utbildade ledare i båsen på rätt nivå. 6 </a:t>
            </a:r>
            <a:r>
              <a:rPr lang="sv-SE" dirty="0" err="1"/>
              <a:t>st</a:t>
            </a:r>
            <a:r>
              <a:rPr lang="sv-SE" dirty="0"/>
              <a:t> visat önskan om att vara domare. Innebandyskola- tankar? Sponsorer- andra sätt att få in pengar (Stadium, Gräsroten, Sverigelotten?)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81C73-1717-4054-A1F9-DAF6F71BA34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14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58629-A497-AC13-F31F-C93249F1D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3FBA7B-D032-9856-9E8F-290CD8EF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68755F-64B3-787A-1511-832D78C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F26F7F-BD6D-546E-E3AC-F1E50899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50CBFF-12F4-1B14-4145-FC71EB55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0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39EB19-CEFF-1131-F647-2978BDB6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527D1D-549D-DDDA-E6FB-64F6EF96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834063-9121-34F7-3215-A2261D00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57D51E-1A5F-DA3C-D040-80028890D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2C2D4-6064-341E-43F2-2F775457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53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93DA82F-A637-AE22-B68B-F28C8BE5D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4F25C07-63E5-54FE-8FD6-AA6AC36E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A3630D-E023-6BA7-23AA-1D3748E3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C90A2C-9F22-E030-A3F3-F34EC33F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A13B9A-7284-C29E-0D12-A9AC8880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46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6CE71-6732-5261-622D-EC62277F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5E59DF-D2AC-9C57-88B4-1BD0A6E0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C587F8-628A-D81B-A350-C48BB20E6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D50F26-FDD0-71BE-FDF4-05EA5580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749994-F07C-EA72-FC6F-FEAD170D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492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DF5314-ED9D-6FA7-5367-4E7FE2C2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724B61-9662-38E4-AEBB-A46120E91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FA6834-1E43-C926-BA75-03121167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D6C9E1-7D17-8DD2-5BB2-6B3D8728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676371-16BF-CDFB-EAF7-27E7028A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80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E4918-0680-735D-9E85-42765EDC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AEB72-88D4-9166-A5FC-32BFDE034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649FF1-BFBA-EF3E-35A9-5DDF011B3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7FEC74-ED93-D2D3-4C78-23CCE8B9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932921-3EDB-3CAE-459E-5A04D233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ACA8C8-7ACE-49F0-4C34-A411D5AA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64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662CA-0BE9-8A76-AAD1-BE1C4F8D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EE63FA-B6C8-89E1-F4FA-A2921537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78E29F-C14F-8FA3-DE2F-3C046A599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144D6F-93F1-CB04-8479-3F61F4323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A02C41-BD4E-683A-1282-A9EB0EB5D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9370E6A-A51A-9F88-442D-C9906858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440E4D1-E723-90EF-4AE4-F42E87FA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CA3A30E-A260-7821-0FCF-6379F140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95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C615EA-25C1-0131-1BB4-145A8B2E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2BB6817-197E-637B-C266-C3BC93AD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56413F-9202-03AC-3C97-8D0B0171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123AE9-4FC4-6B84-0D81-A765D59F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7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4C2AAF-775A-CA56-80A7-5E1F7A4D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1DF331-5939-CFDD-B8B5-2B50309F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85ABFC-1875-F002-1DFD-87C48FE6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758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8F3FD-6250-9F1A-79DB-64E41A66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91E4D-F3D2-158B-6B9B-E91A576CA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C7416D-CEC4-7C82-A333-AD60DC1A8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5048EA-FC60-A42B-9AB1-EFBD0B88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7069B4-EF71-C61B-C23D-4C984278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6D4987-188F-C194-8CED-E84F103F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2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FAC62D-8A8C-F7D7-5D3F-C2AD3D3C7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EE1604-22E8-631E-64CF-948881490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F19FFC-C37C-5EA7-8C71-2988C08EE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20E4A1-9B55-CB80-8820-77427E4D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6AE8CD-E08F-197A-907D-ED6D82B3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A0015E-9121-573F-0050-16811E28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7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C1C0F40-B2A4-7062-6FF8-AA4EDE0D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FC5A1A-4C9B-92CF-6382-CDE8265A7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A9B6E4-98BF-4269-EA8F-FF741051B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2E47-96E6-4F63-AA65-680320EFE3E2}" type="datetimeFigureOut">
              <a:rPr lang="sv-SE" smtClean="0"/>
              <a:t>2026-01-18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44C093-2AAD-B0A3-4F50-C657613B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123033-15D5-6B23-2354-DBF37CABC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00015-E68B-4379-8567-C668B00C79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8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3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Barnledarträff januari-26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2200" dirty="0"/>
              <a:t>Info från styrelsen </a:t>
            </a:r>
          </a:p>
          <a:p>
            <a:r>
              <a:rPr lang="sv-SE" sz="2200" dirty="0"/>
              <a:t>Status i respektive lag</a:t>
            </a:r>
          </a:p>
          <a:p>
            <a:r>
              <a:rPr lang="sv-SE" sz="2200" dirty="0"/>
              <a:t>Övrigt</a:t>
            </a:r>
          </a:p>
          <a:p>
            <a:r>
              <a:rPr lang="sv-SE" sz="2200" dirty="0"/>
              <a:t>Vilket stöd vill ni ha av mig?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/>
              <a:t>Styrelsen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389" y="2294575"/>
            <a:ext cx="5315189" cy="3535083"/>
          </a:xfrm>
        </p:spPr>
        <p:txBody>
          <a:bodyPr anchor="t">
            <a:normAutofit/>
          </a:bodyPr>
          <a:lstStyle/>
          <a:p>
            <a:r>
              <a:rPr lang="sv-SE" sz="2000" dirty="0"/>
              <a:t>Årsmöte i februari </a:t>
            </a:r>
          </a:p>
          <a:p>
            <a:r>
              <a:rPr lang="sv-SE" sz="2000" dirty="0"/>
              <a:t>Ekonomi</a:t>
            </a:r>
          </a:p>
          <a:p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Info från respektive lag: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" r="1588" b="-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r>
              <a:rPr lang="sv-SE" sz="2200" dirty="0"/>
              <a:t>PF 12/13- </a:t>
            </a:r>
          </a:p>
          <a:p>
            <a:r>
              <a:rPr lang="sv-SE" sz="2200" dirty="0"/>
              <a:t>PF 14/15- </a:t>
            </a:r>
          </a:p>
          <a:p>
            <a:r>
              <a:rPr lang="sv-SE" sz="2200" dirty="0"/>
              <a:t>PF 16/17-</a:t>
            </a:r>
          </a:p>
          <a:p>
            <a:r>
              <a:rPr lang="sv-SE" sz="2200" dirty="0"/>
              <a:t>PF 18/19-</a:t>
            </a:r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06428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v-SE" sz="4000" dirty="0"/>
              <a:t>Övrigt </a:t>
            </a:r>
          </a:p>
        </p:txBody>
      </p:sp>
      <p:graphicFrame>
        <p:nvGraphicFramePr>
          <p:cNvPr id="11" name="Platshållare för innehåll 4">
            <a:extLst>
              <a:ext uri="{FF2B5EF4-FFF2-40B4-BE49-F238E27FC236}">
                <a16:creationId xmlns:a16="http://schemas.microsoft.com/office/drawing/2014/main" id="{B8D30E3E-E26E-1C26-E35E-51F0B151E0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093122"/>
              </p:ext>
            </p:extLst>
          </p:nvPr>
        </p:nvGraphicFramePr>
        <p:xfrm>
          <a:off x="431801" y="2393950"/>
          <a:ext cx="6028312" cy="354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7075967" y="1277417"/>
            <a:ext cx="4170530" cy="433505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8FC7196-F721-1C14-88B5-88CDC843E7A9}"/>
              </a:ext>
            </a:extLst>
          </p:cNvPr>
          <p:cNvSpPr txBox="1"/>
          <p:nvPr/>
        </p:nvSpPr>
        <p:spPr>
          <a:xfrm>
            <a:off x="5047742" y="3203409"/>
            <a:ext cx="1492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Innebandyskola 7/2, 14/2, 21/2</a:t>
            </a:r>
          </a:p>
        </p:txBody>
      </p:sp>
      <p:pic>
        <p:nvPicPr>
          <p:cNvPr id="5" name="Bild 4" descr="Stopp med hel fyllning">
            <a:extLst>
              <a:ext uri="{FF2B5EF4-FFF2-40B4-BE49-F238E27FC236}">
                <a16:creationId xmlns:a16="http://schemas.microsoft.com/office/drawing/2014/main" id="{D10219C1-2A4D-B754-DF47-A500943569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5427" y="3972052"/>
            <a:ext cx="831850" cy="8318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1A51D8-343C-A1DE-4758-28D58DBC3561}"/>
              </a:ext>
            </a:extLst>
          </p:cNvPr>
          <p:cNvSpPr txBox="1"/>
          <p:nvPr/>
        </p:nvSpPr>
        <p:spPr>
          <a:xfrm>
            <a:off x="2969006" y="4803902"/>
            <a:ext cx="139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Belastningsregister</a:t>
            </a:r>
          </a:p>
        </p:txBody>
      </p:sp>
    </p:spTree>
    <p:extLst>
      <p:ext uri="{BB962C8B-B14F-4D97-AF65-F5344CB8AC3E}">
        <p14:creationId xmlns:p14="http://schemas.microsoft.com/office/powerpoint/2010/main" val="356330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AA686A-004A-5681-0C83-091B16BFF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514" y="457200"/>
            <a:ext cx="548297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106</Words>
  <Application>Microsoft Office PowerPoint</Application>
  <PresentationFormat>Bredbild</PresentationFormat>
  <Paragraphs>22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Office-tema</vt:lpstr>
      <vt:lpstr>Barnledarträff januari-26</vt:lpstr>
      <vt:lpstr>Styrelsen</vt:lpstr>
      <vt:lpstr>Info från respektive lag: </vt:lpstr>
      <vt:lpstr>Övrigt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2024-06-09</dc:title>
  <dc:creator>Lundstedt, Elin</dc:creator>
  <cp:lastModifiedBy>Lundstedt, Elin</cp:lastModifiedBy>
  <cp:revision>12</cp:revision>
  <dcterms:created xsi:type="dcterms:W3CDTF">2024-05-12T18:59:57Z</dcterms:created>
  <dcterms:modified xsi:type="dcterms:W3CDTF">2026-01-18T17:19:06Z</dcterms:modified>
</cp:coreProperties>
</file>