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4" r:id="rId6"/>
    <p:sldId id="265" r:id="rId7"/>
    <p:sldId id="262" r:id="rId8"/>
    <p:sldId id="261" r:id="rId9"/>
    <p:sldId id="263" r:id="rId10"/>
    <p:sldId id="266" r:id="rId1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8F7ECE-BE87-45E1-BA92-34D9B51BA24F}" type="doc">
      <dgm:prSet loTypeId="urn:microsoft.com/office/officeart/2005/8/layout/hierarchy1" loCatId="hierarchy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146D45B8-BDB6-4079-9B18-9BEA0B603409}">
      <dgm:prSet/>
      <dgm:spPr/>
      <dgm:t>
        <a:bodyPr/>
        <a:lstStyle/>
        <a:p>
          <a:r>
            <a:rPr lang="en-US"/>
            <a:t>Halltider</a:t>
          </a:r>
        </a:p>
      </dgm:t>
    </dgm:pt>
    <dgm:pt modelId="{B5D01674-30AA-4829-8E0D-D270E8EF3067}" type="parTrans" cxnId="{0B81D039-4B81-4AA9-887F-D9F26513BE56}">
      <dgm:prSet/>
      <dgm:spPr/>
      <dgm:t>
        <a:bodyPr/>
        <a:lstStyle/>
        <a:p>
          <a:endParaRPr lang="en-US"/>
        </a:p>
      </dgm:t>
    </dgm:pt>
    <dgm:pt modelId="{620EA2E4-E844-450C-AEFC-6C335ADC12C6}" type="sibTrans" cxnId="{0B81D039-4B81-4AA9-887F-D9F26513BE56}">
      <dgm:prSet/>
      <dgm:spPr/>
      <dgm:t>
        <a:bodyPr/>
        <a:lstStyle/>
        <a:p>
          <a:endParaRPr lang="en-US"/>
        </a:p>
      </dgm:t>
    </dgm:pt>
    <dgm:pt modelId="{DFD34FD5-742C-4FE0-AB6D-5AA91E962C34}">
      <dgm:prSet/>
      <dgm:spPr/>
      <dgm:t>
        <a:bodyPr/>
        <a:lstStyle/>
        <a:p>
          <a:r>
            <a:rPr lang="en-US"/>
            <a:t>Inventering utrustning </a:t>
          </a:r>
        </a:p>
      </dgm:t>
    </dgm:pt>
    <dgm:pt modelId="{15D28958-92E5-49B1-9211-6D0F96EC0B0F}" type="parTrans" cxnId="{57D60715-27AB-47E6-84C5-A24504CD55F7}">
      <dgm:prSet/>
      <dgm:spPr/>
      <dgm:t>
        <a:bodyPr/>
        <a:lstStyle/>
        <a:p>
          <a:endParaRPr lang="en-US"/>
        </a:p>
      </dgm:t>
    </dgm:pt>
    <dgm:pt modelId="{1A135BB6-93D8-4FCD-8E8F-09C3EEC54DE5}" type="sibTrans" cxnId="{57D60715-27AB-47E6-84C5-A24504CD55F7}">
      <dgm:prSet/>
      <dgm:spPr/>
      <dgm:t>
        <a:bodyPr/>
        <a:lstStyle/>
        <a:p>
          <a:endParaRPr lang="en-US"/>
        </a:p>
      </dgm:t>
    </dgm:pt>
    <dgm:pt modelId="{5F9C15F0-044F-443D-A4F8-0C54B043027E}">
      <dgm:prSet/>
      <dgm:spPr/>
      <dgm:t>
        <a:bodyPr/>
        <a:lstStyle/>
        <a:p>
          <a:r>
            <a:rPr lang="en-US"/>
            <a:t>Vilket stöd av mig?</a:t>
          </a:r>
        </a:p>
      </dgm:t>
    </dgm:pt>
    <dgm:pt modelId="{98EFD4F9-2FB0-474D-8E16-F7C7CE78AD55}" type="parTrans" cxnId="{45329207-A085-4F3D-A142-A15C05A66072}">
      <dgm:prSet/>
      <dgm:spPr/>
      <dgm:t>
        <a:bodyPr/>
        <a:lstStyle/>
        <a:p>
          <a:endParaRPr lang="en-US"/>
        </a:p>
      </dgm:t>
    </dgm:pt>
    <dgm:pt modelId="{70900EFB-6280-40C0-AA90-89F07E1BEE03}" type="sibTrans" cxnId="{45329207-A085-4F3D-A142-A15C05A66072}">
      <dgm:prSet/>
      <dgm:spPr/>
      <dgm:t>
        <a:bodyPr/>
        <a:lstStyle/>
        <a:p>
          <a:endParaRPr lang="en-US"/>
        </a:p>
      </dgm:t>
    </dgm:pt>
    <dgm:pt modelId="{66BC44E3-CA6B-43E7-A88B-124DD28950EB}" type="pres">
      <dgm:prSet presAssocID="{7E8F7ECE-BE87-45E1-BA92-34D9B51BA24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9299522-664A-4922-8639-86F43C656AD3}" type="pres">
      <dgm:prSet presAssocID="{146D45B8-BDB6-4079-9B18-9BEA0B603409}" presName="hierRoot1" presStyleCnt="0"/>
      <dgm:spPr/>
    </dgm:pt>
    <dgm:pt modelId="{31219B0E-BD2A-454D-B449-416E61C27FE4}" type="pres">
      <dgm:prSet presAssocID="{146D45B8-BDB6-4079-9B18-9BEA0B603409}" presName="composite" presStyleCnt="0"/>
      <dgm:spPr/>
    </dgm:pt>
    <dgm:pt modelId="{66EA7038-6064-4F82-ABAE-4525401BB28E}" type="pres">
      <dgm:prSet presAssocID="{146D45B8-BDB6-4079-9B18-9BEA0B603409}" presName="background" presStyleLbl="node0" presStyleIdx="0" presStyleCnt="3"/>
      <dgm:spPr/>
    </dgm:pt>
    <dgm:pt modelId="{80F6E572-58FE-4D4F-B43E-6EDD19BAD97E}" type="pres">
      <dgm:prSet presAssocID="{146D45B8-BDB6-4079-9B18-9BEA0B603409}" presName="text" presStyleLbl="fgAcc0" presStyleIdx="0" presStyleCnt="3">
        <dgm:presLayoutVars>
          <dgm:chPref val="3"/>
        </dgm:presLayoutVars>
      </dgm:prSet>
      <dgm:spPr/>
    </dgm:pt>
    <dgm:pt modelId="{91552F7B-4DDB-4DF5-8921-2E86F47EF869}" type="pres">
      <dgm:prSet presAssocID="{146D45B8-BDB6-4079-9B18-9BEA0B603409}" presName="hierChild2" presStyleCnt="0"/>
      <dgm:spPr/>
    </dgm:pt>
    <dgm:pt modelId="{0B45B25F-9D18-459B-BAC6-704C44303FA5}" type="pres">
      <dgm:prSet presAssocID="{DFD34FD5-742C-4FE0-AB6D-5AA91E962C34}" presName="hierRoot1" presStyleCnt="0"/>
      <dgm:spPr/>
    </dgm:pt>
    <dgm:pt modelId="{40A7C875-C8E5-4490-9FFD-8924CAB70BF8}" type="pres">
      <dgm:prSet presAssocID="{DFD34FD5-742C-4FE0-AB6D-5AA91E962C34}" presName="composite" presStyleCnt="0"/>
      <dgm:spPr/>
    </dgm:pt>
    <dgm:pt modelId="{DA7D60BF-F5EB-45BD-903C-EE81CD78C9E7}" type="pres">
      <dgm:prSet presAssocID="{DFD34FD5-742C-4FE0-AB6D-5AA91E962C34}" presName="background" presStyleLbl="node0" presStyleIdx="1" presStyleCnt="3"/>
      <dgm:spPr/>
    </dgm:pt>
    <dgm:pt modelId="{4952BE49-CAF4-43A4-95B1-2926964E525F}" type="pres">
      <dgm:prSet presAssocID="{DFD34FD5-742C-4FE0-AB6D-5AA91E962C34}" presName="text" presStyleLbl="fgAcc0" presStyleIdx="1" presStyleCnt="3">
        <dgm:presLayoutVars>
          <dgm:chPref val="3"/>
        </dgm:presLayoutVars>
      </dgm:prSet>
      <dgm:spPr/>
    </dgm:pt>
    <dgm:pt modelId="{FF841EA4-C8FD-42B9-8B82-3783DB5B73E8}" type="pres">
      <dgm:prSet presAssocID="{DFD34FD5-742C-4FE0-AB6D-5AA91E962C34}" presName="hierChild2" presStyleCnt="0"/>
      <dgm:spPr/>
    </dgm:pt>
    <dgm:pt modelId="{2F6DE925-747A-4F9E-A286-C016E81C0C98}" type="pres">
      <dgm:prSet presAssocID="{5F9C15F0-044F-443D-A4F8-0C54B043027E}" presName="hierRoot1" presStyleCnt="0"/>
      <dgm:spPr/>
    </dgm:pt>
    <dgm:pt modelId="{7B994C83-0CE1-4E33-BA9E-617321C03F1A}" type="pres">
      <dgm:prSet presAssocID="{5F9C15F0-044F-443D-A4F8-0C54B043027E}" presName="composite" presStyleCnt="0"/>
      <dgm:spPr/>
    </dgm:pt>
    <dgm:pt modelId="{63580E1C-698D-4FBD-AEB1-FA2546BB24A6}" type="pres">
      <dgm:prSet presAssocID="{5F9C15F0-044F-443D-A4F8-0C54B043027E}" presName="background" presStyleLbl="node0" presStyleIdx="2" presStyleCnt="3"/>
      <dgm:spPr/>
    </dgm:pt>
    <dgm:pt modelId="{139D1121-9671-4AA2-9090-D3AB242ADED8}" type="pres">
      <dgm:prSet presAssocID="{5F9C15F0-044F-443D-A4F8-0C54B043027E}" presName="text" presStyleLbl="fgAcc0" presStyleIdx="2" presStyleCnt="3">
        <dgm:presLayoutVars>
          <dgm:chPref val="3"/>
        </dgm:presLayoutVars>
      </dgm:prSet>
      <dgm:spPr/>
    </dgm:pt>
    <dgm:pt modelId="{3AA096A2-B977-4AE1-B4F1-693103D7263D}" type="pres">
      <dgm:prSet presAssocID="{5F9C15F0-044F-443D-A4F8-0C54B043027E}" presName="hierChild2" presStyleCnt="0"/>
      <dgm:spPr/>
    </dgm:pt>
  </dgm:ptLst>
  <dgm:cxnLst>
    <dgm:cxn modelId="{45329207-A085-4F3D-A142-A15C05A66072}" srcId="{7E8F7ECE-BE87-45E1-BA92-34D9B51BA24F}" destId="{5F9C15F0-044F-443D-A4F8-0C54B043027E}" srcOrd="2" destOrd="0" parTransId="{98EFD4F9-2FB0-474D-8E16-F7C7CE78AD55}" sibTransId="{70900EFB-6280-40C0-AA90-89F07E1BEE03}"/>
    <dgm:cxn modelId="{8DD3A90A-3C7A-422F-9088-B566DF30C9F4}" type="presOf" srcId="{DFD34FD5-742C-4FE0-AB6D-5AA91E962C34}" destId="{4952BE49-CAF4-43A4-95B1-2926964E525F}" srcOrd="0" destOrd="0" presId="urn:microsoft.com/office/officeart/2005/8/layout/hierarchy1"/>
    <dgm:cxn modelId="{57D60715-27AB-47E6-84C5-A24504CD55F7}" srcId="{7E8F7ECE-BE87-45E1-BA92-34D9B51BA24F}" destId="{DFD34FD5-742C-4FE0-AB6D-5AA91E962C34}" srcOrd="1" destOrd="0" parTransId="{15D28958-92E5-49B1-9211-6D0F96EC0B0F}" sibTransId="{1A135BB6-93D8-4FCD-8E8F-09C3EEC54DE5}"/>
    <dgm:cxn modelId="{8BE2D219-4EB4-4E35-9284-63565124C33E}" type="presOf" srcId="{7E8F7ECE-BE87-45E1-BA92-34D9B51BA24F}" destId="{66BC44E3-CA6B-43E7-A88B-124DD28950EB}" srcOrd="0" destOrd="0" presId="urn:microsoft.com/office/officeart/2005/8/layout/hierarchy1"/>
    <dgm:cxn modelId="{ADE1F338-D6D5-46BA-9FE5-2D930785F740}" type="presOf" srcId="{146D45B8-BDB6-4079-9B18-9BEA0B603409}" destId="{80F6E572-58FE-4D4F-B43E-6EDD19BAD97E}" srcOrd="0" destOrd="0" presId="urn:microsoft.com/office/officeart/2005/8/layout/hierarchy1"/>
    <dgm:cxn modelId="{0B81D039-4B81-4AA9-887F-D9F26513BE56}" srcId="{7E8F7ECE-BE87-45E1-BA92-34D9B51BA24F}" destId="{146D45B8-BDB6-4079-9B18-9BEA0B603409}" srcOrd="0" destOrd="0" parTransId="{B5D01674-30AA-4829-8E0D-D270E8EF3067}" sibTransId="{620EA2E4-E844-450C-AEFC-6C335ADC12C6}"/>
    <dgm:cxn modelId="{8E4B467B-BA1E-4FD8-A2D7-214DB7AB90AC}" type="presOf" srcId="{5F9C15F0-044F-443D-A4F8-0C54B043027E}" destId="{139D1121-9671-4AA2-9090-D3AB242ADED8}" srcOrd="0" destOrd="0" presId="urn:microsoft.com/office/officeart/2005/8/layout/hierarchy1"/>
    <dgm:cxn modelId="{8F7ADA3F-D2A4-4143-9ECF-AC7B005B862E}" type="presParOf" srcId="{66BC44E3-CA6B-43E7-A88B-124DD28950EB}" destId="{29299522-664A-4922-8639-86F43C656AD3}" srcOrd="0" destOrd="0" presId="urn:microsoft.com/office/officeart/2005/8/layout/hierarchy1"/>
    <dgm:cxn modelId="{C4AE9692-4710-4D7E-9919-C890F8F76CCD}" type="presParOf" srcId="{29299522-664A-4922-8639-86F43C656AD3}" destId="{31219B0E-BD2A-454D-B449-416E61C27FE4}" srcOrd="0" destOrd="0" presId="urn:microsoft.com/office/officeart/2005/8/layout/hierarchy1"/>
    <dgm:cxn modelId="{7643219E-49C1-439B-921C-2225BEF05E0C}" type="presParOf" srcId="{31219B0E-BD2A-454D-B449-416E61C27FE4}" destId="{66EA7038-6064-4F82-ABAE-4525401BB28E}" srcOrd="0" destOrd="0" presId="urn:microsoft.com/office/officeart/2005/8/layout/hierarchy1"/>
    <dgm:cxn modelId="{124F1CAD-8D1E-47BC-94DA-50F833D038CC}" type="presParOf" srcId="{31219B0E-BD2A-454D-B449-416E61C27FE4}" destId="{80F6E572-58FE-4D4F-B43E-6EDD19BAD97E}" srcOrd="1" destOrd="0" presId="urn:microsoft.com/office/officeart/2005/8/layout/hierarchy1"/>
    <dgm:cxn modelId="{13AD4895-606A-4CE5-A0C2-271FF8FEFBEE}" type="presParOf" srcId="{29299522-664A-4922-8639-86F43C656AD3}" destId="{91552F7B-4DDB-4DF5-8921-2E86F47EF869}" srcOrd="1" destOrd="0" presId="urn:microsoft.com/office/officeart/2005/8/layout/hierarchy1"/>
    <dgm:cxn modelId="{7E70036A-6A38-4D19-A223-68C6792E13CD}" type="presParOf" srcId="{66BC44E3-CA6B-43E7-A88B-124DD28950EB}" destId="{0B45B25F-9D18-459B-BAC6-704C44303FA5}" srcOrd="1" destOrd="0" presId="urn:microsoft.com/office/officeart/2005/8/layout/hierarchy1"/>
    <dgm:cxn modelId="{9C7711BE-FAB5-4331-9D82-07CB61F6C4EC}" type="presParOf" srcId="{0B45B25F-9D18-459B-BAC6-704C44303FA5}" destId="{40A7C875-C8E5-4490-9FFD-8924CAB70BF8}" srcOrd="0" destOrd="0" presId="urn:microsoft.com/office/officeart/2005/8/layout/hierarchy1"/>
    <dgm:cxn modelId="{4C87E283-EFBE-4A35-B58E-303B0935AD60}" type="presParOf" srcId="{40A7C875-C8E5-4490-9FFD-8924CAB70BF8}" destId="{DA7D60BF-F5EB-45BD-903C-EE81CD78C9E7}" srcOrd="0" destOrd="0" presId="urn:microsoft.com/office/officeart/2005/8/layout/hierarchy1"/>
    <dgm:cxn modelId="{C0AABA68-7BE2-4193-8FB6-E5B4608FED2E}" type="presParOf" srcId="{40A7C875-C8E5-4490-9FFD-8924CAB70BF8}" destId="{4952BE49-CAF4-43A4-95B1-2926964E525F}" srcOrd="1" destOrd="0" presId="urn:microsoft.com/office/officeart/2005/8/layout/hierarchy1"/>
    <dgm:cxn modelId="{7FC3A13A-546B-4817-8F2C-2E9DCE740DC6}" type="presParOf" srcId="{0B45B25F-9D18-459B-BAC6-704C44303FA5}" destId="{FF841EA4-C8FD-42B9-8B82-3783DB5B73E8}" srcOrd="1" destOrd="0" presId="urn:microsoft.com/office/officeart/2005/8/layout/hierarchy1"/>
    <dgm:cxn modelId="{EA1EB0D7-6142-4B0B-ACF0-E15597BC8CA0}" type="presParOf" srcId="{66BC44E3-CA6B-43E7-A88B-124DD28950EB}" destId="{2F6DE925-747A-4F9E-A286-C016E81C0C98}" srcOrd="2" destOrd="0" presId="urn:microsoft.com/office/officeart/2005/8/layout/hierarchy1"/>
    <dgm:cxn modelId="{939D60F2-3103-4A54-8476-05F4BD76E49B}" type="presParOf" srcId="{2F6DE925-747A-4F9E-A286-C016E81C0C98}" destId="{7B994C83-0CE1-4E33-BA9E-617321C03F1A}" srcOrd="0" destOrd="0" presId="urn:microsoft.com/office/officeart/2005/8/layout/hierarchy1"/>
    <dgm:cxn modelId="{A5D8FA06-F8BD-4440-8AA9-16F9DE80F15F}" type="presParOf" srcId="{7B994C83-0CE1-4E33-BA9E-617321C03F1A}" destId="{63580E1C-698D-4FBD-AEB1-FA2546BB24A6}" srcOrd="0" destOrd="0" presId="urn:microsoft.com/office/officeart/2005/8/layout/hierarchy1"/>
    <dgm:cxn modelId="{381859F7-FDA3-46A9-B31E-750BB16433F9}" type="presParOf" srcId="{7B994C83-0CE1-4E33-BA9E-617321C03F1A}" destId="{139D1121-9671-4AA2-9090-D3AB242ADED8}" srcOrd="1" destOrd="0" presId="urn:microsoft.com/office/officeart/2005/8/layout/hierarchy1"/>
    <dgm:cxn modelId="{013A5CFB-A422-4248-B971-B0876A216478}" type="presParOf" srcId="{2F6DE925-747A-4F9E-A286-C016E81C0C98}" destId="{3AA096A2-B977-4AE1-B4F1-693103D7263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EA7038-6064-4F82-ABAE-4525401BB28E}">
      <dsp:nvSpPr>
        <dsp:cNvPr id="0" name=""/>
        <dsp:cNvSpPr/>
      </dsp:nvSpPr>
      <dsp:spPr>
        <a:xfrm>
          <a:off x="0" y="1360432"/>
          <a:ext cx="1888186" cy="11989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0F6E572-58FE-4D4F-B43E-6EDD19BAD97E}">
      <dsp:nvSpPr>
        <dsp:cNvPr id="0" name=""/>
        <dsp:cNvSpPr/>
      </dsp:nvSpPr>
      <dsp:spPr>
        <a:xfrm>
          <a:off x="209798" y="1559741"/>
          <a:ext cx="1888186" cy="11989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Halltider</a:t>
          </a:r>
        </a:p>
      </dsp:txBody>
      <dsp:txXfrm>
        <a:off x="244915" y="1594858"/>
        <a:ext cx="1817952" cy="1128764"/>
      </dsp:txXfrm>
    </dsp:sp>
    <dsp:sp modelId="{DA7D60BF-F5EB-45BD-903C-EE81CD78C9E7}">
      <dsp:nvSpPr>
        <dsp:cNvPr id="0" name=""/>
        <dsp:cNvSpPr/>
      </dsp:nvSpPr>
      <dsp:spPr>
        <a:xfrm>
          <a:off x="2307783" y="1360432"/>
          <a:ext cx="1888186" cy="11989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952BE49-CAF4-43A4-95B1-2926964E525F}">
      <dsp:nvSpPr>
        <dsp:cNvPr id="0" name=""/>
        <dsp:cNvSpPr/>
      </dsp:nvSpPr>
      <dsp:spPr>
        <a:xfrm>
          <a:off x="2517582" y="1559741"/>
          <a:ext cx="1888186" cy="11989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Inventering utrustning </a:t>
          </a:r>
        </a:p>
      </dsp:txBody>
      <dsp:txXfrm>
        <a:off x="2552699" y="1594858"/>
        <a:ext cx="1817952" cy="1128764"/>
      </dsp:txXfrm>
    </dsp:sp>
    <dsp:sp modelId="{63580E1C-698D-4FBD-AEB1-FA2546BB24A6}">
      <dsp:nvSpPr>
        <dsp:cNvPr id="0" name=""/>
        <dsp:cNvSpPr/>
      </dsp:nvSpPr>
      <dsp:spPr>
        <a:xfrm>
          <a:off x="4615566" y="1360432"/>
          <a:ext cx="1888186" cy="11989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39D1121-9671-4AA2-9090-D3AB242ADED8}">
      <dsp:nvSpPr>
        <dsp:cNvPr id="0" name=""/>
        <dsp:cNvSpPr/>
      </dsp:nvSpPr>
      <dsp:spPr>
        <a:xfrm>
          <a:off x="4825365" y="1559741"/>
          <a:ext cx="1888186" cy="11989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Vilket stöd av mig?</a:t>
          </a:r>
        </a:p>
      </dsp:txBody>
      <dsp:txXfrm>
        <a:off x="4860482" y="1594858"/>
        <a:ext cx="1817952" cy="11287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058629-A497-AC13-F31F-C93249F1DF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F3FBA7B-D032-9856-9E8F-290CD8EF86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068755F-64B3-787A-1511-832D78C78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42E47-96E6-4F63-AA65-680320EFE3E2}" type="datetimeFigureOut">
              <a:rPr lang="sv-SE" smtClean="0"/>
              <a:t>2025-02-02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FF26F7F-BD6D-546E-E3AC-F1E508991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C50CBFF-12F4-1B14-4145-FC71EB554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00015-E68B-4379-8567-C668B00C79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48007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139EB19-CEFF-1131-F647-2978BDB62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A527D1D-549D-DDDA-E6FB-64F6EF969B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E834063-9121-34F7-3215-A2261D008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42E47-96E6-4F63-AA65-680320EFE3E2}" type="datetimeFigureOut">
              <a:rPr lang="sv-SE" smtClean="0"/>
              <a:t>2025-02-02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357D51E-1A5F-DA3C-D040-80028890D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D12C2D4-6064-341E-43F2-2F775457E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00015-E68B-4379-8567-C668B00C79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07530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C93DA82F-A637-AE22-B68B-F28C8BE5DC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A4F25C07-63E5-54FE-8FD6-AA6AC36EB3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CA3630D-E023-6BA7-23AA-1D3748E36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42E47-96E6-4F63-AA65-680320EFE3E2}" type="datetimeFigureOut">
              <a:rPr lang="sv-SE" smtClean="0"/>
              <a:t>2025-02-02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EC90A2C-9F22-E030-A3F3-F34EC33F4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BA13B9A-7284-C29E-0D12-A9AC88809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00015-E68B-4379-8567-C668B00C79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2468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F36CE71-6732-5261-622D-EC62277F9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E5E59DF-D2AC-9C57-88B4-1BD0A6E0B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1C587F8-628A-D81B-A350-C48BB20E6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42E47-96E6-4F63-AA65-680320EFE3E2}" type="datetimeFigureOut">
              <a:rPr lang="sv-SE" smtClean="0"/>
              <a:t>2025-02-02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4D50F26-FDD0-71BE-FDF4-05EA55801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0749994-F07C-EA72-FC6F-FEAD170D8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00015-E68B-4379-8567-C668B00C79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94927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5DF5314-ED9D-6FA7-5367-4E7FE2C2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E724B61-9662-38E4-AEBB-A46120E910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DFA6834-1E43-C926-BA75-03121167F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42E47-96E6-4F63-AA65-680320EFE3E2}" type="datetimeFigureOut">
              <a:rPr lang="sv-SE" smtClean="0"/>
              <a:t>2025-02-02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FD6C9E1-7D17-8DD2-5BB2-6B3D87286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2676371-16BF-CDFB-EAF7-27E7028A0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00015-E68B-4379-8567-C668B00C79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9806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4E4918-0680-735D-9E85-42765EDC6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6BAEB72-88D4-9166-A5FC-32BFDE034A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1649FF1-BFBA-EF3E-35A9-5DDF011B35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37FEC74-ED93-D2D3-4C78-23CCE8B96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42E47-96E6-4F63-AA65-680320EFE3E2}" type="datetimeFigureOut">
              <a:rPr lang="sv-SE" smtClean="0"/>
              <a:t>2025-02-02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B932921-3EDB-3CAE-459E-5A04D2336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1ACA8C8-7ACE-49F0-4C34-A411D5AA0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00015-E68B-4379-8567-C668B00C79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47640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25662CA-0BE9-8A76-AAD1-BE1C4F8D5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FEE63FA-B6C8-89E1-F4FA-A29215376B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478E29F-C14F-8FA3-DE2F-3C046A599B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9B144D6F-93F1-CB04-8479-3F61F43233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C8A02C41-BD4E-683A-1282-A9EB0EB5D0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B9370E6A-A51A-9F88-442D-C99068582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42E47-96E6-4F63-AA65-680320EFE3E2}" type="datetimeFigureOut">
              <a:rPr lang="sv-SE" smtClean="0"/>
              <a:t>2025-02-02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440E4D1-E723-90EF-4AE4-F42E87FAB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8CA3A30E-A260-7821-0FCF-6379F1402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00015-E68B-4379-8567-C668B00C79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53951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3C615EA-25C1-0131-1BB4-145A8B2EA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2BB6817-197E-637B-C266-C3BC93AD9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42E47-96E6-4F63-AA65-680320EFE3E2}" type="datetimeFigureOut">
              <a:rPr lang="sv-SE" smtClean="0"/>
              <a:t>2025-02-02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A56413F-9202-03AC-3C97-8D0B0171A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A123AE9-4FC4-6B84-0D81-A765D59FE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00015-E68B-4379-8567-C668B00C79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0731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04C2AAF-775A-CA56-80A7-5E1F7A4DB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42E47-96E6-4F63-AA65-680320EFE3E2}" type="datetimeFigureOut">
              <a:rPr lang="sv-SE" smtClean="0"/>
              <a:t>2025-02-02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D51DF331-5939-CFDD-B8B5-2B50309FC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0B85ABFC-1875-F002-1DFD-87C48FE60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00015-E68B-4379-8567-C668B00C79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07587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F08F3FD-6250-9F1A-79DB-64E41A668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E991E4D-F3D2-158B-6B9B-E91A576CA8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CC7416D-CEC4-7C82-A333-AD60DC1A8F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15048EA-FC60-A42B-9AB1-EFBD0B88E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42E47-96E6-4F63-AA65-680320EFE3E2}" type="datetimeFigureOut">
              <a:rPr lang="sv-SE" smtClean="0"/>
              <a:t>2025-02-02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D7069B4-EF71-C61B-C23D-4C9842787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56D4987-188F-C194-8CED-E84F103F0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00015-E68B-4379-8567-C668B00C79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40242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3FAC62D-8A8C-F7D7-5D3F-C2AD3D3C7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EEE1604-22E8-631E-64CF-948881490B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8F19FFC-C37C-5EA7-8C71-2988C08EE8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420E4A1-9B55-CB80-8820-77427E4DA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42E47-96E6-4F63-AA65-680320EFE3E2}" type="datetimeFigureOut">
              <a:rPr lang="sv-SE" smtClean="0"/>
              <a:t>2025-02-02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E6AE8CD-E08F-197A-907D-ED6D82B35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2A0015E-9121-573F-0050-16811E280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00015-E68B-4379-8567-C668B00C79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85743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8C1C0F40-B2A4-7062-6FF8-AA4EDE0D0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3FC5A1A-4C9B-92CF-6382-CDE8265A77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4A9B6E4-98BF-4269-EA8F-FF741051B8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942E47-96E6-4F63-AA65-680320EFE3E2}" type="datetimeFigureOut">
              <a:rPr lang="sv-SE" smtClean="0"/>
              <a:t>2025-02-02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344C093-2AAD-B0A3-4F50-C657613BED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9123033-15D5-6B23-2354-DBF37CABC5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800015-E68B-4379-8567-C668B00C79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24893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2EF773FC-84DB-E019-42FA-2BD81B68C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sv-SE" sz="5400" dirty="0"/>
              <a:t>Barnledarträff februari-25</a:t>
            </a:r>
          </a:p>
        </p:txBody>
      </p:sp>
      <p:sp>
        <p:nvSpPr>
          <p:cNvPr id="14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A7A2D256-F117-8C8E-FE25-A034939BDB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r>
              <a:rPr lang="sv-SE" sz="2200" dirty="0"/>
              <a:t>Info från styrelsen </a:t>
            </a:r>
          </a:p>
          <a:p>
            <a:r>
              <a:rPr lang="sv-SE" sz="2200" dirty="0"/>
              <a:t>Status från respektive lag</a:t>
            </a:r>
          </a:p>
          <a:p>
            <a:r>
              <a:rPr lang="sv-SE" sz="2200" dirty="0"/>
              <a:t>Utbildningar- krav 24/25</a:t>
            </a:r>
          </a:p>
          <a:p>
            <a:r>
              <a:rPr lang="sv-SE" sz="2200" dirty="0"/>
              <a:t>Inför säsongsavslutning</a:t>
            </a:r>
          </a:p>
          <a:p>
            <a:r>
              <a:rPr lang="sv-SE" sz="2200" dirty="0"/>
              <a:t>Halltider slutet av säsongen </a:t>
            </a:r>
          </a:p>
          <a:p>
            <a:r>
              <a:rPr lang="sv-SE" sz="2200" dirty="0"/>
              <a:t>Övrigt </a:t>
            </a:r>
          </a:p>
          <a:p>
            <a:r>
              <a:rPr lang="sv-SE" sz="2200" dirty="0"/>
              <a:t>Ullvi SK:s värdegrund/ bemötandekod</a:t>
            </a:r>
          </a:p>
        </p:txBody>
      </p:sp>
      <p:pic>
        <p:nvPicPr>
          <p:cNvPr id="7" name="Bildobjekt 6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8835FA27-2F3A-8BE3-E2E5-887D17127A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r="594" b="-3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1686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25808A-EF3B-FB38-E12D-2006AE23C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3B72E5ED-3CFD-29DE-AF60-30AE01940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sv-SE" sz="5400" dirty="0"/>
              <a:t>Beslut 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69478541-3767-DE24-85DC-D2CF6F46BF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2" y="2071316"/>
            <a:ext cx="10792193" cy="4119172"/>
          </a:xfrm>
        </p:spPr>
        <p:txBody>
          <a:bodyPr anchor="t">
            <a:normAutofit fontScale="92500" lnSpcReduction="10000"/>
          </a:bodyPr>
          <a:lstStyle/>
          <a:p>
            <a:r>
              <a:rPr lang="sv-SE" sz="2200" dirty="0"/>
              <a:t>Vi avvaktar med stegutbildning, men om det finns möjlighet för knäkontrollsutbildning som målvaktsutbildning så finns intresse. Elin kollar med utbildare och återkommer</a:t>
            </a:r>
          </a:p>
          <a:p>
            <a:r>
              <a:rPr lang="sv-SE" sz="2200" dirty="0"/>
              <a:t>Kallelse till SM-finalerna skickas ut först till ledarna. 12/13-laget skickar ut erbjudande till sina spelare först och sedan skickar 14/15-laget ut kallelse. Bokningen är bindande och respektive lagledare ansvarar för att samla in pengar för sina spelare. </a:t>
            </a:r>
          </a:p>
          <a:p>
            <a:r>
              <a:rPr lang="sv-SE" sz="2200" dirty="0"/>
              <a:t>Elin bjuder in till avslutning för ledare och </a:t>
            </a:r>
            <a:r>
              <a:rPr lang="sv-SE" sz="2200" dirty="0" err="1"/>
              <a:t>ev</a:t>
            </a:r>
            <a:r>
              <a:rPr lang="sv-SE" sz="2200" dirty="0"/>
              <a:t>, bjuder in Malin (coach) till det. </a:t>
            </a:r>
          </a:p>
          <a:p>
            <a:r>
              <a:rPr lang="sv-SE" sz="2200" dirty="0"/>
              <a:t>Alla lag samlar in matchkläder från sina spelare i slutet av säsongen samt säkrar att inventera utrustning och meddelar detta till Elin </a:t>
            </a:r>
          </a:p>
          <a:p>
            <a:r>
              <a:rPr lang="sv-SE" sz="2200" dirty="0"/>
              <a:t>Alla lagen samlar in intresseanmälan från spelare inför säsong 25/26 och återkommer med tankar runt serieindelning. Det kan bli aktuellt med ett separat möte för att diskutera detta vidare</a:t>
            </a:r>
          </a:p>
          <a:p>
            <a:r>
              <a:rPr lang="sv-SE" sz="2200" dirty="0"/>
              <a:t>Alla lag återkommer med besked om när man har för avsikt att avsluta sin säsong till Elin så hon kan avboka halltider</a:t>
            </a:r>
          </a:p>
          <a:p>
            <a:r>
              <a:rPr lang="sv-SE" sz="2200" dirty="0"/>
              <a:t>Vi avvaktar med att ta in en ytterligare årskull </a:t>
            </a:r>
            <a:r>
              <a:rPr lang="sv-SE" sz="2200"/>
              <a:t>(födda -20)</a:t>
            </a:r>
            <a:endParaRPr lang="sv-SE" sz="2200" dirty="0"/>
          </a:p>
          <a:p>
            <a:endParaRPr lang="sv-SE" sz="2200" dirty="0"/>
          </a:p>
          <a:p>
            <a:endParaRPr lang="sv-SE" sz="2200" dirty="0"/>
          </a:p>
          <a:p>
            <a:endParaRPr lang="sv-SE" sz="2200" dirty="0"/>
          </a:p>
        </p:txBody>
      </p:sp>
    </p:spTree>
    <p:extLst>
      <p:ext uri="{BB962C8B-B14F-4D97-AF65-F5344CB8AC3E}">
        <p14:creationId xmlns:p14="http://schemas.microsoft.com/office/powerpoint/2010/main" val="274342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2EF773FC-84DB-E019-42FA-2BD81B68C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502020"/>
            <a:ext cx="5323715" cy="1642970"/>
          </a:xfrm>
        </p:spPr>
        <p:txBody>
          <a:bodyPr anchor="b">
            <a:normAutofit/>
          </a:bodyPr>
          <a:lstStyle/>
          <a:p>
            <a:r>
              <a:rPr lang="sv-SE" sz="4000"/>
              <a:t>Styrelsen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A7A2D256-F117-8C8E-FE25-A034939BDB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4923" y="2405894"/>
            <a:ext cx="5315189" cy="3535083"/>
          </a:xfrm>
        </p:spPr>
        <p:txBody>
          <a:bodyPr anchor="t">
            <a:normAutofit/>
          </a:bodyPr>
          <a:lstStyle/>
          <a:p>
            <a:r>
              <a:rPr lang="sv-SE" sz="2000" dirty="0"/>
              <a:t>Årsmöte 16/2 </a:t>
            </a:r>
            <a:r>
              <a:rPr lang="sv-SE" sz="2000" dirty="0" err="1"/>
              <a:t>kl</a:t>
            </a:r>
            <a:r>
              <a:rPr lang="sv-SE" sz="2000" dirty="0"/>
              <a:t> 17:00</a:t>
            </a:r>
          </a:p>
          <a:p>
            <a:r>
              <a:rPr lang="sv-SE" sz="2000" dirty="0"/>
              <a:t>Status ekonomi</a:t>
            </a:r>
          </a:p>
          <a:p>
            <a:endParaRPr lang="sv-SE" sz="2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5"/>
            <a:ext cx="409252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"/>
            <a:ext cx="409252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2"/>
            <a:ext cx="4068667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10"/>
            <a:ext cx="3611467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Bildobjekt 6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8835FA27-2F3A-8BE3-E2E5-887D17127A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r="594" b="-3"/>
          <a:stretch/>
        </p:blipFill>
        <p:spPr>
          <a:xfrm>
            <a:off x="7075967" y="1277417"/>
            <a:ext cx="4170530" cy="433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795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2EF773FC-84DB-E019-42FA-2BD81B68C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40"/>
            <a:ext cx="11018520" cy="840248"/>
          </a:xfrm>
        </p:spPr>
        <p:txBody>
          <a:bodyPr anchor="b">
            <a:normAutofit/>
          </a:bodyPr>
          <a:lstStyle/>
          <a:p>
            <a:r>
              <a:rPr lang="sv-SE" dirty="0"/>
              <a:t>Lite siffror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A7A2D256-F117-8C8E-FE25-A034939BDB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299" y="1078789"/>
            <a:ext cx="10770178" cy="5393930"/>
          </a:xfrm>
        </p:spPr>
        <p:txBody>
          <a:bodyPr anchor="t">
            <a:normAutofit/>
          </a:bodyPr>
          <a:lstStyle/>
          <a:p>
            <a:r>
              <a:rPr lang="sv-SE" sz="2200" b="1" dirty="0"/>
              <a:t>185</a:t>
            </a:r>
            <a:r>
              <a:rPr lang="sv-SE" sz="2200" dirty="0"/>
              <a:t> betalande medlemmar i föreningen, varav </a:t>
            </a:r>
            <a:r>
              <a:rPr lang="sv-SE" sz="2200" b="1" dirty="0"/>
              <a:t>86</a:t>
            </a:r>
            <a:r>
              <a:rPr lang="sv-SE" sz="2200" dirty="0"/>
              <a:t> barn/ungdomsspelare </a:t>
            </a:r>
          </a:p>
          <a:p>
            <a:r>
              <a:rPr lang="sv-SE" sz="2200" dirty="0"/>
              <a:t>Sålt fika för 24 830 kr (stadsdelsfestivalen 7355:- ). </a:t>
            </a:r>
            <a:r>
              <a:rPr lang="sv-SE" sz="2200" b="1" dirty="0"/>
              <a:t>Vinst 12054 :- </a:t>
            </a:r>
          </a:p>
          <a:p>
            <a:r>
              <a:rPr lang="sv-SE" sz="2200" dirty="0"/>
              <a:t>Sponsring säsongen 24/25 </a:t>
            </a:r>
            <a:r>
              <a:rPr lang="sv-SE" sz="2200" b="1" dirty="0"/>
              <a:t>30 000:- </a:t>
            </a:r>
          </a:p>
          <a:p>
            <a:r>
              <a:rPr lang="sv-SE" sz="2200" dirty="0"/>
              <a:t>Kommunala bidrag (LOK-stöd) </a:t>
            </a:r>
            <a:r>
              <a:rPr lang="sv-SE" sz="2200" b="1" dirty="0"/>
              <a:t>73890 :-</a:t>
            </a:r>
          </a:p>
          <a:p>
            <a:r>
              <a:rPr lang="sv-SE" sz="2200" dirty="0"/>
              <a:t>Inköpta träningskläder/ material: </a:t>
            </a:r>
            <a:r>
              <a:rPr lang="sv-SE" sz="2200" b="1" dirty="0"/>
              <a:t>66180 :- </a:t>
            </a:r>
          </a:p>
          <a:p>
            <a:r>
              <a:rPr lang="sv-SE" sz="2200" dirty="0"/>
              <a:t>Domarutbetalningar: </a:t>
            </a:r>
            <a:r>
              <a:rPr lang="sv-SE" sz="2200" b="1" dirty="0"/>
              <a:t>21900:- </a:t>
            </a:r>
          </a:p>
          <a:p>
            <a:endParaRPr lang="sv-SE" sz="2200" dirty="0"/>
          </a:p>
          <a:p>
            <a:r>
              <a:rPr lang="sv-SE" sz="2200" dirty="0"/>
              <a:t>Total överskott 2024: </a:t>
            </a:r>
            <a:r>
              <a:rPr lang="sv-SE" sz="2200" b="1" dirty="0"/>
              <a:t>47 394 :- </a:t>
            </a:r>
          </a:p>
          <a:p>
            <a:r>
              <a:rPr lang="sv-SE" sz="2200" b="1" dirty="0"/>
              <a:t>Tillgångar: 360 000 :-</a:t>
            </a:r>
          </a:p>
          <a:p>
            <a:pPr marL="0" indent="0">
              <a:buNone/>
            </a:pPr>
            <a:endParaRPr lang="sv-SE" sz="2200" b="1" dirty="0"/>
          </a:p>
        </p:txBody>
      </p:sp>
    </p:spTree>
    <p:extLst>
      <p:ext uri="{BB962C8B-B14F-4D97-AF65-F5344CB8AC3E}">
        <p14:creationId xmlns:p14="http://schemas.microsoft.com/office/powerpoint/2010/main" val="2990390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6D37EE4-EA1B-46EE-A54B-5233C63C96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2EF773FC-84DB-E019-42FA-2BD81B68C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47013" cy="1434415"/>
          </a:xfrm>
        </p:spPr>
        <p:txBody>
          <a:bodyPr anchor="b">
            <a:normAutofit/>
          </a:bodyPr>
          <a:lstStyle/>
          <a:p>
            <a:r>
              <a:rPr lang="sv-SE" sz="5400"/>
              <a:t>Info från respektive lag: 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927D5270-6648-4CC1-8F78-48BE299CA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767709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Bildobjekt 6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8835FA27-2F3A-8BE3-E2E5-887D17127A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8" r="1588" b="-1"/>
          <a:stretch/>
        </p:blipFill>
        <p:spPr>
          <a:xfrm>
            <a:off x="572492" y="2002056"/>
            <a:ext cx="3943849" cy="4184060"/>
          </a:xfrm>
          <a:custGeom>
            <a:avLst/>
            <a:gdLst/>
            <a:ahLst/>
            <a:cxnLst/>
            <a:rect l="l" t="t" r="r" b="b"/>
            <a:pathLst>
              <a:path w="3807743" h="6307845">
                <a:moveTo>
                  <a:pt x="723201" y="386"/>
                </a:moveTo>
                <a:cubicBezTo>
                  <a:pt x="853884" y="-4204"/>
                  <a:pt x="1013493" y="33912"/>
                  <a:pt x="1176100" y="22622"/>
                </a:cubicBezTo>
                <a:cubicBezTo>
                  <a:pt x="1230302" y="18859"/>
                  <a:pt x="1281736" y="20622"/>
                  <a:pt x="1331852" y="24473"/>
                </a:cubicBezTo>
                <a:lnTo>
                  <a:pt x="1439547" y="34944"/>
                </a:lnTo>
                <a:lnTo>
                  <a:pt x="1484197" y="36226"/>
                </a:lnTo>
                <a:cubicBezTo>
                  <a:pt x="1535166" y="35421"/>
                  <a:pt x="1586369" y="31625"/>
                  <a:pt x="1636625" y="22622"/>
                </a:cubicBezTo>
                <a:cubicBezTo>
                  <a:pt x="1686882" y="13619"/>
                  <a:pt x="1729837" y="10653"/>
                  <a:pt x="1768740" y="10885"/>
                </a:cubicBezTo>
                <a:lnTo>
                  <a:pt x="1829538" y="15086"/>
                </a:lnTo>
                <a:lnTo>
                  <a:pt x="1869968" y="7996"/>
                </a:lnTo>
                <a:cubicBezTo>
                  <a:pt x="1953577" y="-31"/>
                  <a:pt x="2036989" y="9808"/>
                  <a:pt x="2112925" y="20118"/>
                </a:cubicBezTo>
                <a:lnTo>
                  <a:pt x="2119331" y="20977"/>
                </a:lnTo>
                <a:lnTo>
                  <a:pt x="2221855" y="13374"/>
                </a:lnTo>
                <a:cubicBezTo>
                  <a:pt x="2261207" y="12845"/>
                  <a:pt x="2298379" y="14359"/>
                  <a:pt x="2333484" y="16393"/>
                </a:cubicBezTo>
                <a:lnTo>
                  <a:pt x="2372613" y="18812"/>
                </a:lnTo>
                <a:lnTo>
                  <a:pt x="2404945" y="9387"/>
                </a:lnTo>
                <a:cubicBezTo>
                  <a:pt x="2452532" y="1754"/>
                  <a:pt x="2506192" y="9333"/>
                  <a:pt x="2561622" y="17814"/>
                </a:cubicBezTo>
                <a:lnTo>
                  <a:pt x="2583950" y="20591"/>
                </a:lnTo>
                <a:lnTo>
                  <a:pt x="2643527" y="20319"/>
                </a:lnTo>
                <a:cubicBezTo>
                  <a:pt x="2669677" y="20426"/>
                  <a:pt x="2697963" y="20717"/>
                  <a:pt x="2727392" y="21103"/>
                </a:cubicBezTo>
                <a:lnTo>
                  <a:pt x="2786908" y="21989"/>
                </a:lnTo>
                <a:lnTo>
                  <a:pt x="2846459" y="13267"/>
                </a:lnTo>
                <a:cubicBezTo>
                  <a:pt x="2896401" y="10176"/>
                  <a:pt x="2960607" y="12733"/>
                  <a:pt x="3036361" y="17072"/>
                </a:cubicBezTo>
                <a:lnTo>
                  <a:pt x="3129100" y="22671"/>
                </a:lnTo>
                <a:lnTo>
                  <a:pt x="3130653" y="22622"/>
                </a:lnTo>
                <a:cubicBezTo>
                  <a:pt x="3178874" y="19804"/>
                  <a:pt x="3260845" y="26231"/>
                  <a:pt x="3352422" y="32691"/>
                </a:cubicBezTo>
                <a:lnTo>
                  <a:pt x="3362608" y="33356"/>
                </a:lnTo>
                <a:lnTo>
                  <a:pt x="3446036" y="35579"/>
                </a:lnTo>
                <a:cubicBezTo>
                  <a:pt x="3550323" y="36566"/>
                  <a:pt x="3662083" y="33535"/>
                  <a:pt x="3778601" y="22622"/>
                </a:cubicBezTo>
                <a:cubicBezTo>
                  <a:pt x="3793981" y="243672"/>
                  <a:pt x="3764152" y="318695"/>
                  <a:pt x="3778601" y="467157"/>
                </a:cubicBezTo>
                <a:cubicBezTo>
                  <a:pt x="3790077" y="557563"/>
                  <a:pt x="3783697" y="684218"/>
                  <a:pt x="3777639" y="811856"/>
                </a:cubicBezTo>
                <a:lnTo>
                  <a:pt x="3773760" y="922625"/>
                </a:lnTo>
                <a:lnTo>
                  <a:pt x="3778601" y="974384"/>
                </a:lnTo>
                <a:cubicBezTo>
                  <a:pt x="3785784" y="1003717"/>
                  <a:pt x="3785160" y="1041120"/>
                  <a:pt x="3781239" y="1085904"/>
                </a:cubicBezTo>
                <a:lnTo>
                  <a:pt x="3776107" y="1132519"/>
                </a:lnTo>
                <a:lnTo>
                  <a:pt x="3778601" y="1162456"/>
                </a:lnTo>
                <a:cubicBezTo>
                  <a:pt x="3791360" y="1256797"/>
                  <a:pt x="3774958" y="1367020"/>
                  <a:pt x="3763568" y="1469787"/>
                </a:cubicBezTo>
                <a:lnTo>
                  <a:pt x="3758806" y="1520515"/>
                </a:lnTo>
                <a:lnTo>
                  <a:pt x="3760417" y="1549437"/>
                </a:lnTo>
                <a:cubicBezTo>
                  <a:pt x="3764298" y="1588133"/>
                  <a:pt x="3770171" y="1628243"/>
                  <a:pt x="3778601" y="1669683"/>
                </a:cubicBezTo>
                <a:cubicBezTo>
                  <a:pt x="3846039" y="2001203"/>
                  <a:pt x="3774784" y="2142285"/>
                  <a:pt x="3778601" y="2364982"/>
                </a:cubicBezTo>
                <a:lnTo>
                  <a:pt x="3776565" y="2406088"/>
                </a:lnTo>
                <a:lnTo>
                  <a:pt x="3778601" y="2427673"/>
                </a:lnTo>
                <a:cubicBezTo>
                  <a:pt x="3821357" y="2695960"/>
                  <a:pt x="3735684" y="2699438"/>
                  <a:pt x="3778601" y="2809517"/>
                </a:cubicBezTo>
                <a:cubicBezTo>
                  <a:pt x="3789330" y="2837037"/>
                  <a:pt x="3791666" y="2872927"/>
                  <a:pt x="3789892" y="2914654"/>
                </a:cubicBezTo>
                <a:lnTo>
                  <a:pt x="3784971" y="2966248"/>
                </a:lnTo>
                <a:lnTo>
                  <a:pt x="3796722" y="3024078"/>
                </a:lnTo>
                <a:cubicBezTo>
                  <a:pt x="3809238" y="3115139"/>
                  <a:pt x="3806232" y="3210898"/>
                  <a:pt x="3799338" y="3302850"/>
                </a:cubicBezTo>
                <a:lnTo>
                  <a:pt x="3787405" y="3438354"/>
                </a:lnTo>
                <a:lnTo>
                  <a:pt x="3790719" y="3460532"/>
                </a:lnTo>
                <a:cubicBezTo>
                  <a:pt x="3797323" y="3541872"/>
                  <a:pt x="3789007" y="3624193"/>
                  <a:pt x="3780361" y="3709762"/>
                </a:cubicBezTo>
                <a:lnTo>
                  <a:pt x="3780169" y="3712283"/>
                </a:lnTo>
                <a:lnTo>
                  <a:pt x="3781239" y="3768266"/>
                </a:lnTo>
                <a:cubicBezTo>
                  <a:pt x="3780994" y="3815588"/>
                  <a:pt x="3779902" y="3863939"/>
                  <a:pt x="3778794" y="3912511"/>
                </a:cubicBezTo>
                <a:lnTo>
                  <a:pt x="3776324" y="4054010"/>
                </a:lnTo>
                <a:lnTo>
                  <a:pt x="3778601" y="4074733"/>
                </a:lnTo>
                <a:cubicBezTo>
                  <a:pt x="3822365" y="4336760"/>
                  <a:pt x="3765189" y="4482586"/>
                  <a:pt x="3778601" y="4644650"/>
                </a:cubicBezTo>
                <a:cubicBezTo>
                  <a:pt x="3781954" y="4685166"/>
                  <a:pt x="3782850" y="4718916"/>
                  <a:pt x="3782504" y="4749344"/>
                </a:cubicBezTo>
                <a:lnTo>
                  <a:pt x="3780512" y="4796832"/>
                </a:lnTo>
                <a:lnTo>
                  <a:pt x="3786260" y="4877451"/>
                </a:lnTo>
                <a:cubicBezTo>
                  <a:pt x="3786165" y="4918212"/>
                  <a:pt x="3784020" y="4964155"/>
                  <a:pt x="3781623" y="5015963"/>
                </a:cubicBezTo>
                <a:lnTo>
                  <a:pt x="3779076" y="5087925"/>
                </a:lnTo>
                <a:lnTo>
                  <a:pt x="3779599" y="5155456"/>
                </a:lnTo>
                <a:lnTo>
                  <a:pt x="3775907" y="5219073"/>
                </a:lnTo>
                <a:lnTo>
                  <a:pt x="3778601" y="5402640"/>
                </a:lnTo>
                <a:cubicBezTo>
                  <a:pt x="3780494" y="5441637"/>
                  <a:pt x="3781680" y="5475146"/>
                  <a:pt x="3782335" y="5504141"/>
                </a:cubicBezTo>
                <a:lnTo>
                  <a:pt x="3782798" y="5566951"/>
                </a:lnTo>
                <a:lnTo>
                  <a:pt x="3786885" y="5599303"/>
                </a:lnTo>
                <a:cubicBezTo>
                  <a:pt x="3799534" y="5776838"/>
                  <a:pt x="3769350" y="6111156"/>
                  <a:pt x="3778601" y="6291711"/>
                </a:cubicBezTo>
                <a:cubicBezTo>
                  <a:pt x="3687392" y="6306733"/>
                  <a:pt x="3632350" y="6304889"/>
                  <a:pt x="3574752" y="6300212"/>
                </a:cubicBezTo>
                <a:lnTo>
                  <a:pt x="3545837" y="6297718"/>
                </a:lnTo>
                <a:lnTo>
                  <a:pt x="3527963" y="6296834"/>
                </a:lnTo>
                <a:cubicBezTo>
                  <a:pt x="3482151" y="6294419"/>
                  <a:pt x="3430025" y="6291672"/>
                  <a:pt x="3355561" y="6291711"/>
                </a:cubicBezTo>
                <a:cubicBezTo>
                  <a:pt x="3304843" y="6293555"/>
                  <a:pt x="3262749" y="6292377"/>
                  <a:pt x="3225711" y="6290098"/>
                </a:cubicBezTo>
                <a:lnTo>
                  <a:pt x="3218247" y="6289525"/>
                </a:lnTo>
                <a:lnTo>
                  <a:pt x="3198550" y="6289212"/>
                </a:lnTo>
                <a:cubicBezTo>
                  <a:pt x="3144315" y="6287803"/>
                  <a:pt x="3088976" y="6286105"/>
                  <a:pt x="3034921" y="6284968"/>
                </a:cubicBezTo>
                <a:lnTo>
                  <a:pt x="2973802" y="6284626"/>
                </a:lnTo>
                <a:lnTo>
                  <a:pt x="2932520" y="6291711"/>
                </a:lnTo>
                <a:cubicBezTo>
                  <a:pt x="2893699" y="6300111"/>
                  <a:pt x="2847670" y="6301992"/>
                  <a:pt x="2797581" y="6300669"/>
                </a:cubicBezTo>
                <a:lnTo>
                  <a:pt x="2672392" y="6292599"/>
                </a:lnTo>
                <a:lnTo>
                  <a:pt x="2629726" y="6293120"/>
                </a:lnTo>
                <a:lnTo>
                  <a:pt x="2540544" y="6284698"/>
                </a:lnTo>
                <a:lnTo>
                  <a:pt x="2473475" y="6280786"/>
                </a:lnTo>
                <a:cubicBezTo>
                  <a:pt x="2419724" y="6279900"/>
                  <a:pt x="2368202" y="6282437"/>
                  <a:pt x="2322057" y="6291711"/>
                </a:cubicBezTo>
                <a:cubicBezTo>
                  <a:pt x="2275912" y="6300985"/>
                  <a:pt x="2236301" y="6305003"/>
                  <a:pt x="2199195" y="6305968"/>
                </a:cubicBezTo>
                <a:lnTo>
                  <a:pt x="2094190" y="6302012"/>
                </a:lnTo>
                <a:lnTo>
                  <a:pt x="2029724" y="6307766"/>
                </a:lnTo>
                <a:cubicBezTo>
                  <a:pt x="1971866" y="6308389"/>
                  <a:pt x="1916420" y="6305265"/>
                  <a:pt x="1864312" y="6301339"/>
                </a:cubicBezTo>
                <a:lnTo>
                  <a:pt x="1761307" y="6293375"/>
                </a:lnTo>
                <a:lnTo>
                  <a:pt x="1745972" y="6293782"/>
                </a:lnTo>
                <a:cubicBezTo>
                  <a:pt x="1699734" y="6294177"/>
                  <a:pt x="1664143" y="6292827"/>
                  <a:pt x="1633352" y="6291083"/>
                </a:cubicBezTo>
                <a:lnTo>
                  <a:pt x="1621369" y="6290324"/>
                </a:lnTo>
                <a:lnTo>
                  <a:pt x="1599140" y="6291711"/>
                </a:lnTo>
                <a:cubicBezTo>
                  <a:pt x="1564093" y="6296354"/>
                  <a:pt x="1527169" y="6296254"/>
                  <a:pt x="1488567" y="6294097"/>
                </a:cubicBezTo>
                <a:lnTo>
                  <a:pt x="1429716" y="6289243"/>
                </a:lnTo>
                <a:lnTo>
                  <a:pt x="1401008" y="6291711"/>
                </a:lnTo>
                <a:cubicBezTo>
                  <a:pt x="1314301" y="6301163"/>
                  <a:pt x="1222976" y="6299856"/>
                  <a:pt x="1127367" y="6296839"/>
                </a:cubicBezTo>
                <a:lnTo>
                  <a:pt x="1062601" y="6295730"/>
                </a:lnTo>
                <a:lnTo>
                  <a:pt x="964991" y="6305909"/>
                </a:lnTo>
                <a:cubicBezTo>
                  <a:pt x="833250" y="6307778"/>
                  <a:pt x="714190" y="6280255"/>
                  <a:pt x="603122" y="6291711"/>
                </a:cubicBezTo>
                <a:cubicBezTo>
                  <a:pt x="455032" y="6306986"/>
                  <a:pt x="261206" y="6260346"/>
                  <a:pt x="30143" y="6291711"/>
                </a:cubicBezTo>
                <a:cubicBezTo>
                  <a:pt x="-1198" y="6167281"/>
                  <a:pt x="7291" y="6044138"/>
                  <a:pt x="19371" y="5934598"/>
                </a:cubicBezTo>
                <a:lnTo>
                  <a:pt x="33559" y="5801663"/>
                </a:lnTo>
                <a:lnTo>
                  <a:pt x="30143" y="5784485"/>
                </a:lnTo>
                <a:cubicBezTo>
                  <a:pt x="7257" y="5691455"/>
                  <a:pt x="7506" y="5585492"/>
                  <a:pt x="13352" y="5476692"/>
                </a:cubicBezTo>
                <a:lnTo>
                  <a:pt x="21882" y="5346809"/>
                </a:lnTo>
                <a:lnTo>
                  <a:pt x="22064" y="5339439"/>
                </a:lnTo>
                <a:lnTo>
                  <a:pt x="29601" y="5166357"/>
                </a:lnTo>
                <a:lnTo>
                  <a:pt x="30143" y="5151877"/>
                </a:lnTo>
                <a:cubicBezTo>
                  <a:pt x="30018" y="5125783"/>
                  <a:pt x="30111" y="5102484"/>
                  <a:pt x="30346" y="5081409"/>
                </a:cubicBezTo>
                <a:lnTo>
                  <a:pt x="30433" y="5076663"/>
                </a:lnTo>
                <a:lnTo>
                  <a:pt x="30143" y="4963804"/>
                </a:lnTo>
                <a:cubicBezTo>
                  <a:pt x="27040" y="4910138"/>
                  <a:pt x="27067" y="4856021"/>
                  <a:pt x="28459" y="4800989"/>
                </a:cubicBezTo>
                <a:lnTo>
                  <a:pt x="30399" y="4750796"/>
                </a:lnTo>
                <a:lnTo>
                  <a:pt x="31514" y="4666872"/>
                </a:lnTo>
                <a:lnTo>
                  <a:pt x="34697" y="4639551"/>
                </a:lnTo>
                <a:lnTo>
                  <a:pt x="34963" y="4632686"/>
                </a:lnTo>
                <a:cubicBezTo>
                  <a:pt x="37318" y="4575362"/>
                  <a:pt x="39271" y="4516661"/>
                  <a:pt x="39056" y="4456118"/>
                </a:cubicBezTo>
                <a:lnTo>
                  <a:pt x="36996" y="4412759"/>
                </a:lnTo>
                <a:lnTo>
                  <a:pt x="30143" y="4388188"/>
                </a:lnTo>
                <a:cubicBezTo>
                  <a:pt x="7389" y="4328002"/>
                  <a:pt x="11492" y="4256950"/>
                  <a:pt x="19232" y="4188739"/>
                </a:cubicBezTo>
                <a:lnTo>
                  <a:pt x="23985" y="4147809"/>
                </a:lnTo>
                <a:lnTo>
                  <a:pt x="23690" y="4087290"/>
                </a:lnTo>
                <a:lnTo>
                  <a:pt x="29097" y="3984687"/>
                </a:lnTo>
                <a:lnTo>
                  <a:pt x="28035" y="3962690"/>
                </a:lnTo>
                <a:cubicBezTo>
                  <a:pt x="28525" y="3945828"/>
                  <a:pt x="30052" y="3926691"/>
                  <a:pt x="32148" y="3905387"/>
                </a:cubicBezTo>
                <a:lnTo>
                  <a:pt x="34754" y="3881032"/>
                </a:lnTo>
                <a:lnTo>
                  <a:pt x="39206" y="3802233"/>
                </a:lnTo>
                <a:cubicBezTo>
                  <a:pt x="39778" y="3763353"/>
                  <a:pt x="37619" y="3728800"/>
                  <a:pt x="30143" y="3698588"/>
                </a:cubicBezTo>
                <a:cubicBezTo>
                  <a:pt x="7714" y="3607954"/>
                  <a:pt x="33117" y="3482508"/>
                  <a:pt x="36579" y="3365983"/>
                </a:cubicBezTo>
                <a:lnTo>
                  <a:pt x="36510" y="3356621"/>
                </a:lnTo>
                <a:lnTo>
                  <a:pt x="30143" y="3311044"/>
                </a:lnTo>
                <a:cubicBezTo>
                  <a:pt x="14271" y="3224157"/>
                  <a:pt x="11445" y="3149243"/>
                  <a:pt x="14856" y="3082749"/>
                </a:cubicBezTo>
                <a:lnTo>
                  <a:pt x="22229" y="3005366"/>
                </a:lnTo>
                <a:lnTo>
                  <a:pt x="27244" y="2895198"/>
                </a:lnTo>
                <a:cubicBezTo>
                  <a:pt x="29143" y="2848776"/>
                  <a:pt x="30527" y="2799531"/>
                  <a:pt x="30143" y="2746826"/>
                </a:cubicBezTo>
                <a:lnTo>
                  <a:pt x="36784" y="2638240"/>
                </a:lnTo>
                <a:lnTo>
                  <a:pt x="30143" y="2615745"/>
                </a:lnTo>
                <a:cubicBezTo>
                  <a:pt x="-20952" y="2495890"/>
                  <a:pt x="17898" y="2340273"/>
                  <a:pt x="37923" y="2201958"/>
                </a:cubicBezTo>
                <a:lnTo>
                  <a:pt x="42734" y="2158379"/>
                </a:lnTo>
                <a:lnTo>
                  <a:pt x="30143" y="2114218"/>
                </a:lnTo>
                <a:cubicBezTo>
                  <a:pt x="2269" y="2040950"/>
                  <a:pt x="-2735" y="1972014"/>
                  <a:pt x="1162" y="1906697"/>
                </a:cubicBezTo>
                <a:lnTo>
                  <a:pt x="6289" y="1854885"/>
                </a:lnTo>
                <a:lnTo>
                  <a:pt x="8053" y="1809168"/>
                </a:lnTo>
                <a:cubicBezTo>
                  <a:pt x="9832" y="1790244"/>
                  <a:pt x="12470" y="1771472"/>
                  <a:pt x="15415" y="1752867"/>
                </a:cubicBezTo>
                <a:lnTo>
                  <a:pt x="30925" y="1652561"/>
                </a:lnTo>
                <a:lnTo>
                  <a:pt x="30143" y="1606992"/>
                </a:lnTo>
                <a:cubicBezTo>
                  <a:pt x="28397" y="1588584"/>
                  <a:pt x="27931" y="1568665"/>
                  <a:pt x="28348" y="1547550"/>
                </a:cubicBezTo>
                <a:lnTo>
                  <a:pt x="29206" y="1531212"/>
                </a:lnTo>
                <a:lnTo>
                  <a:pt x="23637" y="1487282"/>
                </a:lnTo>
                <a:cubicBezTo>
                  <a:pt x="16479" y="1367166"/>
                  <a:pt x="59638" y="1246041"/>
                  <a:pt x="30143" y="1156757"/>
                </a:cubicBezTo>
                <a:cubicBezTo>
                  <a:pt x="21716" y="1131248"/>
                  <a:pt x="18318" y="1090735"/>
                  <a:pt x="17757" y="1041370"/>
                </a:cubicBezTo>
                <a:lnTo>
                  <a:pt x="18463" y="985697"/>
                </a:lnTo>
                <a:lnTo>
                  <a:pt x="16239" y="975915"/>
                </a:lnTo>
                <a:cubicBezTo>
                  <a:pt x="13541" y="957312"/>
                  <a:pt x="12597" y="940330"/>
                  <a:pt x="12862" y="924477"/>
                </a:cubicBezTo>
                <a:lnTo>
                  <a:pt x="23640" y="845857"/>
                </a:lnTo>
                <a:lnTo>
                  <a:pt x="30907" y="688163"/>
                </a:lnTo>
                <a:lnTo>
                  <a:pt x="31375" y="662715"/>
                </a:lnTo>
                <a:lnTo>
                  <a:pt x="30143" y="655230"/>
                </a:lnTo>
                <a:cubicBezTo>
                  <a:pt x="20345" y="615334"/>
                  <a:pt x="17924" y="569960"/>
                  <a:pt x="19185" y="520814"/>
                </a:cubicBezTo>
                <a:lnTo>
                  <a:pt x="26662" y="415314"/>
                </a:lnTo>
                <a:lnTo>
                  <a:pt x="25635" y="383217"/>
                </a:lnTo>
                <a:cubicBezTo>
                  <a:pt x="25461" y="243905"/>
                  <a:pt x="35455" y="113017"/>
                  <a:pt x="30143" y="22622"/>
                </a:cubicBezTo>
                <a:cubicBezTo>
                  <a:pt x="90096" y="13526"/>
                  <a:pt x="146841" y="12585"/>
                  <a:pt x="200495" y="15390"/>
                </a:cubicBezTo>
                <a:lnTo>
                  <a:pt x="324102" y="27794"/>
                </a:lnTo>
                <a:lnTo>
                  <a:pt x="329634" y="27979"/>
                </a:lnTo>
                <a:cubicBezTo>
                  <a:pt x="398332" y="30204"/>
                  <a:pt x="468106" y="31425"/>
                  <a:pt x="551798" y="27886"/>
                </a:cubicBezTo>
                <a:lnTo>
                  <a:pt x="592464" y="25476"/>
                </a:lnTo>
                <a:lnTo>
                  <a:pt x="603122" y="22622"/>
                </a:lnTo>
                <a:cubicBezTo>
                  <a:pt x="639294" y="8191"/>
                  <a:pt x="679641" y="1916"/>
                  <a:pt x="723201" y="386"/>
                </a:cubicBezTo>
                <a:close/>
              </a:path>
            </a:pathLst>
          </a:custGeom>
        </p:spPr>
      </p:pic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A7A2D256-F117-8C8E-FE25-A034939BDB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5955" y="2071316"/>
            <a:ext cx="6713552" cy="4114800"/>
          </a:xfrm>
        </p:spPr>
        <p:txBody>
          <a:bodyPr anchor="t">
            <a:normAutofit/>
          </a:bodyPr>
          <a:lstStyle/>
          <a:p>
            <a:r>
              <a:rPr lang="sv-SE" sz="2200" dirty="0"/>
              <a:t>PF 12/13- Kim, Magnus, Andreas, Jens, Sofie, Mikaela </a:t>
            </a:r>
          </a:p>
          <a:p>
            <a:r>
              <a:rPr lang="sv-SE" sz="2200" dirty="0"/>
              <a:t>PF 14/15- PJ, Daniel, Henrik, Mats-Åke</a:t>
            </a:r>
          </a:p>
          <a:p>
            <a:r>
              <a:rPr lang="sv-SE" sz="2200" dirty="0"/>
              <a:t>PF 16/17- Peter, Sebastian, Andreas, Christoffer (Lagledare?)</a:t>
            </a:r>
          </a:p>
          <a:p>
            <a:r>
              <a:rPr lang="sv-SE" sz="2200" dirty="0"/>
              <a:t>PF 18/19- Mikael, Ron, Andreas, Fredrik</a:t>
            </a:r>
          </a:p>
          <a:p>
            <a:endParaRPr lang="sv-SE" sz="2200" dirty="0"/>
          </a:p>
        </p:txBody>
      </p:sp>
    </p:spTree>
    <p:extLst>
      <p:ext uri="{BB962C8B-B14F-4D97-AF65-F5344CB8AC3E}">
        <p14:creationId xmlns:p14="http://schemas.microsoft.com/office/powerpoint/2010/main" val="4064282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5C6A6E-E584-5657-B304-9930FB0070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D3E5B62C-7110-2990-C945-E8522ACF5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587" y="197220"/>
            <a:ext cx="5323715" cy="1642970"/>
          </a:xfrm>
        </p:spPr>
        <p:txBody>
          <a:bodyPr anchor="b">
            <a:normAutofit/>
          </a:bodyPr>
          <a:lstStyle/>
          <a:p>
            <a:r>
              <a:rPr lang="sv-SE" sz="4000"/>
              <a:t>Utbildning ledare</a:t>
            </a:r>
            <a:endParaRPr lang="sv-SE" sz="4000" dirty="0"/>
          </a:p>
        </p:txBody>
      </p:sp>
      <p:pic>
        <p:nvPicPr>
          <p:cNvPr id="7" name="Bildobjekt 6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2E027B04-3C1F-766A-5496-93FDDAFF44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r="594" b="-3"/>
          <a:stretch/>
        </p:blipFill>
        <p:spPr>
          <a:xfrm>
            <a:off x="7616159" y="1277417"/>
            <a:ext cx="3630337" cy="3773554"/>
          </a:xfrm>
          <a:prstGeom prst="rect">
            <a:avLst/>
          </a:prstGeom>
        </p:spPr>
      </p:pic>
      <p:pic>
        <p:nvPicPr>
          <p:cNvPr id="2" name="Platshållare för innehåll 1" descr="En bild som visar text, skärmbild, Teckensnitt&#10;&#10;Automatiskt genererad beskrivning">
            <a:extLst>
              <a:ext uri="{FF2B5EF4-FFF2-40B4-BE49-F238E27FC236}">
                <a16:creationId xmlns:a16="http://schemas.microsoft.com/office/drawing/2014/main" id="{11A4D57C-61AC-2BFF-2A98-1FC470209C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0187" y="1843623"/>
            <a:ext cx="7248283" cy="3446834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CC7146A4-6088-79F8-5421-8E16D009E385}"/>
              </a:ext>
            </a:extLst>
          </p:cNvPr>
          <p:cNvSpPr txBox="1"/>
          <p:nvPr/>
        </p:nvSpPr>
        <p:spPr>
          <a:xfrm>
            <a:off x="230187" y="5290457"/>
            <a:ext cx="78578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Alla ledare måste ha genomgått grundutbildning </a:t>
            </a:r>
          </a:p>
          <a:p>
            <a:r>
              <a:rPr lang="sv-SE" dirty="0"/>
              <a:t>Möjlighet till utbildning 15/3- Intresserade (Knäkontroll, Stegutbildning Blå nivå)</a:t>
            </a:r>
          </a:p>
        </p:txBody>
      </p:sp>
    </p:spTree>
    <p:extLst>
      <p:ext uri="{BB962C8B-B14F-4D97-AF65-F5344CB8AC3E}">
        <p14:creationId xmlns:p14="http://schemas.microsoft.com/office/powerpoint/2010/main" val="29056045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D99D2C73-08B0-4F6B-A8E9-4651E6BDBE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968DB88C-7EF2-487C-85D1-848F61F13E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F2095FB-3D37-0E39-BDDC-00804D2DC6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70" r="2" b="2"/>
          <a:stretch/>
        </p:blipFill>
        <p:spPr bwMode="auto">
          <a:xfrm>
            <a:off x="643467" y="643467"/>
            <a:ext cx="5372099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8C0A5013-C460-E15E-90FE-27D7A56AFC2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671" r="25213"/>
          <a:stretch/>
        </p:blipFill>
        <p:spPr>
          <a:xfrm>
            <a:off x="6176432" y="643467"/>
            <a:ext cx="5372100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058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2EF773FC-84DB-E019-42FA-2BD81B68C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sv-SE" sz="5400"/>
              <a:t>Inför säsongsavslut </a:t>
            </a:r>
          </a:p>
        </p:txBody>
      </p:sp>
      <p:sp>
        <p:nvSpPr>
          <p:cNvPr id="18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Bildobjekt 6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8835FA27-2F3A-8BE3-E2E5-887D17127A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r="594" b="-3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  <p:graphicFrame>
        <p:nvGraphicFramePr>
          <p:cNvPr id="11" name="Platshållare för innehåll 4">
            <a:extLst>
              <a:ext uri="{FF2B5EF4-FFF2-40B4-BE49-F238E27FC236}">
                <a16:creationId xmlns:a16="http://schemas.microsoft.com/office/drawing/2014/main" id="{B8D30E3E-E26E-1C26-E35E-51F0B151E0D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3325986"/>
              </p:ext>
            </p:extLst>
          </p:nvPr>
        </p:nvGraphicFramePr>
        <p:xfrm>
          <a:off x="572493" y="2071316"/>
          <a:ext cx="6713552" cy="41191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633064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2EF773FC-84DB-E019-42FA-2BD81B68C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5830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sv-SE" sz="5400"/>
              <a:t>Övrigt </a:t>
            </a:r>
            <a:endParaRPr lang="sv-SE" sz="5400" dirty="0"/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A7A2D256-F117-8C8E-FE25-A034939BDB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5830" y="2670048"/>
            <a:ext cx="5312664" cy="3547872"/>
          </a:xfrm>
        </p:spPr>
        <p:txBody>
          <a:bodyPr anchor="t">
            <a:normAutofit/>
          </a:bodyPr>
          <a:lstStyle/>
          <a:p>
            <a:r>
              <a:rPr lang="sv-SE" sz="2200" dirty="0" err="1"/>
              <a:t>Regga</a:t>
            </a:r>
            <a:r>
              <a:rPr lang="sv-SE" sz="2200" dirty="0"/>
              <a:t> nya spelare med mail</a:t>
            </a:r>
          </a:p>
          <a:p>
            <a:r>
              <a:rPr lang="sv-SE" sz="2200" dirty="0"/>
              <a:t>LOK-stöd – registrerar ledarträffar </a:t>
            </a:r>
          </a:p>
          <a:p>
            <a:r>
              <a:rPr lang="sv-SE" sz="2200" dirty="0"/>
              <a:t>Registerutdrag ledare</a:t>
            </a:r>
          </a:p>
          <a:p>
            <a:r>
              <a:rPr lang="sv-SE" sz="2200" dirty="0"/>
              <a:t>Säsongsavslutning-ledare/ lag- föreläsare</a:t>
            </a:r>
          </a:p>
          <a:p>
            <a:r>
              <a:rPr lang="sv-SE" sz="2200" dirty="0"/>
              <a:t>Cuper </a:t>
            </a:r>
          </a:p>
          <a:p>
            <a:r>
              <a:rPr lang="sv-SE" sz="2200" dirty="0"/>
              <a:t>Serieanmälan säsong 25/26 </a:t>
            </a:r>
          </a:p>
          <a:p>
            <a:r>
              <a:rPr lang="sv-SE" sz="2200" dirty="0"/>
              <a:t>Ny årskull 25/26?</a:t>
            </a:r>
          </a:p>
          <a:p>
            <a:endParaRPr lang="sv-SE" sz="2200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4AB418F5-3AA3-7416-52AD-1635AE33AA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24" y="121920"/>
            <a:ext cx="28194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1337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44AA686A-004A-5681-0C83-091B16BFF3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4514" y="457200"/>
            <a:ext cx="5482971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312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  <p:sndAc>
          <p:stSnd>
            <p:snd r:embed="rId2" name="drumroll.wav"/>
          </p:stSnd>
        </p:sndAc>
      </p:transition>
    </mc:Choice>
    <mc:Fallback xmlns="">
      <p:transition spd="slow">
        <p:fade/>
        <p:sndAc>
          <p:stSnd>
            <p:snd r:embed="rId4" name="drumroll.wav"/>
          </p:stSnd>
        </p:sndAc>
      </p:transition>
    </mc:Fallback>
  </mc:AlternateContent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</TotalTime>
  <Words>370</Words>
  <Application>Microsoft Office PowerPoint</Application>
  <PresentationFormat>Bredbild</PresentationFormat>
  <Paragraphs>50</Paragraphs>
  <Slides>10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Office-tema</vt:lpstr>
      <vt:lpstr>Barnledarträff februari-25</vt:lpstr>
      <vt:lpstr>Styrelsen</vt:lpstr>
      <vt:lpstr>Lite siffror</vt:lpstr>
      <vt:lpstr>Info från respektive lag: </vt:lpstr>
      <vt:lpstr>Utbildning ledare</vt:lpstr>
      <vt:lpstr>PowerPoint-presentation</vt:lpstr>
      <vt:lpstr>Inför säsongsavslut </vt:lpstr>
      <vt:lpstr>Övrigt </vt:lpstr>
      <vt:lpstr>PowerPoint-presentation</vt:lpstr>
      <vt:lpstr>Beslut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Styrelsemöte 2024-06-09</dc:title>
  <dc:creator>Lundstedt, Elin</dc:creator>
  <cp:lastModifiedBy>Lundstedt, Elin</cp:lastModifiedBy>
  <cp:revision>16</cp:revision>
  <dcterms:created xsi:type="dcterms:W3CDTF">2024-05-12T18:59:57Z</dcterms:created>
  <dcterms:modified xsi:type="dcterms:W3CDTF">2025-02-02T19:51:20Z</dcterms:modified>
</cp:coreProperties>
</file>