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2" r:id="rId8"/>
    <p:sldId id="261" r:id="rId9"/>
    <p:sldId id="263" r:id="rId10"/>
    <p:sldId id="26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F7ECE-BE87-45E1-BA92-34D9B51BA24F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6D45B8-BDB6-4079-9B18-9BEA0B603409}">
      <dgm:prSet/>
      <dgm:spPr/>
      <dgm:t>
        <a:bodyPr/>
        <a:lstStyle/>
        <a:p>
          <a:r>
            <a:rPr lang="en-US"/>
            <a:t>Halltider</a:t>
          </a:r>
        </a:p>
      </dgm:t>
    </dgm:pt>
    <dgm:pt modelId="{B5D01674-30AA-4829-8E0D-D270E8EF3067}" type="parTrans" cxnId="{0B81D039-4B81-4AA9-887F-D9F26513BE56}">
      <dgm:prSet/>
      <dgm:spPr/>
      <dgm:t>
        <a:bodyPr/>
        <a:lstStyle/>
        <a:p>
          <a:endParaRPr lang="en-US"/>
        </a:p>
      </dgm:t>
    </dgm:pt>
    <dgm:pt modelId="{620EA2E4-E844-450C-AEFC-6C335ADC12C6}" type="sibTrans" cxnId="{0B81D039-4B81-4AA9-887F-D9F26513BE56}">
      <dgm:prSet/>
      <dgm:spPr/>
      <dgm:t>
        <a:bodyPr/>
        <a:lstStyle/>
        <a:p>
          <a:endParaRPr lang="en-US"/>
        </a:p>
      </dgm:t>
    </dgm:pt>
    <dgm:pt modelId="{DFD34FD5-742C-4FE0-AB6D-5AA91E962C34}">
      <dgm:prSet/>
      <dgm:spPr/>
      <dgm:t>
        <a:bodyPr/>
        <a:lstStyle/>
        <a:p>
          <a:r>
            <a:rPr lang="en-US"/>
            <a:t>Inventering utrustning </a:t>
          </a:r>
        </a:p>
      </dgm:t>
    </dgm:pt>
    <dgm:pt modelId="{15D28958-92E5-49B1-9211-6D0F96EC0B0F}" type="parTrans" cxnId="{57D60715-27AB-47E6-84C5-A24504CD55F7}">
      <dgm:prSet/>
      <dgm:spPr/>
      <dgm:t>
        <a:bodyPr/>
        <a:lstStyle/>
        <a:p>
          <a:endParaRPr lang="en-US"/>
        </a:p>
      </dgm:t>
    </dgm:pt>
    <dgm:pt modelId="{1A135BB6-93D8-4FCD-8E8F-09C3EEC54DE5}" type="sibTrans" cxnId="{57D60715-27AB-47E6-84C5-A24504CD55F7}">
      <dgm:prSet/>
      <dgm:spPr/>
      <dgm:t>
        <a:bodyPr/>
        <a:lstStyle/>
        <a:p>
          <a:endParaRPr lang="en-US"/>
        </a:p>
      </dgm:t>
    </dgm:pt>
    <dgm:pt modelId="{5F9C15F0-044F-443D-A4F8-0C54B043027E}">
      <dgm:prSet/>
      <dgm:spPr/>
      <dgm:t>
        <a:bodyPr/>
        <a:lstStyle/>
        <a:p>
          <a:r>
            <a:rPr lang="en-US"/>
            <a:t>Vilket stöd av mig?</a:t>
          </a:r>
        </a:p>
      </dgm:t>
    </dgm:pt>
    <dgm:pt modelId="{98EFD4F9-2FB0-474D-8E16-F7C7CE78AD55}" type="parTrans" cxnId="{45329207-A085-4F3D-A142-A15C05A66072}">
      <dgm:prSet/>
      <dgm:spPr/>
      <dgm:t>
        <a:bodyPr/>
        <a:lstStyle/>
        <a:p>
          <a:endParaRPr lang="en-US"/>
        </a:p>
      </dgm:t>
    </dgm:pt>
    <dgm:pt modelId="{70900EFB-6280-40C0-AA90-89F07E1BEE03}" type="sibTrans" cxnId="{45329207-A085-4F3D-A142-A15C05A66072}">
      <dgm:prSet/>
      <dgm:spPr/>
      <dgm:t>
        <a:bodyPr/>
        <a:lstStyle/>
        <a:p>
          <a:endParaRPr lang="en-US"/>
        </a:p>
      </dgm:t>
    </dgm:pt>
    <dgm:pt modelId="{66BC44E3-CA6B-43E7-A88B-124DD28950EB}" type="pres">
      <dgm:prSet presAssocID="{7E8F7ECE-BE87-45E1-BA92-34D9B51BA2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299522-664A-4922-8639-86F43C656AD3}" type="pres">
      <dgm:prSet presAssocID="{146D45B8-BDB6-4079-9B18-9BEA0B603409}" presName="hierRoot1" presStyleCnt="0"/>
      <dgm:spPr/>
    </dgm:pt>
    <dgm:pt modelId="{31219B0E-BD2A-454D-B449-416E61C27FE4}" type="pres">
      <dgm:prSet presAssocID="{146D45B8-BDB6-4079-9B18-9BEA0B603409}" presName="composite" presStyleCnt="0"/>
      <dgm:spPr/>
    </dgm:pt>
    <dgm:pt modelId="{66EA7038-6064-4F82-ABAE-4525401BB28E}" type="pres">
      <dgm:prSet presAssocID="{146D45B8-BDB6-4079-9B18-9BEA0B603409}" presName="background" presStyleLbl="node0" presStyleIdx="0" presStyleCnt="3"/>
      <dgm:spPr/>
    </dgm:pt>
    <dgm:pt modelId="{80F6E572-58FE-4D4F-B43E-6EDD19BAD97E}" type="pres">
      <dgm:prSet presAssocID="{146D45B8-BDB6-4079-9B18-9BEA0B603409}" presName="text" presStyleLbl="fgAcc0" presStyleIdx="0" presStyleCnt="3">
        <dgm:presLayoutVars>
          <dgm:chPref val="3"/>
        </dgm:presLayoutVars>
      </dgm:prSet>
      <dgm:spPr/>
    </dgm:pt>
    <dgm:pt modelId="{91552F7B-4DDB-4DF5-8921-2E86F47EF869}" type="pres">
      <dgm:prSet presAssocID="{146D45B8-BDB6-4079-9B18-9BEA0B603409}" presName="hierChild2" presStyleCnt="0"/>
      <dgm:spPr/>
    </dgm:pt>
    <dgm:pt modelId="{0B45B25F-9D18-459B-BAC6-704C44303FA5}" type="pres">
      <dgm:prSet presAssocID="{DFD34FD5-742C-4FE0-AB6D-5AA91E962C34}" presName="hierRoot1" presStyleCnt="0"/>
      <dgm:spPr/>
    </dgm:pt>
    <dgm:pt modelId="{40A7C875-C8E5-4490-9FFD-8924CAB70BF8}" type="pres">
      <dgm:prSet presAssocID="{DFD34FD5-742C-4FE0-AB6D-5AA91E962C34}" presName="composite" presStyleCnt="0"/>
      <dgm:spPr/>
    </dgm:pt>
    <dgm:pt modelId="{DA7D60BF-F5EB-45BD-903C-EE81CD78C9E7}" type="pres">
      <dgm:prSet presAssocID="{DFD34FD5-742C-4FE0-AB6D-5AA91E962C34}" presName="background" presStyleLbl="node0" presStyleIdx="1" presStyleCnt="3"/>
      <dgm:spPr/>
    </dgm:pt>
    <dgm:pt modelId="{4952BE49-CAF4-43A4-95B1-2926964E525F}" type="pres">
      <dgm:prSet presAssocID="{DFD34FD5-742C-4FE0-AB6D-5AA91E962C34}" presName="text" presStyleLbl="fgAcc0" presStyleIdx="1" presStyleCnt="3">
        <dgm:presLayoutVars>
          <dgm:chPref val="3"/>
        </dgm:presLayoutVars>
      </dgm:prSet>
      <dgm:spPr/>
    </dgm:pt>
    <dgm:pt modelId="{FF841EA4-C8FD-42B9-8B82-3783DB5B73E8}" type="pres">
      <dgm:prSet presAssocID="{DFD34FD5-742C-4FE0-AB6D-5AA91E962C34}" presName="hierChild2" presStyleCnt="0"/>
      <dgm:spPr/>
    </dgm:pt>
    <dgm:pt modelId="{2F6DE925-747A-4F9E-A286-C016E81C0C98}" type="pres">
      <dgm:prSet presAssocID="{5F9C15F0-044F-443D-A4F8-0C54B043027E}" presName="hierRoot1" presStyleCnt="0"/>
      <dgm:spPr/>
    </dgm:pt>
    <dgm:pt modelId="{7B994C83-0CE1-4E33-BA9E-617321C03F1A}" type="pres">
      <dgm:prSet presAssocID="{5F9C15F0-044F-443D-A4F8-0C54B043027E}" presName="composite" presStyleCnt="0"/>
      <dgm:spPr/>
    </dgm:pt>
    <dgm:pt modelId="{63580E1C-698D-4FBD-AEB1-FA2546BB24A6}" type="pres">
      <dgm:prSet presAssocID="{5F9C15F0-044F-443D-A4F8-0C54B043027E}" presName="background" presStyleLbl="node0" presStyleIdx="2" presStyleCnt="3"/>
      <dgm:spPr/>
    </dgm:pt>
    <dgm:pt modelId="{139D1121-9671-4AA2-9090-D3AB242ADED8}" type="pres">
      <dgm:prSet presAssocID="{5F9C15F0-044F-443D-A4F8-0C54B043027E}" presName="text" presStyleLbl="fgAcc0" presStyleIdx="2" presStyleCnt="3">
        <dgm:presLayoutVars>
          <dgm:chPref val="3"/>
        </dgm:presLayoutVars>
      </dgm:prSet>
      <dgm:spPr/>
    </dgm:pt>
    <dgm:pt modelId="{3AA096A2-B977-4AE1-B4F1-693103D7263D}" type="pres">
      <dgm:prSet presAssocID="{5F9C15F0-044F-443D-A4F8-0C54B043027E}" presName="hierChild2" presStyleCnt="0"/>
      <dgm:spPr/>
    </dgm:pt>
  </dgm:ptLst>
  <dgm:cxnLst>
    <dgm:cxn modelId="{45329207-A085-4F3D-A142-A15C05A66072}" srcId="{7E8F7ECE-BE87-45E1-BA92-34D9B51BA24F}" destId="{5F9C15F0-044F-443D-A4F8-0C54B043027E}" srcOrd="2" destOrd="0" parTransId="{98EFD4F9-2FB0-474D-8E16-F7C7CE78AD55}" sibTransId="{70900EFB-6280-40C0-AA90-89F07E1BEE03}"/>
    <dgm:cxn modelId="{8DD3A90A-3C7A-422F-9088-B566DF30C9F4}" type="presOf" srcId="{DFD34FD5-742C-4FE0-AB6D-5AA91E962C34}" destId="{4952BE49-CAF4-43A4-95B1-2926964E525F}" srcOrd="0" destOrd="0" presId="urn:microsoft.com/office/officeart/2005/8/layout/hierarchy1"/>
    <dgm:cxn modelId="{57D60715-27AB-47E6-84C5-A24504CD55F7}" srcId="{7E8F7ECE-BE87-45E1-BA92-34D9B51BA24F}" destId="{DFD34FD5-742C-4FE0-AB6D-5AA91E962C34}" srcOrd="1" destOrd="0" parTransId="{15D28958-92E5-49B1-9211-6D0F96EC0B0F}" sibTransId="{1A135BB6-93D8-4FCD-8E8F-09C3EEC54DE5}"/>
    <dgm:cxn modelId="{8BE2D219-4EB4-4E35-9284-63565124C33E}" type="presOf" srcId="{7E8F7ECE-BE87-45E1-BA92-34D9B51BA24F}" destId="{66BC44E3-CA6B-43E7-A88B-124DD28950EB}" srcOrd="0" destOrd="0" presId="urn:microsoft.com/office/officeart/2005/8/layout/hierarchy1"/>
    <dgm:cxn modelId="{ADE1F338-D6D5-46BA-9FE5-2D930785F740}" type="presOf" srcId="{146D45B8-BDB6-4079-9B18-9BEA0B603409}" destId="{80F6E572-58FE-4D4F-B43E-6EDD19BAD97E}" srcOrd="0" destOrd="0" presId="urn:microsoft.com/office/officeart/2005/8/layout/hierarchy1"/>
    <dgm:cxn modelId="{0B81D039-4B81-4AA9-887F-D9F26513BE56}" srcId="{7E8F7ECE-BE87-45E1-BA92-34D9B51BA24F}" destId="{146D45B8-BDB6-4079-9B18-9BEA0B603409}" srcOrd="0" destOrd="0" parTransId="{B5D01674-30AA-4829-8E0D-D270E8EF3067}" sibTransId="{620EA2E4-E844-450C-AEFC-6C335ADC12C6}"/>
    <dgm:cxn modelId="{8E4B467B-BA1E-4FD8-A2D7-214DB7AB90AC}" type="presOf" srcId="{5F9C15F0-044F-443D-A4F8-0C54B043027E}" destId="{139D1121-9671-4AA2-9090-D3AB242ADED8}" srcOrd="0" destOrd="0" presId="urn:microsoft.com/office/officeart/2005/8/layout/hierarchy1"/>
    <dgm:cxn modelId="{8F7ADA3F-D2A4-4143-9ECF-AC7B005B862E}" type="presParOf" srcId="{66BC44E3-CA6B-43E7-A88B-124DD28950EB}" destId="{29299522-664A-4922-8639-86F43C656AD3}" srcOrd="0" destOrd="0" presId="urn:microsoft.com/office/officeart/2005/8/layout/hierarchy1"/>
    <dgm:cxn modelId="{C4AE9692-4710-4D7E-9919-C890F8F76CCD}" type="presParOf" srcId="{29299522-664A-4922-8639-86F43C656AD3}" destId="{31219B0E-BD2A-454D-B449-416E61C27FE4}" srcOrd="0" destOrd="0" presId="urn:microsoft.com/office/officeart/2005/8/layout/hierarchy1"/>
    <dgm:cxn modelId="{7643219E-49C1-439B-921C-2225BEF05E0C}" type="presParOf" srcId="{31219B0E-BD2A-454D-B449-416E61C27FE4}" destId="{66EA7038-6064-4F82-ABAE-4525401BB28E}" srcOrd="0" destOrd="0" presId="urn:microsoft.com/office/officeart/2005/8/layout/hierarchy1"/>
    <dgm:cxn modelId="{124F1CAD-8D1E-47BC-94DA-50F833D038CC}" type="presParOf" srcId="{31219B0E-BD2A-454D-B449-416E61C27FE4}" destId="{80F6E572-58FE-4D4F-B43E-6EDD19BAD97E}" srcOrd="1" destOrd="0" presId="urn:microsoft.com/office/officeart/2005/8/layout/hierarchy1"/>
    <dgm:cxn modelId="{13AD4895-606A-4CE5-A0C2-271FF8FEFBEE}" type="presParOf" srcId="{29299522-664A-4922-8639-86F43C656AD3}" destId="{91552F7B-4DDB-4DF5-8921-2E86F47EF869}" srcOrd="1" destOrd="0" presId="urn:microsoft.com/office/officeart/2005/8/layout/hierarchy1"/>
    <dgm:cxn modelId="{7E70036A-6A38-4D19-A223-68C6792E13CD}" type="presParOf" srcId="{66BC44E3-CA6B-43E7-A88B-124DD28950EB}" destId="{0B45B25F-9D18-459B-BAC6-704C44303FA5}" srcOrd="1" destOrd="0" presId="urn:microsoft.com/office/officeart/2005/8/layout/hierarchy1"/>
    <dgm:cxn modelId="{9C7711BE-FAB5-4331-9D82-07CB61F6C4EC}" type="presParOf" srcId="{0B45B25F-9D18-459B-BAC6-704C44303FA5}" destId="{40A7C875-C8E5-4490-9FFD-8924CAB70BF8}" srcOrd="0" destOrd="0" presId="urn:microsoft.com/office/officeart/2005/8/layout/hierarchy1"/>
    <dgm:cxn modelId="{4C87E283-EFBE-4A35-B58E-303B0935AD60}" type="presParOf" srcId="{40A7C875-C8E5-4490-9FFD-8924CAB70BF8}" destId="{DA7D60BF-F5EB-45BD-903C-EE81CD78C9E7}" srcOrd="0" destOrd="0" presId="urn:microsoft.com/office/officeart/2005/8/layout/hierarchy1"/>
    <dgm:cxn modelId="{C0AABA68-7BE2-4193-8FB6-E5B4608FED2E}" type="presParOf" srcId="{40A7C875-C8E5-4490-9FFD-8924CAB70BF8}" destId="{4952BE49-CAF4-43A4-95B1-2926964E525F}" srcOrd="1" destOrd="0" presId="urn:microsoft.com/office/officeart/2005/8/layout/hierarchy1"/>
    <dgm:cxn modelId="{7FC3A13A-546B-4817-8F2C-2E9DCE740DC6}" type="presParOf" srcId="{0B45B25F-9D18-459B-BAC6-704C44303FA5}" destId="{FF841EA4-C8FD-42B9-8B82-3783DB5B73E8}" srcOrd="1" destOrd="0" presId="urn:microsoft.com/office/officeart/2005/8/layout/hierarchy1"/>
    <dgm:cxn modelId="{EA1EB0D7-6142-4B0B-ACF0-E15597BC8CA0}" type="presParOf" srcId="{66BC44E3-CA6B-43E7-A88B-124DD28950EB}" destId="{2F6DE925-747A-4F9E-A286-C016E81C0C98}" srcOrd="2" destOrd="0" presId="urn:microsoft.com/office/officeart/2005/8/layout/hierarchy1"/>
    <dgm:cxn modelId="{939D60F2-3103-4A54-8476-05F4BD76E49B}" type="presParOf" srcId="{2F6DE925-747A-4F9E-A286-C016E81C0C98}" destId="{7B994C83-0CE1-4E33-BA9E-617321C03F1A}" srcOrd="0" destOrd="0" presId="urn:microsoft.com/office/officeart/2005/8/layout/hierarchy1"/>
    <dgm:cxn modelId="{A5D8FA06-F8BD-4440-8AA9-16F9DE80F15F}" type="presParOf" srcId="{7B994C83-0CE1-4E33-BA9E-617321C03F1A}" destId="{63580E1C-698D-4FBD-AEB1-FA2546BB24A6}" srcOrd="0" destOrd="0" presId="urn:microsoft.com/office/officeart/2005/8/layout/hierarchy1"/>
    <dgm:cxn modelId="{381859F7-FDA3-46A9-B31E-750BB16433F9}" type="presParOf" srcId="{7B994C83-0CE1-4E33-BA9E-617321C03F1A}" destId="{139D1121-9671-4AA2-9090-D3AB242ADED8}" srcOrd="1" destOrd="0" presId="urn:microsoft.com/office/officeart/2005/8/layout/hierarchy1"/>
    <dgm:cxn modelId="{013A5CFB-A422-4248-B971-B0876A216478}" type="presParOf" srcId="{2F6DE925-747A-4F9E-A286-C016E81C0C98}" destId="{3AA096A2-B977-4AE1-B4F1-693103D726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A7038-6064-4F82-ABAE-4525401BB28E}">
      <dsp:nvSpPr>
        <dsp:cNvPr id="0" name=""/>
        <dsp:cNvSpPr/>
      </dsp:nvSpPr>
      <dsp:spPr>
        <a:xfrm>
          <a:off x="0" y="1360432"/>
          <a:ext cx="1888186" cy="1198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F6E572-58FE-4D4F-B43E-6EDD19BAD97E}">
      <dsp:nvSpPr>
        <dsp:cNvPr id="0" name=""/>
        <dsp:cNvSpPr/>
      </dsp:nvSpPr>
      <dsp:spPr>
        <a:xfrm>
          <a:off x="209798" y="1559741"/>
          <a:ext cx="1888186" cy="1198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Halltider</a:t>
          </a:r>
        </a:p>
      </dsp:txBody>
      <dsp:txXfrm>
        <a:off x="244915" y="1594858"/>
        <a:ext cx="1817952" cy="1128764"/>
      </dsp:txXfrm>
    </dsp:sp>
    <dsp:sp modelId="{DA7D60BF-F5EB-45BD-903C-EE81CD78C9E7}">
      <dsp:nvSpPr>
        <dsp:cNvPr id="0" name=""/>
        <dsp:cNvSpPr/>
      </dsp:nvSpPr>
      <dsp:spPr>
        <a:xfrm>
          <a:off x="2307783" y="1360432"/>
          <a:ext cx="1888186" cy="1198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52BE49-CAF4-43A4-95B1-2926964E525F}">
      <dsp:nvSpPr>
        <dsp:cNvPr id="0" name=""/>
        <dsp:cNvSpPr/>
      </dsp:nvSpPr>
      <dsp:spPr>
        <a:xfrm>
          <a:off x="2517582" y="1559741"/>
          <a:ext cx="1888186" cy="1198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Inventering utrustning </a:t>
          </a:r>
        </a:p>
      </dsp:txBody>
      <dsp:txXfrm>
        <a:off x="2552699" y="1594858"/>
        <a:ext cx="1817952" cy="1128764"/>
      </dsp:txXfrm>
    </dsp:sp>
    <dsp:sp modelId="{63580E1C-698D-4FBD-AEB1-FA2546BB24A6}">
      <dsp:nvSpPr>
        <dsp:cNvPr id="0" name=""/>
        <dsp:cNvSpPr/>
      </dsp:nvSpPr>
      <dsp:spPr>
        <a:xfrm>
          <a:off x="4615566" y="1360432"/>
          <a:ext cx="1888186" cy="1198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9D1121-9671-4AA2-9090-D3AB242ADED8}">
      <dsp:nvSpPr>
        <dsp:cNvPr id="0" name=""/>
        <dsp:cNvSpPr/>
      </dsp:nvSpPr>
      <dsp:spPr>
        <a:xfrm>
          <a:off x="4825365" y="1559741"/>
          <a:ext cx="1888186" cy="1198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Vilket stöd av mig?</a:t>
          </a:r>
        </a:p>
      </dsp:txBody>
      <dsp:txXfrm>
        <a:off x="4860482" y="1594858"/>
        <a:ext cx="1817952" cy="112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058629-A497-AC13-F31F-C93249F1D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F3FBA7B-D032-9856-9E8F-290CD8EF8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68755F-64B3-787A-1511-832D78C7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F26F7F-BD6D-546E-E3AC-F1E50899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0CBFF-12F4-1B14-4145-FC71EB55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0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9EB19-CEFF-1131-F647-2978BDB6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A527D1D-549D-DDDA-E6FB-64F6EF96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834063-9121-34F7-3215-A2261D00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57D51E-1A5F-DA3C-D040-80028890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12C2D4-6064-341E-43F2-2F775457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753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93DA82F-A637-AE22-B68B-F28C8BE5D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4F25C07-63E5-54FE-8FD6-AA6AC36EB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A3630D-E023-6BA7-23AA-1D3748E3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C90A2C-9F22-E030-A3F3-F34EC33F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A13B9A-7284-C29E-0D12-A9AC8880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46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36CE71-6732-5261-622D-EC62277F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5E59DF-D2AC-9C57-88B4-1BD0A6E0B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C587F8-628A-D81B-A350-C48BB20E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D50F26-FDD0-71BE-FDF4-05EA5580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749994-F07C-EA72-FC6F-FEAD170D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492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F5314-ED9D-6FA7-5367-4E7FE2C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724B61-9662-38E4-AEBB-A46120E91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FA6834-1E43-C926-BA75-03121167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D6C9E1-7D17-8DD2-5BB2-6B3D8728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676371-16BF-CDFB-EAF7-27E7028A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80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4E4918-0680-735D-9E85-42765EDC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BAEB72-88D4-9166-A5FC-32BFDE034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1649FF1-BFBA-EF3E-35A9-5DDF011B3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7FEC74-ED93-D2D3-4C78-23CCE8B9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932921-3EDB-3CAE-459E-5A04D233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ACA8C8-7ACE-49F0-4C34-A411D5AA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6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662CA-0BE9-8A76-AAD1-BE1C4F8D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EE63FA-B6C8-89E1-F4FA-A29215376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78E29F-C14F-8FA3-DE2F-3C046A599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B144D6F-93F1-CB04-8479-3F61F4323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8A02C41-BD4E-683A-1282-A9EB0EB5D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9370E6A-A51A-9F88-442D-C9906858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440E4D1-E723-90EF-4AE4-F42E87FA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CA3A30E-A260-7821-0FCF-6379F140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395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C615EA-25C1-0131-1BB4-145A8B2E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B6817-197E-637B-C266-C3BC93AD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A56413F-9202-03AC-3C97-8D0B0171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123AE9-4FC4-6B84-0D81-A765D59F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73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04C2AAF-775A-CA56-80A7-5E1F7A4D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51DF331-5939-CFDD-B8B5-2B50309F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B85ABFC-1875-F002-1DFD-87C48FE6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58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8F3FD-6250-9F1A-79DB-64E41A66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991E4D-F3D2-158B-6B9B-E91A576CA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C7416D-CEC4-7C82-A333-AD60DC1A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15048EA-FC60-A42B-9AB1-EFBD0B88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7069B4-EF71-C61B-C23D-4C984278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6D4987-188F-C194-8CED-E84F103F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2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FAC62D-8A8C-F7D7-5D3F-C2AD3D3C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EE1604-22E8-631E-64CF-948881490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F19FFC-C37C-5EA7-8C71-2988C08EE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420E4A1-9B55-CB80-8820-77427E4D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6AE8CD-E08F-197A-907D-ED6D82B3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A0015E-9121-573F-0050-16811E28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7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1C0F40-B2A4-7062-6FF8-AA4EDE0D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FC5A1A-4C9B-92CF-6382-CDE8265A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A9B6E4-98BF-4269-EA8F-FF741051B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2E47-96E6-4F63-AA65-680320EFE3E2}" type="datetimeFigureOut">
              <a:rPr lang="sv-SE" smtClean="0"/>
              <a:t>2025-02-02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44C093-2AAD-B0A3-4F50-C657613BE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123033-15D5-6B23-2354-DBF37CABC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0015-E68B-4379-8567-C668B00C7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8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EF773FC-84DB-E019-42FA-2BD81B68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 dirty="0"/>
              <a:t>Barnledarträff februari-25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7A2D256-F117-8C8E-FE25-A034939B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sv-SE" sz="2200" dirty="0"/>
              <a:t>Info från styrelsen </a:t>
            </a:r>
          </a:p>
          <a:p>
            <a:r>
              <a:rPr lang="sv-SE" sz="2200" dirty="0"/>
              <a:t>Status från respektive lag</a:t>
            </a:r>
          </a:p>
          <a:p>
            <a:r>
              <a:rPr lang="sv-SE" sz="2200" dirty="0"/>
              <a:t>Utbildningar- krav 24/25</a:t>
            </a:r>
          </a:p>
          <a:p>
            <a:r>
              <a:rPr lang="sv-SE" sz="2200" dirty="0"/>
              <a:t>Inför säsongsavslutning</a:t>
            </a:r>
          </a:p>
          <a:p>
            <a:r>
              <a:rPr lang="sv-SE" sz="2200" dirty="0"/>
              <a:t>Halltider slutet av säsongen </a:t>
            </a:r>
          </a:p>
          <a:p>
            <a:r>
              <a:rPr lang="sv-SE" sz="2200" dirty="0"/>
              <a:t>Övrigt </a:t>
            </a:r>
          </a:p>
          <a:p>
            <a:r>
              <a:rPr lang="sv-SE" sz="2200" dirty="0"/>
              <a:t>Ullvi SK:s värdegrund/ bemötandekod</a:t>
            </a:r>
          </a:p>
        </p:txBody>
      </p:sp>
      <p:pic>
        <p:nvPicPr>
          <p:cNvPr id="7" name="Bildobjekt 6" descr="En bild som visar emblem, prydnad, symbol, tecknad serie&#10;&#10;Automatiskt genererad beskrivning">
            <a:extLst>
              <a:ext uri="{FF2B5EF4-FFF2-40B4-BE49-F238E27FC236}">
                <a16:creationId xmlns:a16="http://schemas.microsoft.com/office/drawing/2014/main" id="{8835FA27-2F3A-8BE3-E2E5-887D17127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r="59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6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5808A-EF3B-FB38-E12D-2006AE23C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B72E5ED-3CFD-29DE-AF60-30AE0194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 dirty="0"/>
              <a:t>Beslut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9478541-3767-DE24-85DC-D2CF6F46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792193" cy="4119172"/>
          </a:xfrm>
        </p:spPr>
        <p:txBody>
          <a:bodyPr anchor="t">
            <a:normAutofit fontScale="92500" lnSpcReduction="10000"/>
          </a:bodyPr>
          <a:lstStyle/>
          <a:p>
            <a:r>
              <a:rPr lang="sv-SE" sz="2200" dirty="0"/>
              <a:t>Vi avvaktar med stegutbildning, men om det finns möjlighet för knäkontrollsutbildning som målvaktsutbildning så finns intresse. Elin kollar med utbildare och återkommer</a:t>
            </a:r>
          </a:p>
          <a:p>
            <a:r>
              <a:rPr lang="sv-SE" sz="2200" dirty="0"/>
              <a:t>Kallelse till SM-finalerna skickas ut först till ledarna. 12/13-laget skickar ut erbjudande till sina spelare först och sedan skickar 14/15-laget ut kallelse. Bokningen är bindande och respektive lagledare ansvarar för att samla in pengar för sina spelare. </a:t>
            </a:r>
          </a:p>
          <a:p>
            <a:r>
              <a:rPr lang="sv-SE" sz="2200" dirty="0"/>
              <a:t>Elin bjuder in till avslutning för ledare och </a:t>
            </a:r>
            <a:r>
              <a:rPr lang="sv-SE" sz="2200" dirty="0" err="1"/>
              <a:t>ev</a:t>
            </a:r>
            <a:r>
              <a:rPr lang="sv-SE" sz="2200" dirty="0"/>
              <a:t>, bjuder in Malin (coach) till det. </a:t>
            </a:r>
          </a:p>
          <a:p>
            <a:r>
              <a:rPr lang="sv-SE" sz="2200" dirty="0"/>
              <a:t>Alla lag samlar in matchkläder från sina spelare i slutet av säsongen samt säkrar att inventera utrustning och meddelar detta till Elin </a:t>
            </a:r>
          </a:p>
          <a:p>
            <a:r>
              <a:rPr lang="sv-SE" sz="2200" dirty="0"/>
              <a:t>Alla lagen samlar in intresseanmälan från spelare inför säsong 25/26 och återkommer med tankar runt serieindelning. Det kan bli aktuellt med ett separat möte för att diskutera detta vidare</a:t>
            </a:r>
          </a:p>
          <a:p>
            <a:r>
              <a:rPr lang="sv-SE" sz="2200" dirty="0"/>
              <a:t>Alla lag återkommer med besked om när man har för avsikt att avsluta sin säsong till Elin så hon kan avboka halltider</a:t>
            </a:r>
          </a:p>
          <a:p>
            <a:r>
              <a:rPr lang="sv-SE" sz="2200" dirty="0"/>
              <a:t>Vi avvaktar med att ta in en ytterligare årskull </a:t>
            </a:r>
            <a:r>
              <a:rPr lang="sv-SE" sz="2200"/>
              <a:t>(födda -20)</a:t>
            </a:r>
            <a:endParaRPr lang="sv-SE" sz="2200" dirty="0"/>
          </a:p>
          <a:p>
            <a:endParaRPr lang="sv-SE" sz="2200" dirty="0"/>
          </a:p>
          <a:p>
            <a:endParaRPr lang="sv-SE" sz="2200" dirty="0"/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7434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EF773FC-84DB-E019-42FA-2BD81B68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sv-SE" sz="4000"/>
              <a:t>Styrelsen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7A2D256-F117-8C8E-FE25-A034939B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sv-SE" sz="2000" dirty="0"/>
              <a:t>Årsmöte 16/2 </a:t>
            </a:r>
            <a:r>
              <a:rPr lang="sv-SE" sz="2000" dirty="0" err="1"/>
              <a:t>kl</a:t>
            </a:r>
            <a:r>
              <a:rPr lang="sv-SE" sz="2000" dirty="0"/>
              <a:t> 17:00</a:t>
            </a:r>
          </a:p>
          <a:p>
            <a:r>
              <a:rPr lang="sv-SE" sz="2000" dirty="0"/>
              <a:t>Status ekonomi</a:t>
            </a:r>
          </a:p>
          <a:p>
            <a:endParaRPr lang="sv-SE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Bildobjekt 6" descr="En bild som visar emblem, prydnad, symbol, tecknad serie&#10;&#10;Automatiskt genererad beskrivning">
            <a:extLst>
              <a:ext uri="{FF2B5EF4-FFF2-40B4-BE49-F238E27FC236}">
                <a16:creationId xmlns:a16="http://schemas.microsoft.com/office/drawing/2014/main" id="{8835FA27-2F3A-8BE3-E2E5-887D17127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r="594" b="-3"/>
          <a:stretch/>
        </p:blipFill>
        <p:spPr>
          <a:xfrm>
            <a:off x="7075967" y="1277417"/>
            <a:ext cx="4170530" cy="43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9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EF773FC-84DB-E019-42FA-2BD81B68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840248"/>
          </a:xfrm>
        </p:spPr>
        <p:txBody>
          <a:bodyPr anchor="b">
            <a:normAutofit/>
          </a:bodyPr>
          <a:lstStyle/>
          <a:p>
            <a:r>
              <a:rPr lang="sv-SE" dirty="0"/>
              <a:t>Lite siffror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7A2D256-F117-8C8E-FE25-A034939B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99" y="1078789"/>
            <a:ext cx="10770178" cy="5393930"/>
          </a:xfrm>
        </p:spPr>
        <p:txBody>
          <a:bodyPr anchor="t">
            <a:normAutofit/>
          </a:bodyPr>
          <a:lstStyle/>
          <a:p>
            <a:r>
              <a:rPr lang="sv-SE" sz="2200" b="1" dirty="0"/>
              <a:t>185</a:t>
            </a:r>
            <a:r>
              <a:rPr lang="sv-SE" sz="2200" dirty="0"/>
              <a:t> betalande medlemmar i föreningen, varav </a:t>
            </a:r>
            <a:r>
              <a:rPr lang="sv-SE" sz="2200" b="1" dirty="0"/>
              <a:t>86</a:t>
            </a:r>
            <a:r>
              <a:rPr lang="sv-SE" sz="2200" dirty="0"/>
              <a:t> barn/ungdomsspelare </a:t>
            </a:r>
          </a:p>
          <a:p>
            <a:r>
              <a:rPr lang="sv-SE" sz="2200" dirty="0"/>
              <a:t>Sålt fika för 24 830 kr (stadsdelsfestivalen 7355:- ). </a:t>
            </a:r>
            <a:r>
              <a:rPr lang="sv-SE" sz="2200" b="1" dirty="0"/>
              <a:t>Vinst 12054 :- </a:t>
            </a:r>
          </a:p>
          <a:p>
            <a:r>
              <a:rPr lang="sv-SE" sz="2200" dirty="0"/>
              <a:t>Sponsring säsongen 24/25 </a:t>
            </a:r>
            <a:r>
              <a:rPr lang="sv-SE" sz="2200" b="1" dirty="0"/>
              <a:t>30 000:- </a:t>
            </a:r>
          </a:p>
          <a:p>
            <a:r>
              <a:rPr lang="sv-SE" sz="2200" dirty="0"/>
              <a:t>Kommunala bidrag (LOK-stöd) </a:t>
            </a:r>
            <a:r>
              <a:rPr lang="sv-SE" sz="2200" b="1" dirty="0"/>
              <a:t>73890 :-</a:t>
            </a:r>
          </a:p>
          <a:p>
            <a:r>
              <a:rPr lang="sv-SE" sz="2200" dirty="0"/>
              <a:t>Inköpta träningskläder/ material: </a:t>
            </a:r>
            <a:r>
              <a:rPr lang="sv-SE" sz="2200" b="1" dirty="0"/>
              <a:t>66180 :- </a:t>
            </a:r>
          </a:p>
          <a:p>
            <a:r>
              <a:rPr lang="sv-SE" sz="2200" dirty="0"/>
              <a:t>Domarutbetalningar: </a:t>
            </a:r>
            <a:r>
              <a:rPr lang="sv-SE" sz="2200" b="1" dirty="0"/>
              <a:t>21900:- </a:t>
            </a:r>
          </a:p>
          <a:p>
            <a:endParaRPr lang="sv-SE" sz="2200" dirty="0"/>
          </a:p>
          <a:p>
            <a:r>
              <a:rPr lang="sv-SE" sz="2200" dirty="0"/>
              <a:t>Total överskott 2024: </a:t>
            </a:r>
            <a:r>
              <a:rPr lang="sv-SE" sz="2200" b="1" dirty="0"/>
              <a:t>47 394 :- </a:t>
            </a:r>
          </a:p>
          <a:p>
            <a:r>
              <a:rPr lang="sv-SE" sz="2200" b="1" dirty="0"/>
              <a:t>Tillgångar: 360 000 :-</a:t>
            </a:r>
          </a:p>
          <a:p>
            <a:pPr marL="0" indent="0">
              <a:buNone/>
            </a:pPr>
            <a:endParaRPr lang="sv-SE" sz="2200" b="1" dirty="0"/>
          </a:p>
        </p:txBody>
      </p:sp>
    </p:spTree>
    <p:extLst>
      <p:ext uri="{BB962C8B-B14F-4D97-AF65-F5344CB8AC3E}">
        <p14:creationId xmlns:p14="http://schemas.microsoft.com/office/powerpoint/2010/main" val="299039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EF773FC-84DB-E019-42FA-2BD81B68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sv-SE" sz="5400"/>
              <a:t>Info från respektive lag: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emblem, prydnad, symbol, tecknad serie&#10;&#10;Automatiskt genererad beskrivning">
            <a:extLst>
              <a:ext uri="{FF2B5EF4-FFF2-40B4-BE49-F238E27FC236}">
                <a16:creationId xmlns:a16="http://schemas.microsoft.com/office/drawing/2014/main" id="{8835FA27-2F3A-8BE3-E2E5-887D17127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r="1588" b="-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7A2D256-F117-8C8E-FE25-A034939B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sv-SE" sz="2200" dirty="0"/>
              <a:t>PF 12/13- Kim, Magnus, Andreas, Jens, Sofie, Mikaela </a:t>
            </a:r>
          </a:p>
          <a:p>
            <a:r>
              <a:rPr lang="sv-SE" sz="2200" dirty="0"/>
              <a:t>PF 14/15- PJ, Daniel, Henrik, Mats-Åke</a:t>
            </a:r>
          </a:p>
          <a:p>
            <a:r>
              <a:rPr lang="sv-SE" sz="2200" dirty="0"/>
              <a:t>PF 16/17- Peter, Sebastian, Andreas, Christoffer (Lagledare?)</a:t>
            </a:r>
          </a:p>
          <a:p>
            <a:r>
              <a:rPr lang="sv-SE" sz="2200" dirty="0"/>
              <a:t>PF 18/19- Mikael, Ron, Andreas, Fredrik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406428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C6A6E-E584-5657-B304-9930FB007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E5B62C-7110-2990-C945-E8522ACF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7" y="197220"/>
            <a:ext cx="5323715" cy="1642970"/>
          </a:xfrm>
        </p:spPr>
        <p:txBody>
          <a:bodyPr anchor="b">
            <a:normAutofit/>
          </a:bodyPr>
          <a:lstStyle/>
          <a:p>
            <a:r>
              <a:rPr lang="sv-SE" sz="4000"/>
              <a:t>Utbildning ledare</a:t>
            </a:r>
            <a:endParaRPr lang="sv-SE" sz="4000" dirty="0"/>
          </a:p>
        </p:txBody>
      </p:sp>
      <p:pic>
        <p:nvPicPr>
          <p:cNvPr id="7" name="Bildobjekt 6" descr="En bild som visar emblem, prydnad, symbol, tecknad serie&#10;&#10;Automatiskt genererad beskrivning">
            <a:extLst>
              <a:ext uri="{FF2B5EF4-FFF2-40B4-BE49-F238E27FC236}">
                <a16:creationId xmlns:a16="http://schemas.microsoft.com/office/drawing/2014/main" id="{2E027B04-3C1F-766A-5496-93FDDAFF4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r="594" b="-3"/>
          <a:stretch/>
        </p:blipFill>
        <p:spPr>
          <a:xfrm>
            <a:off x="7616159" y="1277417"/>
            <a:ext cx="3630337" cy="3773554"/>
          </a:xfrm>
          <a:prstGeom prst="rect">
            <a:avLst/>
          </a:prstGeom>
        </p:spPr>
      </p:pic>
      <p:pic>
        <p:nvPicPr>
          <p:cNvPr id="2" name="Platshållare för innehåll 1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11A4D57C-61AC-2BFF-2A98-1FC470209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187" y="1843623"/>
            <a:ext cx="7248283" cy="344683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C7146A4-6088-79F8-5421-8E16D009E385}"/>
              </a:ext>
            </a:extLst>
          </p:cNvPr>
          <p:cNvSpPr txBox="1"/>
          <p:nvPr/>
        </p:nvSpPr>
        <p:spPr>
          <a:xfrm>
            <a:off x="230187" y="5290457"/>
            <a:ext cx="785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ledare måste ha genomgått grundutbildning </a:t>
            </a:r>
          </a:p>
          <a:p>
            <a:r>
              <a:rPr lang="sv-SE" dirty="0"/>
              <a:t>Möjlighet till utbildning 15/3- Intresserade (Knäkontroll, Stegutbildning Blå nivå)</a:t>
            </a:r>
          </a:p>
        </p:txBody>
      </p:sp>
    </p:spTree>
    <p:extLst>
      <p:ext uri="{BB962C8B-B14F-4D97-AF65-F5344CB8AC3E}">
        <p14:creationId xmlns:p14="http://schemas.microsoft.com/office/powerpoint/2010/main" val="290560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2095FB-3D37-0E39-BDDC-00804D2D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 r="2" b="2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C0A5013-C460-E15E-90FE-27D7A56A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71" r="25213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5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EF773FC-84DB-E019-42FA-2BD81B68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/>
              <a:t>Inför säsongsavslut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emblem, prydnad, symbol, tecknad serie&#10;&#10;Automatiskt genererad beskrivning">
            <a:extLst>
              <a:ext uri="{FF2B5EF4-FFF2-40B4-BE49-F238E27FC236}">
                <a16:creationId xmlns:a16="http://schemas.microsoft.com/office/drawing/2014/main" id="{8835FA27-2F3A-8BE3-E2E5-887D17127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r="59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11" name="Platshållare för innehåll 4">
            <a:extLst>
              <a:ext uri="{FF2B5EF4-FFF2-40B4-BE49-F238E27FC236}">
                <a16:creationId xmlns:a16="http://schemas.microsoft.com/office/drawing/2014/main" id="{B8D30E3E-E26E-1C26-E35E-51F0B151E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325986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30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EF773FC-84DB-E019-42FA-2BD81B68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30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400"/>
              <a:t>Övrigt </a:t>
            </a:r>
            <a:endParaRPr lang="sv-SE" sz="5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7A2D256-F117-8C8E-FE25-A034939B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30" y="2670048"/>
            <a:ext cx="5312664" cy="3547872"/>
          </a:xfrm>
        </p:spPr>
        <p:txBody>
          <a:bodyPr anchor="t">
            <a:normAutofit/>
          </a:bodyPr>
          <a:lstStyle/>
          <a:p>
            <a:r>
              <a:rPr lang="sv-SE" sz="2200" dirty="0" err="1"/>
              <a:t>Regga</a:t>
            </a:r>
            <a:r>
              <a:rPr lang="sv-SE" sz="2200" dirty="0"/>
              <a:t> nya spelare med mail</a:t>
            </a:r>
          </a:p>
          <a:p>
            <a:r>
              <a:rPr lang="sv-SE" sz="2200" dirty="0"/>
              <a:t>LOK-stöd – registrerar ledarträffar </a:t>
            </a:r>
          </a:p>
          <a:p>
            <a:r>
              <a:rPr lang="sv-SE" sz="2200" dirty="0"/>
              <a:t>Registerutdrag ledare</a:t>
            </a:r>
          </a:p>
          <a:p>
            <a:r>
              <a:rPr lang="sv-SE" sz="2200" dirty="0"/>
              <a:t>Säsongsavslutning-ledare/ lag- föreläsare</a:t>
            </a:r>
          </a:p>
          <a:p>
            <a:r>
              <a:rPr lang="sv-SE" sz="2200" dirty="0"/>
              <a:t>Cuper </a:t>
            </a:r>
          </a:p>
          <a:p>
            <a:r>
              <a:rPr lang="sv-SE" sz="2200" dirty="0"/>
              <a:t>Serieanmälan säsong 25/26 </a:t>
            </a:r>
          </a:p>
          <a:p>
            <a:r>
              <a:rPr lang="sv-SE" sz="2200" dirty="0"/>
              <a:t>Ny årskull 25/26?</a:t>
            </a:r>
          </a:p>
          <a:p>
            <a:endParaRPr lang="sv-SE" sz="2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B418F5-3AA3-7416-52AD-1635AE33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24" y="121920"/>
            <a:ext cx="2819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3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4AA686A-004A-5681-0C83-091B16BF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514" y="457200"/>
            <a:ext cx="54829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370</Words>
  <Application>Microsoft Office PowerPoint</Application>
  <PresentationFormat>Bredbild</PresentationFormat>
  <Paragraphs>50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Barnledarträff februari-25</vt:lpstr>
      <vt:lpstr>Styrelsen</vt:lpstr>
      <vt:lpstr>Lite siffror</vt:lpstr>
      <vt:lpstr>Info från respektive lag: </vt:lpstr>
      <vt:lpstr>Utbildning ledare</vt:lpstr>
      <vt:lpstr>PowerPoint-presentation</vt:lpstr>
      <vt:lpstr>Inför säsongsavslut </vt:lpstr>
      <vt:lpstr>Övrigt </vt:lpstr>
      <vt:lpstr>PowerPoint-presentation</vt:lpstr>
      <vt:lpstr>Beslut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Styrelsemöte 2024-06-09</dc:title>
  <dc:creator>Lundstedt, Elin</dc:creator>
  <cp:lastModifiedBy>Lundstedt, Elin</cp:lastModifiedBy>
  <cp:revision>16</cp:revision>
  <dcterms:created xsi:type="dcterms:W3CDTF">2024-05-12T18:59:57Z</dcterms:created>
  <dcterms:modified xsi:type="dcterms:W3CDTF">2025-02-02T19:51:20Z</dcterms:modified>
</cp:coreProperties>
</file>