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2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8F7ECE-BE87-45E1-BA92-34D9B51BA24F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46D45B8-BDB6-4079-9B18-9BEA0B60340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Utbildning</a:t>
          </a:r>
          <a:r>
            <a:rPr lang="en-US" dirty="0"/>
            <a:t> </a:t>
          </a:r>
          <a:r>
            <a:rPr lang="en-US" dirty="0" err="1"/>
            <a:t>ledare</a:t>
          </a:r>
          <a:r>
            <a:rPr lang="en-US" dirty="0"/>
            <a:t>/ </a:t>
          </a:r>
          <a:r>
            <a:rPr lang="en-US" dirty="0" err="1"/>
            <a:t>domare</a:t>
          </a:r>
          <a:endParaRPr lang="en-US" dirty="0"/>
        </a:p>
      </dgm:t>
    </dgm:pt>
    <dgm:pt modelId="{B5D01674-30AA-4829-8E0D-D270E8EF3067}" type="parTrans" cxnId="{0B81D039-4B81-4AA9-887F-D9F26513BE56}">
      <dgm:prSet/>
      <dgm:spPr/>
      <dgm:t>
        <a:bodyPr/>
        <a:lstStyle/>
        <a:p>
          <a:endParaRPr lang="en-US"/>
        </a:p>
      </dgm:t>
    </dgm:pt>
    <dgm:pt modelId="{620EA2E4-E844-450C-AEFC-6C335ADC12C6}" type="sibTrans" cxnId="{0B81D039-4B81-4AA9-887F-D9F26513BE56}">
      <dgm:prSet/>
      <dgm:spPr/>
      <dgm:t>
        <a:bodyPr/>
        <a:lstStyle/>
        <a:p>
          <a:endParaRPr lang="en-US"/>
        </a:p>
      </dgm:t>
    </dgm:pt>
    <dgm:pt modelId="{D86D16CA-BBB2-4F53-AF48-0AD4093DEF1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Hur </a:t>
          </a:r>
          <a:r>
            <a:rPr lang="en-US" dirty="0" err="1"/>
            <a:t>marknadsför</a:t>
          </a:r>
          <a:r>
            <a:rPr lang="en-US" dirty="0"/>
            <a:t> vi </a:t>
          </a:r>
          <a:r>
            <a:rPr lang="en-US" dirty="0" err="1"/>
            <a:t>oss</a:t>
          </a:r>
          <a:r>
            <a:rPr lang="en-US" dirty="0"/>
            <a:t>?</a:t>
          </a:r>
        </a:p>
      </dgm:t>
    </dgm:pt>
    <dgm:pt modelId="{EBFFF3B8-F81E-4651-B130-4B1C0D99EBF3}" type="parTrans" cxnId="{859900A3-B759-4778-873E-CB25E927226F}">
      <dgm:prSet/>
      <dgm:spPr/>
      <dgm:t>
        <a:bodyPr/>
        <a:lstStyle/>
        <a:p>
          <a:endParaRPr lang="en-US"/>
        </a:p>
      </dgm:t>
    </dgm:pt>
    <dgm:pt modelId="{69B8D24E-ED3C-461E-B285-A7BE830B0564}" type="sibTrans" cxnId="{859900A3-B759-4778-873E-CB25E927226F}">
      <dgm:prSet/>
      <dgm:spPr/>
      <dgm:t>
        <a:bodyPr/>
        <a:lstStyle/>
        <a:p>
          <a:endParaRPr lang="en-US"/>
        </a:p>
      </dgm:t>
    </dgm:pt>
    <dgm:pt modelId="{DFD34FD5-742C-4FE0-AB6D-5AA91E962C3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Inventering</a:t>
          </a:r>
          <a:r>
            <a:rPr lang="en-US" dirty="0"/>
            <a:t> </a:t>
          </a:r>
          <a:r>
            <a:rPr lang="en-US" dirty="0" err="1"/>
            <a:t>utrustning</a:t>
          </a:r>
          <a:r>
            <a:rPr lang="en-US" dirty="0"/>
            <a:t> </a:t>
          </a:r>
        </a:p>
      </dgm:t>
    </dgm:pt>
    <dgm:pt modelId="{15D28958-92E5-49B1-9211-6D0F96EC0B0F}" type="parTrans" cxnId="{57D60715-27AB-47E6-84C5-A24504CD55F7}">
      <dgm:prSet/>
      <dgm:spPr/>
      <dgm:t>
        <a:bodyPr/>
        <a:lstStyle/>
        <a:p>
          <a:endParaRPr lang="en-US"/>
        </a:p>
      </dgm:t>
    </dgm:pt>
    <dgm:pt modelId="{1A135BB6-93D8-4FCD-8E8F-09C3EEC54DE5}" type="sibTrans" cxnId="{57D60715-27AB-47E6-84C5-A24504CD55F7}">
      <dgm:prSet/>
      <dgm:spPr/>
      <dgm:t>
        <a:bodyPr/>
        <a:lstStyle/>
        <a:p>
          <a:endParaRPr lang="en-US"/>
        </a:p>
      </dgm:t>
    </dgm:pt>
    <dgm:pt modelId="{5F9C15F0-044F-443D-A4F8-0C54B043027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Sponsorer</a:t>
          </a:r>
          <a:endParaRPr lang="en-US" dirty="0"/>
        </a:p>
      </dgm:t>
    </dgm:pt>
    <dgm:pt modelId="{98EFD4F9-2FB0-474D-8E16-F7C7CE78AD55}" type="parTrans" cxnId="{45329207-A085-4F3D-A142-A15C05A66072}">
      <dgm:prSet/>
      <dgm:spPr/>
      <dgm:t>
        <a:bodyPr/>
        <a:lstStyle/>
        <a:p>
          <a:endParaRPr lang="en-US"/>
        </a:p>
      </dgm:t>
    </dgm:pt>
    <dgm:pt modelId="{70900EFB-6280-40C0-AA90-89F07E1BEE03}" type="sibTrans" cxnId="{45329207-A085-4F3D-A142-A15C05A66072}">
      <dgm:prSet/>
      <dgm:spPr/>
      <dgm:t>
        <a:bodyPr/>
        <a:lstStyle/>
        <a:p>
          <a:endParaRPr lang="en-US"/>
        </a:p>
      </dgm:t>
    </dgm:pt>
    <dgm:pt modelId="{79F6618B-AC3D-4578-A0F6-0C86CA2177CA}">
      <dgm:prSet/>
      <dgm:spPr/>
      <dgm:t>
        <a:bodyPr/>
        <a:lstStyle/>
        <a:p>
          <a:pPr>
            <a:lnSpc>
              <a:spcPct val="100000"/>
            </a:lnSpc>
          </a:pPr>
          <a:endParaRPr lang="sv-SE"/>
        </a:p>
      </dgm:t>
    </dgm:pt>
    <dgm:pt modelId="{B9C2510B-919E-4215-B0BD-AE486BFDBB6C}" type="parTrans" cxnId="{F5DD112A-D55B-4A07-AE0B-8DC08F70BCB8}">
      <dgm:prSet/>
      <dgm:spPr/>
      <dgm:t>
        <a:bodyPr/>
        <a:lstStyle/>
        <a:p>
          <a:endParaRPr lang="sv-SE"/>
        </a:p>
      </dgm:t>
    </dgm:pt>
    <dgm:pt modelId="{3822C743-26D0-4DD3-BBDA-59C5BE5AD3E1}" type="sibTrans" cxnId="{F5DD112A-D55B-4A07-AE0B-8DC08F70BCB8}">
      <dgm:prSet/>
      <dgm:spPr/>
      <dgm:t>
        <a:bodyPr/>
        <a:lstStyle/>
        <a:p>
          <a:endParaRPr lang="sv-SE"/>
        </a:p>
      </dgm:t>
    </dgm:pt>
    <dgm:pt modelId="{33B70912-658C-4A9F-8B6A-E47D951CFA5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Stadsdelsfestival</a:t>
          </a:r>
          <a:endParaRPr lang="en-US" dirty="0"/>
        </a:p>
      </dgm:t>
    </dgm:pt>
    <dgm:pt modelId="{E1201F52-7241-4D07-994F-F148264569A2}" type="parTrans" cxnId="{B2881119-7BED-4F60-93C6-B519C7286F5C}">
      <dgm:prSet/>
      <dgm:spPr/>
      <dgm:t>
        <a:bodyPr/>
        <a:lstStyle/>
        <a:p>
          <a:endParaRPr lang="sv-SE"/>
        </a:p>
      </dgm:t>
    </dgm:pt>
    <dgm:pt modelId="{36CEB789-FA67-4459-891D-296956C7AF24}" type="sibTrans" cxnId="{B2881119-7BED-4F60-93C6-B519C7286F5C}">
      <dgm:prSet/>
      <dgm:spPr/>
      <dgm:t>
        <a:bodyPr/>
        <a:lstStyle/>
        <a:p>
          <a:endParaRPr lang="sv-SE"/>
        </a:p>
      </dgm:t>
    </dgm:pt>
    <dgm:pt modelId="{A858F944-F8E4-4B8A-8D7A-66E1E3F8EF0F}" type="pres">
      <dgm:prSet presAssocID="{7E8F7ECE-BE87-45E1-BA92-34D9B51BA24F}" presName="root" presStyleCnt="0">
        <dgm:presLayoutVars>
          <dgm:dir val="rev"/>
          <dgm:resizeHandles val="exact"/>
        </dgm:presLayoutVars>
      </dgm:prSet>
      <dgm:spPr/>
    </dgm:pt>
    <dgm:pt modelId="{A44983B2-1DB9-47D0-8052-9C3414251BAC}" type="pres">
      <dgm:prSet presAssocID="{146D45B8-BDB6-4079-9B18-9BEA0B603409}" presName="compNode" presStyleCnt="0"/>
      <dgm:spPr/>
    </dgm:pt>
    <dgm:pt modelId="{B70770E4-9142-4154-A1F8-6F180565CAEF}" type="pres">
      <dgm:prSet presAssocID="{146D45B8-BDB6-4079-9B18-9BEA0B603409}" presName="iconRect" presStyleLbl="node1" presStyleIdx="0" presStyleCnt="6" custLinFactX="-38840" custLinFactNeighborX="-100000" custLinFactNeighborY="-835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alare"/>
        </a:ext>
      </dgm:extLst>
    </dgm:pt>
    <dgm:pt modelId="{0D7DC54F-9747-4665-B7A0-742AC599EAA1}" type="pres">
      <dgm:prSet presAssocID="{146D45B8-BDB6-4079-9B18-9BEA0B603409}" presName="spaceRect" presStyleCnt="0"/>
      <dgm:spPr/>
    </dgm:pt>
    <dgm:pt modelId="{6F5B7DCB-F886-4858-BE0D-18319C2FCE6C}" type="pres">
      <dgm:prSet presAssocID="{146D45B8-BDB6-4079-9B18-9BEA0B603409}" presName="textRect" presStyleLbl="revTx" presStyleIdx="0" presStyleCnt="6" custScaleY="100000" custLinFactNeighborX="-61180" custLinFactNeighborY="-35208">
        <dgm:presLayoutVars>
          <dgm:chMax val="1"/>
          <dgm:chPref val="1"/>
        </dgm:presLayoutVars>
      </dgm:prSet>
      <dgm:spPr/>
    </dgm:pt>
    <dgm:pt modelId="{C4BE2BE7-69B3-46D2-ADE9-B214875B5842}" type="pres">
      <dgm:prSet presAssocID="{620EA2E4-E844-450C-AEFC-6C335ADC12C6}" presName="sibTrans" presStyleCnt="0"/>
      <dgm:spPr/>
    </dgm:pt>
    <dgm:pt modelId="{0BA83CA2-B151-46D0-8E36-4CC430BBD62D}" type="pres">
      <dgm:prSet presAssocID="{D86D16CA-BBB2-4F53-AF48-0AD4093DEF18}" presName="compNode" presStyleCnt="0"/>
      <dgm:spPr/>
    </dgm:pt>
    <dgm:pt modelId="{B81217FB-8465-4CAE-A1B9-412F3AD85C58}" type="pres">
      <dgm:prSet presAssocID="{D86D16CA-BBB2-4F53-AF48-0AD4093DEF18}" presName="iconRect" presStyleLbl="node1" presStyleIdx="1" presStyleCnt="6" custLinFactX="-30037" custLinFactNeighborX="-100000" custLinFactNeighborY="-29229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gafon"/>
        </a:ext>
      </dgm:extLst>
    </dgm:pt>
    <dgm:pt modelId="{599BF34E-CCF4-4AD2-9034-E4A738311EE1}" type="pres">
      <dgm:prSet presAssocID="{D86D16CA-BBB2-4F53-AF48-0AD4093DEF18}" presName="spaceRect" presStyleCnt="0"/>
      <dgm:spPr/>
    </dgm:pt>
    <dgm:pt modelId="{0D1AB903-5616-4CFF-9F99-4B35C2016D78}" type="pres">
      <dgm:prSet presAssocID="{D86D16CA-BBB2-4F53-AF48-0AD4093DEF18}" presName="textRect" presStyleLbl="revTx" presStyleIdx="1" presStyleCnt="6" custLinFactNeighborX="-54492" custLinFactNeighborY="-36406">
        <dgm:presLayoutVars>
          <dgm:chMax val="1"/>
          <dgm:chPref val="1"/>
        </dgm:presLayoutVars>
      </dgm:prSet>
      <dgm:spPr/>
    </dgm:pt>
    <dgm:pt modelId="{CA5631D1-1D81-49C9-8B98-EB358AC81DEB}" type="pres">
      <dgm:prSet presAssocID="{69B8D24E-ED3C-461E-B285-A7BE830B0564}" presName="sibTrans" presStyleCnt="0"/>
      <dgm:spPr/>
    </dgm:pt>
    <dgm:pt modelId="{B2278CE9-710A-4312-9620-6474AF90BFC0}" type="pres">
      <dgm:prSet presAssocID="{DFD34FD5-742C-4FE0-AB6D-5AA91E962C34}" presName="compNode" presStyleCnt="0"/>
      <dgm:spPr/>
    </dgm:pt>
    <dgm:pt modelId="{693EA865-43EF-4CC5-B8C2-D0B34332CAD8}" type="pres">
      <dgm:prSet presAssocID="{DFD34FD5-742C-4FE0-AB6D-5AA91E962C34}" presName="iconRect" presStyleLbl="node1" presStyleIdx="2" presStyleCnt="6" custLinFactX="-4308" custLinFactNeighborX="-100000" custLinFactNeighborY="-22498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Verktyg"/>
        </a:ext>
      </dgm:extLst>
    </dgm:pt>
    <dgm:pt modelId="{BCCACA09-0D87-46EB-81CD-118ED9A97F65}" type="pres">
      <dgm:prSet presAssocID="{DFD34FD5-742C-4FE0-AB6D-5AA91E962C34}" presName="spaceRect" presStyleCnt="0"/>
      <dgm:spPr/>
    </dgm:pt>
    <dgm:pt modelId="{364B0503-EE84-4DCB-9A4D-9ED7D8CB0842}" type="pres">
      <dgm:prSet presAssocID="{DFD34FD5-742C-4FE0-AB6D-5AA91E962C34}" presName="textRect" presStyleLbl="revTx" presStyleIdx="2" presStyleCnt="6" custLinFactNeighborX="-48261" custLinFactNeighborY="-43688">
        <dgm:presLayoutVars>
          <dgm:chMax val="1"/>
          <dgm:chPref val="1"/>
        </dgm:presLayoutVars>
      </dgm:prSet>
      <dgm:spPr/>
    </dgm:pt>
    <dgm:pt modelId="{1A18614D-01FF-449A-826F-05382CDEAAD2}" type="pres">
      <dgm:prSet presAssocID="{1A135BB6-93D8-4FCD-8E8F-09C3EEC54DE5}" presName="sibTrans" presStyleCnt="0"/>
      <dgm:spPr/>
    </dgm:pt>
    <dgm:pt modelId="{4CE652E2-8B87-455D-BC95-32B876AE2071}" type="pres">
      <dgm:prSet presAssocID="{5F9C15F0-044F-443D-A4F8-0C54B043027E}" presName="compNode" presStyleCnt="0"/>
      <dgm:spPr/>
    </dgm:pt>
    <dgm:pt modelId="{B9D5B809-9772-4F2A-A2CF-A2A0EA8B1D68}" type="pres">
      <dgm:prSet presAssocID="{5F9C15F0-044F-443D-A4F8-0C54B043027E}" presName="iconRect" presStyleLbl="node1" presStyleIdx="3" presStyleCnt="6" custLinFactNeighborX="-89776" custLinFactNeighborY="-5929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all center"/>
        </a:ext>
      </dgm:extLst>
    </dgm:pt>
    <dgm:pt modelId="{8B6BE114-8A73-4822-A2CE-DF3AFD62B755}" type="pres">
      <dgm:prSet presAssocID="{5F9C15F0-044F-443D-A4F8-0C54B043027E}" presName="spaceRect" presStyleCnt="0"/>
      <dgm:spPr/>
    </dgm:pt>
    <dgm:pt modelId="{BE231916-CBB8-42CC-9F97-60CD0CFF31DB}" type="pres">
      <dgm:prSet presAssocID="{5F9C15F0-044F-443D-A4F8-0C54B043027E}" presName="textRect" presStyleLbl="revTx" presStyleIdx="3" presStyleCnt="6" custLinFactNeighborX="-30711" custLinFactNeighborY="-89226">
        <dgm:presLayoutVars>
          <dgm:chMax val="1"/>
          <dgm:chPref val="1"/>
        </dgm:presLayoutVars>
      </dgm:prSet>
      <dgm:spPr/>
    </dgm:pt>
    <dgm:pt modelId="{1B633F7A-E14D-4A42-9CE1-BAD322D72609}" type="pres">
      <dgm:prSet presAssocID="{70900EFB-6280-40C0-AA90-89F07E1BEE03}" presName="sibTrans" presStyleCnt="0"/>
      <dgm:spPr/>
    </dgm:pt>
    <dgm:pt modelId="{853BE2BB-4954-4EC5-8F74-0B14EDD6F9E5}" type="pres">
      <dgm:prSet presAssocID="{79F6618B-AC3D-4578-A0F6-0C86CA2177CA}" presName="compNode" presStyleCnt="0"/>
      <dgm:spPr/>
    </dgm:pt>
    <dgm:pt modelId="{3DF63CF8-319C-4956-842D-899A044359C2}" type="pres">
      <dgm:prSet presAssocID="{79F6618B-AC3D-4578-A0F6-0C86CA2177CA}" presName="iconRect" presStyleLbl="node1" presStyleIdx="4" presStyleCnt="6" custLinFactX="155513" custLinFactY="-100000" custLinFactNeighborX="200000" custLinFactNeighborY="-186308"/>
      <dgm:spPr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kål kontur"/>
        </a:ext>
      </dgm:extLst>
    </dgm:pt>
    <dgm:pt modelId="{77CEEDE2-8CCE-46FA-AEA9-E3A4712861A2}" type="pres">
      <dgm:prSet presAssocID="{79F6618B-AC3D-4578-A0F6-0C86CA2177CA}" presName="spaceRect" presStyleCnt="0"/>
      <dgm:spPr/>
    </dgm:pt>
    <dgm:pt modelId="{1A6EF2B4-04F1-434A-9335-D11EC97A9E86}" type="pres">
      <dgm:prSet presAssocID="{79F6618B-AC3D-4578-A0F6-0C86CA2177CA}" presName="textRect" presStyleLbl="revTx" presStyleIdx="4" presStyleCnt="6">
        <dgm:presLayoutVars>
          <dgm:chMax val="1"/>
          <dgm:chPref val="1"/>
        </dgm:presLayoutVars>
      </dgm:prSet>
      <dgm:spPr/>
    </dgm:pt>
    <dgm:pt modelId="{6F1F2ECB-5B33-411F-B457-9A25C146BAAE}" type="pres">
      <dgm:prSet presAssocID="{3822C743-26D0-4DD3-BBDA-59C5BE5AD3E1}" presName="sibTrans" presStyleCnt="0"/>
      <dgm:spPr/>
    </dgm:pt>
    <dgm:pt modelId="{EE5A1C0E-E984-4E23-BAE5-38657A2AD253}" type="pres">
      <dgm:prSet presAssocID="{33B70912-658C-4A9F-8B6A-E47D951CFA5C}" presName="compNode" presStyleCnt="0"/>
      <dgm:spPr/>
    </dgm:pt>
    <dgm:pt modelId="{6138272D-995E-42FD-B9A2-EBA89EAAC2D5}" type="pres">
      <dgm:prSet presAssocID="{33B70912-658C-4A9F-8B6A-E47D951CFA5C}" presName="iconRect" presStyleLbl="node1" presStyleIdx="5" presStyleCnt="6" custLinFactX="-10163" custLinFactNeighborX="-100000" custLinFactNeighborY="-38092"/>
      <dgm:spPr>
        <a:blipFill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rn kontur"/>
        </a:ext>
      </dgm:extLst>
    </dgm:pt>
    <dgm:pt modelId="{52D163EB-E5B5-4C29-B921-53D7A203E9B3}" type="pres">
      <dgm:prSet presAssocID="{33B70912-658C-4A9F-8B6A-E47D951CFA5C}" presName="spaceRect" presStyleCnt="0"/>
      <dgm:spPr/>
    </dgm:pt>
    <dgm:pt modelId="{2202F997-4E0D-4166-A19B-9B68178A5C0A}" type="pres">
      <dgm:prSet presAssocID="{33B70912-658C-4A9F-8B6A-E47D951CFA5C}" presName="textRect" presStyleLbl="revTx" presStyleIdx="5" presStyleCnt="6" custLinFactNeighborX="-47225" custLinFactNeighborY="-82214">
        <dgm:presLayoutVars>
          <dgm:chMax val="1"/>
          <dgm:chPref val="1"/>
        </dgm:presLayoutVars>
      </dgm:prSet>
      <dgm:spPr/>
    </dgm:pt>
  </dgm:ptLst>
  <dgm:cxnLst>
    <dgm:cxn modelId="{45329207-A085-4F3D-A142-A15C05A66072}" srcId="{7E8F7ECE-BE87-45E1-BA92-34D9B51BA24F}" destId="{5F9C15F0-044F-443D-A4F8-0C54B043027E}" srcOrd="3" destOrd="0" parTransId="{98EFD4F9-2FB0-474D-8E16-F7C7CE78AD55}" sibTransId="{70900EFB-6280-40C0-AA90-89F07E1BEE03}"/>
    <dgm:cxn modelId="{57D60715-27AB-47E6-84C5-A24504CD55F7}" srcId="{7E8F7ECE-BE87-45E1-BA92-34D9B51BA24F}" destId="{DFD34FD5-742C-4FE0-AB6D-5AA91E962C34}" srcOrd="2" destOrd="0" parTransId="{15D28958-92E5-49B1-9211-6D0F96EC0B0F}" sibTransId="{1A135BB6-93D8-4FCD-8E8F-09C3EEC54DE5}"/>
    <dgm:cxn modelId="{B2881119-7BED-4F60-93C6-B519C7286F5C}" srcId="{7E8F7ECE-BE87-45E1-BA92-34D9B51BA24F}" destId="{33B70912-658C-4A9F-8B6A-E47D951CFA5C}" srcOrd="5" destOrd="0" parTransId="{E1201F52-7241-4D07-994F-F148264569A2}" sibTransId="{36CEB789-FA67-4459-891D-296956C7AF24}"/>
    <dgm:cxn modelId="{8AEB0F1A-8568-4E1A-B866-33D0F6970329}" type="presOf" srcId="{D86D16CA-BBB2-4F53-AF48-0AD4093DEF18}" destId="{0D1AB903-5616-4CFF-9F99-4B35C2016D78}" srcOrd="0" destOrd="0" presId="urn:microsoft.com/office/officeart/2018/2/layout/IconLabelList"/>
    <dgm:cxn modelId="{F5DD112A-D55B-4A07-AE0B-8DC08F70BCB8}" srcId="{7E8F7ECE-BE87-45E1-BA92-34D9B51BA24F}" destId="{79F6618B-AC3D-4578-A0F6-0C86CA2177CA}" srcOrd="4" destOrd="0" parTransId="{B9C2510B-919E-4215-B0BD-AE486BFDBB6C}" sibTransId="{3822C743-26D0-4DD3-BBDA-59C5BE5AD3E1}"/>
    <dgm:cxn modelId="{0B81D039-4B81-4AA9-887F-D9F26513BE56}" srcId="{7E8F7ECE-BE87-45E1-BA92-34D9B51BA24F}" destId="{146D45B8-BDB6-4079-9B18-9BEA0B603409}" srcOrd="0" destOrd="0" parTransId="{B5D01674-30AA-4829-8E0D-D270E8EF3067}" sibTransId="{620EA2E4-E844-450C-AEFC-6C335ADC12C6}"/>
    <dgm:cxn modelId="{C232363E-8535-4DDF-AAB0-84F71CF85A7E}" type="presOf" srcId="{146D45B8-BDB6-4079-9B18-9BEA0B603409}" destId="{6F5B7DCB-F886-4858-BE0D-18319C2FCE6C}" srcOrd="0" destOrd="0" presId="urn:microsoft.com/office/officeart/2018/2/layout/IconLabelList"/>
    <dgm:cxn modelId="{28D50991-495B-42E3-BB37-299631F3E032}" type="presOf" srcId="{7E8F7ECE-BE87-45E1-BA92-34D9B51BA24F}" destId="{A858F944-F8E4-4B8A-8D7A-66E1E3F8EF0F}" srcOrd="0" destOrd="0" presId="urn:microsoft.com/office/officeart/2018/2/layout/IconLabelList"/>
    <dgm:cxn modelId="{859900A3-B759-4778-873E-CB25E927226F}" srcId="{7E8F7ECE-BE87-45E1-BA92-34D9B51BA24F}" destId="{D86D16CA-BBB2-4F53-AF48-0AD4093DEF18}" srcOrd="1" destOrd="0" parTransId="{EBFFF3B8-F81E-4651-B130-4B1C0D99EBF3}" sibTransId="{69B8D24E-ED3C-461E-B285-A7BE830B0564}"/>
    <dgm:cxn modelId="{8F1C1CA7-ABE0-4F49-A554-24DEA77F6CDB}" type="presOf" srcId="{5F9C15F0-044F-443D-A4F8-0C54B043027E}" destId="{BE231916-CBB8-42CC-9F97-60CD0CFF31DB}" srcOrd="0" destOrd="0" presId="urn:microsoft.com/office/officeart/2018/2/layout/IconLabelList"/>
    <dgm:cxn modelId="{C97257C4-E343-4228-9958-83E7D592B20D}" type="presOf" srcId="{DFD34FD5-742C-4FE0-AB6D-5AA91E962C34}" destId="{364B0503-EE84-4DCB-9A4D-9ED7D8CB0842}" srcOrd="0" destOrd="0" presId="urn:microsoft.com/office/officeart/2018/2/layout/IconLabelList"/>
    <dgm:cxn modelId="{15350FDA-409C-445C-B609-03A0C6459DAE}" type="presOf" srcId="{79F6618B-AC3D-4578-A0F6-0C86CA2177CA}" destId="{1A6EF2B4-04F1-434A-9335-D11EC97A9E86}" srcOrd="0" destOrd="0" presId="urn:microsoft.com/office/officeart/2018/2/layout/IconLabelList"/>
    <dgm:cxn modelId="{EE53C7F1-86FF-42F6-A0C4-2F4EF62CAA62}" type="presOf" srcId="{33B70912-658C-4A9F-8B6A-E47D951CFA5C}" destId="{2202F997-4E0D-4166-A19B-9B68178A5C0A}" srcOrd="0" destOrd="0" presId="urn:microsoft.com/office/officeart/2018/2/layout/IconLabelList"/>
    <dgm:cxn modelId="{F6D984A9-E6A0-48BC-872A-2C96991930C7}" type="presParOf" srcId="{A858F944-F8E4-4B8A-8D7A-66E1E3F8EF0F}" destId="{A44983B2-1DB9-47D0-8052-9C3414251BAC}" srcOrd="0" destOrd="0" presId="urn:microsoft.com/office/officeart/2018/2/layout/IconLabelList"/>
    <dgm:cxn modelId="{692E54F9-F400-48AF-A77A-10C95DF19349}" type="presParOf" srcId="{A44983B2-1DB9-47D0-8052-9C3414251BAC}" destId="{B70770E4-9142-4154-A1F8-6F180565CAEF}" srcOrd="0" destOrd="0" presId="urn:microsoft.com/office/officeart/2018/2/layout/IconLabelList"/>
    <dgm:cxn modelId="{AAA99363-DC0C-4A75-B808-D14BD94BFD09}" type="presParOf" srcId="{A44983B2-1DB9-47D0-8052-9C3414251BAC}" destId="{0D7DC54F-9747-4665-B7A0-742AC599EAA1}" srcOrd="1" destOrd="0" presId="urn:microsoft.com/office/officeart/2018/2/layout/IconLabelList"/>
    <dgm:cxn modelId="{214715DC-3A98-4E26-A4D2-3144535ADB8C}" type="presParOf" srcId="{A44983B2-1DB9-47D0-8052-9C3414251BAC}" destId="{6F5B7DCB-F886-4858-BE0D-18319C2FCE6C}" srcOrd="2" destOrd="0" presId="urn:microsoft.com/office/officeart/2018/2/layout/IconLabelList"/>
    <dgm:cxn modelId="{A7EF3B6A-9FF1-4EB8-A6FF-287FD880A909}" type="presParOf" srcId="{A858F944-F8E4-4B8A-8D7A-66E1E3F8EF0F}" destId="{C4BE2BE7-69B3-46D2-ADE9-B214875B5842}" srcOrd="1" destOrd="0" presId="urn:microsoft.com/office/officeart/2018/2/layout/IconLabelList"/>
    <dgm:cxn modelId="{F4871D85-456D-432E-A9A4-6843F85A5000}" type="presParOf" srcId="{A858F944-F8E4-4B8A-8D7A-66E1E3F8EF0F}" destId="{0BA83CA2-B151-46D0-8E36-4CC430BBD62D}" srcOrd="2" destOrd="0" presId="urn:microsoft.com/office/officeart/2018/2/layout/IconLabelList"/>
    <dgm:cxn modelId="{1C538C7B-C892-4E9F-BAD5-69B9A1851FF4}" type="presParOf" srcId="{0BA83CA2-B151-46D0-8E36-4CC430BBD62D}" destId="{B81217FB-8465-4CAE-A1B9-412F3AD85C58}" srcOrd="0" destOrd="0" presId="urn:microsoft.com/office/officeart/2018/2/layout/IconLabelList"/>
    <dgm:cxn modelId="{F9E871EC-49DD-43B6-8EFE-D9BCD3AC9193}" type="presParOf" srcId="{0BA83CA2-B151-46D0-8E36-4CC430BBD62D}" destId="{599BF34E-CCF4-4AD2-9034-E4A738311EE1}" srcOrd="1" destOrd="0" presId="urn:microsoft.com/office/officeart/2018/2/layout/IconLabelList"/>
    <dgm:cxn modelId="{087A5AD2-5E6E-41A2-A34B-E0AD7C75109E}" type="presParOf" srcId="{0BA83CA2-B151-46D0-8E36-4CC430BBD62D}" destId="{0D1AB903-5616-4CFF-9F99-4B35C2016D78}" srcOrd="2" destOrd="0" presId="urn:microsoft.com/office/officeart/2018/2/layout/IconLabelList"/>
    <dgm:cxn modelId="{D149F7D3-1699-4D2D-920D-D0B49E595E2B}" type="presParOf" srcId="{A858F944-F8E4-4B8A-8D7A-66E1E3F8EF0F}" destId="{CA5631D1-1D81-49C9-8B98-EB358AC81DEB}" srcOrd="3" destOrd="0" presId="urn:microsoft.com/office/officeart/2018/2/layout/IconLabelList"/>
    <dgm:cxn modelId="{DA811DFC-CF23-47A2-8A9B-A144101294BF}" type="presParOf" srcId="{A858F944-F8E4-4B8A-8D7A-66E1E3F8EF0F}" destId="{B2278CE9-710A-4312-9620-6474AF90BFC0}" srcOrd="4" destOrd="0" presId="urn:microsoft.com/office/officeart/2018/2/layout/IconLabelList"/>
    <dgm:cxn modelId="{BC40249B-B1D5-43ED-BF0D-E4FD34351E20}" type="presParOf" srcId="{B2278CE9-710A-4312-9620-6474AF90BFC0}" destId="{693EA865-43EF-4CC5-B8C2-D0B34332CAD8}" srcOrd="0" destOrd="0" presId="urn:microsoft.com/office/officeart/2018/2/layout/IconLabelList"/>
    <dgm:cxn modelId="{62984392-7AB5-47D8-AF53-D955382E23AB}" type="presParOf" srcId="{B2278CE9-710A-4312-9620-6474AF90BFC0}" destId="{BCCACA09-0D87-46EB-81CD-118ED9A97F65}" srcOrd="1" destOrd="0" presId="urn:microsoft.com/office/officeart/2018/2/layout/IconLabelList"/>
    <dgm:cxn modelId="{7863EB2D-9157-4982-98D3-F88D1DFBFCB6}" type="presParOf" srcId="{B2278CE9-710A-4312-9620-6474AF90BFC0}" destId="{364B0503-EE84-4DCB-9A4D-9ED7D8CB0842}" srcOrd="2" destOrd="0" presId="urn:microsoft.com/office/officeart/2018/2/layout/IconLabelList"/>
    <dgm:cxn modelId="{D1984157-88E3-42E6-8CE0-EBB1786AB04E}" type="presParOf" srcId="{A858F944-F8E4-4B8A-8D7A-66E1E3F8EF0F}" destId="{1A18614D-01FF-449A-826F-05382CDEAAD2}" srcOrd="5" destOrd="0" presId="urn:microsoft.com/office/officeart/2018/2/layout/IconLabelList"/>
    <dgm:cxn modelId="{D09C2C96-5C69-438E-AC42-4C3255A7D114}" type="presParOf" srcId="{A858F944-F8E4-4B8A-8D7A-66E1E3F8EF0F}" destId="{4CE652E2-8B87-455D-BC95-32B876AE2071}" srcOrd="6" destOrd="0" presId="urn:microsoft.com/office/officeart/2018/2/layout/IconLabelList"/>
    <dgm:cxn modelId="{0D23CCFF-CFDC-49AC-96EC-6EA3BCC2F817}" type="presParOf" srcId="{4CE652E2-8B87-455D-BC95-32B876AE2071}" destId="{B9D5B809-9772-4F2A-A2CF-A2A0EA8B1D68}" srcOrd="0" destOrd="0" presId="urn:microsoft.com/office/officeart/2018/2/layout/IconLabelList"/>
    <dgm:cxn modelId="{EF40144C-299A-4D01-A0C3-0776DCD64B0F}" type="presParOf" srcId="{4CE652E2-8B87-455D-BC95-32B876AE2071}" destId="{8B6BE114-8A73-4822-A2CE-DF3AFD62B755}" srcOrd="1" destOrd="0" presId="urn:microsoft.com/office/officeart/2018/2/layout/IconLabelList"/>
    <dgm:cxn modelId="{4D363AEB-1896-4E80-9903-B076A3914E2C}" type="presParOf" srcId="{4CE652E2-8B87-455D-BC95-32B876AE2071}" destId="{BE231916-CBB8-42CC-9F97-60CD0CFF31DB}" srcOrd="2" destOrd="0" presId="urn:microsoft.com/office/officeart/2018/2/layout/IconLabelList"/>
    <dgm:cxn modelId="{D581DA02-1BD4-4D9E-8BC1-ABDB88141434}" type="presParOf" srcId="{A858F944-F8E4-4B8A-8D7A-66E1E3F8EF0F}" destId="{1B633F7A-E14D-4A42-9CE1-BAD322D72609}" srcOrd="7" destOrd="0" presId="urn:microsoft.com/office/officeart/2018/2/layout/IconLabelList"/>
    <dgm:cxn modelId="{2C7235C5-9B42-4110-920A-0621B8465A40}" type="presParOf" srcId="{A858F944-F8E4-4B8A-8D7A-66E1E3F8EF0F}" destId="{853BE2BB-4954-4EC5-8F74-0B14EDD6F9E5}" srcOrd="8" destOrd="0" presId="urn:microsoft.com/office/officeart/2018/2/layout/IconLabelList"/>
    <dgm:cxn modelId="{4E70CBB1-241A-458C-9482-25A90CDE7FC5}" type="presParOf" srcId="{853BE2BB-4954-4EC5-8F74-0B14EDD6F9E5}" destId="{3DF63CF8-319C-4956-842D-899A044359C2}" srcOrd="0" destOrd="0" presId="urn:microsoft.com/office/officeart/2018/2/layout/IconLabelList"/>
    <dgm:cxn modelId="{1B5B361B-4027-4F45-AEBB-0F50E3E2AAEE}" type="presParOf" srcId="{853BE2BB-4954-4EC5-8F74-0B14EDD6F9E5}" destId="{77CEEDE2-8CCE-46FA-AEA9-E3A4712861A2}" srcOrd="1" destOrd="0" presId="urn:microsoft.com/office/officeart/2018/2/layout/IconLabelList"/>
    <dgm:cxn modelId="{F8DB5816-9050-47D5-9A48-E194E2129E85}" type="presParOf" srcId="{853BE2BB-4954-4EC5-8F74-0B14EDD6F9E5}" destId="{1A6EF2B4-04F1-434A-9335-D11EC97A9E86}" srcOrd="2" destOrd="0" presId="urn:microsoft.com/office/officeart/2018/2/layout/IconLabelList"/>
    <dgm:cxn modelId="{D79E2740-52B1-4EDF-9B57-9900433E4A89}" type="presParOf" srcId="{A858F944-F8E4-4B8A-8D7A-66E1E3F8EF0F}" destId="{6F1F2ECB-5B33-411F-B457-9A25C146BAAE}" srcOrd="9" destOrd="0" presId="urn:microsoft.com/office/officeart/2018/2/layout/IconLabelList"/>
    <dgm:cxn modelId="{7A2176BE-B189-4485-995D-35FC69E72C2A}" type="presParOf" srcId="{A858F944-F8E4-4B8A-8D7A-66E1E3F8EF0F}" destId="{EE5A1C0E-E984-4E23-BAE5-38657A2AD253}" srcOrd="10" destOrd="0" presId="urn:microsoft.com/office/officeart/2018/2/layout/IconLabelList"/>
    <dgm:cxn modelId="{25B2725E-40FE-4918-AA2F-03226CD5BBCE}" type="presParOf" srcId="{EE5A1C0E-E984-4E23-BAE5-38657A2AD253}" destId="{6138272D-995E-42FD-B9A2-EBA89EAAC2D5}" srcOrd="0" destOrd="0" presId="urn:microsoft.com/office/officeart/2018/2/layout/IconLabelList"/>
    <dgm:cxn modelId="{F0AF5BBD-18DA-4CD6-91DA-2C8CD829BA9A}" type="presParOf" srcId="{EE5A1C0E-E984-4E23-BAE5-38657A2AD253}" destId="{52D163EB-E5B5-4C29-B921-53D7A203E9B3}" srcOrd="1" destOrd="0" presId="urn:microsoft.com/office/officeart/2018/2/layout/IconLabelList"/>
    <dgm:cxn modelId="{9E556018-3435-44A2-B197-CB8A60EE1557}" type="presParOf" srcId="{EE5A1C0E-E984-4E23-BAE5-38657A2AD253}" destId="{2202F997-4E0D-4166-A19B-9B68178A5C0A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0770E4-9142-4154-A1F8-6F180565CAEF}">
      <dsp:nvSpPr>
        <dsp:cNvPr id="0" name=""/>
        <dsp:cNvSpPr/>
      </dsp:nvSpPr>
      <dsp:spPr>
        <a:xfrm>
          <a:off x="3453774" y="191929"/>
          <a:ext cx="608291" cy="60829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5B7DCB-F886-4858-BE0D-18319C2FCE6C}">
      <dsp:nvSpPr>
        <dsp:cNvPr id="0" name=""/>
        <dsp:cNvSpPr/>
      </dsp:nvSpPr>
      <dsp:spPr>
        <a:xfrm>
          <a:off x="3099587" y="873469"/>
          <a:ext cx="1351757" cy="5407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Utbildning</a:t>
          </a:r>
          <a:r>
            <a:rPr lang="en-US" sz="1500" kern="1200" dirty="0"/>
            <a:t> </a:t>
          </a:r>
          <a:r>
            <a:rPr lang="en-US" sz="1500" kern="1200" dirty="0" err="1"/>
            <a:t>ledare</a:t>
          </a:r>
          <a:r>
            <a:rPr lang="en-US" sz="1500" kern="1200" dirty="0"/>
            <a:t>/ </a:t>
          </a:r>
          <a:r>
            <a:rPr lang="en-US" sz="1500" kern="1200" dirty="0" err="1"/>
            <a:t>domare</a:t>
          </a:r>
          <a:endParaRPr lang="en-US" sz="1500" kern="1200" dirty="0"/>
        </a:p>
      </dsp:txBody>
      <dsp:txXfrm>
        <a:off x="3099587" y="873469"/>
        <a:ext cx="1351757" cy="540703"/>
      </dsp:txXfrm>
    </dsp:sp>
    <dsp:sp modelId="{B81217FB-8465-4CAE-A1B9-412F3AD85C58}">
      <dsp:nvSpPr>
        <dsp:cNvPr id="0" name=""/>
        <dsp:cNvSpPr/>
      </dsp:nvSpPr>
      <dsp:spPr>
        <a:xfrm>
          <a:off x="1919007" y="64930"/>
          <a:ext cx="608291" cy="60829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1AB903-5616-4CFF-9F99-4B35C2016D78}">
      <dsp:nvSpPr>
        <dsp:cNvPr id="0" name=""/>
        <dsp:cNvSpPr/>
      </dsp:nvSpPr>
      <dsp:spPr>
        <a:xfrm>
          <a:off x="1601677" y="866992"/>
          <a:ext cx="1351757" cy="5407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Hur </a:t>
          </a:r>
          <a:r>
            <a:rPr lang="en-US" sz="1500" kern="1200" dirty="0" err="1"/>
            <a:t>marknadsför</a:t>
          </a:r>
          <a:r>
            <a:rPr lang="en-US" sz="1500" kern="1200" dirty="0"/>
            <a:t> vi </a:t>
          </a:r>
          <a:r>
            <a:rPr lang="en-US" sz="1500" kern="1200" dirty="0" err="1"/>
            <a:t>oss</a:t>
          </a:r>
          <a:r>
            <a:rPr lang="en-US" sz="1500" kern="1200" dirty="0"/>
            <a:t>?</a:t>
          </a:r>
        </a:p>
      </dsp:txBody>
      <dsp:txXfrm>
        <a:off x="1601677" y="866992"/>
        <a:ext cx="1351757" cy="540703"/>
      </dsp:txXfrm>
    </dsp:sp>
    <dsp:sp modelId="{693EA865-43EF-4CC5-B8C2-D0B34332CAD8}">
      <dsp:nvSpPr>
        <dsp:cNvPr id="0" name=""/>
        <dsp:cNvSpPr/>
      </dsp:nvSpPr>
      <dsp:spPr>
        <a:xfrm>
          <a:off x="487198" y="105874"/>
          <a:ext cx="608291" cy="60829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4B0503-EE84-4DCB-9A4D-9ED7D8CB0842}">
      <dsp:nvSpPr>
        <dsp:cNvPr id="0" name=""/>
        <dsp:cNvSpPr/>
      </dsp:nvSpPr>
      <dsp:spPr>
        <a:xfrm>
          <a:off x="97589" y="827618"/>
          <a:ext cx="1351757" cy="5407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Inventering</a:t>
          </a:r>
          <a:r>
            <a:rPr lang="en-US" sz="1500" kern="1200" dirty="0"/>
            <a:t> </a:t>
          </a:r>
          <a:r>
            <a:rPr lang="en-US" sz="1500" kern="1200" dirty="0" err="1"/>
            <a:t>utrustning</a:t>
          </a:r>
          <a:r>
            <a:rPr lang="en-US" sz="1500" kern="1200" dirty="0"/>
            <a:t> </a:t>
          </a:r>
        </a:p>
      </dsp:txBody>
      <dsp:txXfrm>
        <a:off x="97589" y="827618"/>
        <a:ext cx="1351757" cy="540703"/>
      </dsp:txXfrm>
    </dsp:sp>
    <dsp:sp modelId="{B9D5B809-9772-4F2A-A2CF-A2A0EA8B1D68}">
      <dsp:nvSpPr>
        <dsp:cNvPr id="0" name=""/>
        <dsp:cNvSpPr/>
      </dsp:nvSpPr>
      <dsp:spPr>
        <a:xfrm>
          <a:off x="3752226" y="1581803"/>
          <a:ext cx="608291" cy="60829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231916-CBB8-42CC-9F97-60CD0CFF31DB}">
      <dsp:nvSpPr>
        <dsp:cNvPr id="0" name=""/>
        <dsp:cNvSpPr/>
      </dsp:nvSpPr>
      <dsp:spPr>
        <a:xfrm>
          <a:off x="3511454" y="2281148"/>
          <a:ext cx="1351757" cy="5407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Sponsorer</a:t>
          </a:r>
          <a:endParaRPr lang="en-US" sz="1500" kern="1200" dirty="0"/>
        </a:p>
      </dsp:txBody>
      <dsp:txXfrm>
        <a:off x="3511454" y="2281148"/>
        <a:ext cx="1351757" cy="540703"/>
      </dsp:txXfrm>
    </dsp:sp>
    <dsp:sp modelId="{3DF63CF8-319C-4956-842D-899A044359C2}">
      <dsp:nvSpPr>
        <dsp:cNvPr id="0" name=""/>
        <dsp:cNvSpPr/>
      </dsp:nvSpPr>
      <dsp:spPr>
        <a:xfrm>
          <a:off x="4872564" y="200897"/>
          <a:ext cx="608291" cy="608291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6EF2B4-04F1-434A-9335-D11EC97A9E86}">
      <dsp:nvSpPr>
        <dsp:cNvPr id="0" name=""/>
        <dsp:cNvSpPr/>
      </dsp:nvSpPr>
      <dsp:spPr>
        <a:xfrm>
          <a:off x="2338277" y="2763595"/>
          <a:ext cx="1351757" cy="5407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1500" kern="1200"/>
        </a:p>
      </dsp:txBody>
      <dsp:txXfrm>
        <a:off x="2338277" y="2763595"/>
        <a:ext cx="1351757" cy="540703"/>
      </dsp:txXfrm>
    </dsp:sp>
    <dsp:sp modelId="{6138272D-995E-42FD-B9A2-EBA89EAAC2D5}">
      <dsp:nvSpPr>
        <dsp:cNvPr id="0" name=""/>
        <dsp:cNvSpPr/>
      </dsp:nvSpPr>
      <dsp:spPr>
        <a:xfrm>
          <a:off x="451583" y="1710773"/>
          <a:ext cx="608291" cy="608291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02F997-4E0D-4166-A19B-9B68178A5C0A}">
      <dsp:nvSpPr>
        <dsp:cNvPr id="0" name=""/>
        <dsp:cNvSpPr/>
      </dsp:nvSpPr>
      <dsp:spPr>
        <a:xfrm>
          <a:off x="111594" y="2319062"/>
          <a:ext cx="1351757" cy="5407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Stadsdelsfestival</a:t>
          </a:r>
          <a:endParaRPr lang="en-US" sz="1500" kern="1200" dirty="0"/>
        </a:p>
      </dsp:txBody>
      <dsp:txXfrm>
        <a:off x="111594" y="2319062"/>
        <a:ext cx="1351757" cy="5407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C1411E-AE79-44B8-B7AD-8F079053FFE5}" type="datetimeFigureOut">
              <a:rPr lang="sv-SE" smtClean="0"/>
              <a:t>2025-08-24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D81C73-1717-4054-A1F9-DAF6F71BA34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5394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Utbildning- krav utbildade ledare i båsen på rätt nivå. 6 </a:t>
            </a:r>
            <a:r>
              <a:rPr lang="sv-SE" dirty="0" err="1"/>
              <a:t>st</a:t>
            </a:r>
            <a:r>
              <a:rPr lang="sv-SE" dirty="0"/>
              <a:t> visat önskan om att vara domare. Innebandyskola- tankar? Sponsorer- andra sätt att få in pengar (Stadium, Gräsroten, Sverigelotten?)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D81C73-1717-4054-A1F9-DAF6F71BA341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1401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058629-A497-AC13-F31F-C93249F1DF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F3FBA7B-D032-9856-9E8F-290CD8EF8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068755F-64B3-787A-1511-832D78C78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2025-08-24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FF26F7F-BD6D-546E-E3AC-F1E508991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C50CBFF-12F4-1B14-4145-FC71EB554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8007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139EB19-CEFF-1131-F647-2978BDB62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A527D1D-549D-DDDA-E6FB-64F6EF969B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E834063-9121-34F7-3215-A2261D008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2025-08-24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357D51E-1A5F-DA3C-D040-80028890D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D12C2D4-6064-341E-43F2-2F775457E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7530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C93DA82F-A637-AE22-B68B-F28C8BE5DC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4F25C07-63E5-54FE-8FD6-AA6AC36EB3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CA3630D-E023-6BA7-23AA-1D3748E36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2025-08-24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EC90A2C-9F22-E030-A3F3-F34EC33F4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BA13B9A-7284-C29E-0D12-A9AC88809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468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F36CE71-6732-5261-622D-EC62277F9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E5E59DF-D2AC-9C57-88B4-1BD0A6E0B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1C587F8-628A-D81B-A350-C48BB20E6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2025-08-24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4D50F26-FDD0-71BE-FDF4-05EA55801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0749994-F07C-EA72-FC6F-FEAD170D8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4927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DF5314-ED9D-6FA7-5367-4E7FE2C2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E724B61-9662-38E4-AEBB-A46120E91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DFA6834-1E43-C926-BA75-03121167F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2025-08-24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FD6C9E1-7D17-8DD2-5BB2-6B3D87286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2676371-16BF-CDFB-EAF7-27E7028A0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9806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4E4918-0680-735D-9E85-42765EDC6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6BAEB72-88D4-9166-A5FC-32BFDE034A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1649FF1-BFBA-EF3E-35A9-5DDF011B35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37FEC74-ED93-D2D3-4C78-23CCE8B96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2025-08-24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B932921-3EDB-3CAE-459E-5A04D2336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1ACA8C8-7ACE-49F0-4C34-A411D5AA0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7640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5662CA-0BE9-8A76-AAD1-BE1C4F8D5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FEE63FA-B6C8-89E1-F4FA-A29215376B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478E29F-C14F-8FA3-DE2F-3C046A599B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B144D6F-93F1-CB04-8479-3F61F43233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8A02C41-BD4E-683A-1282-A9EB0EB5D0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B9370E6A-A51A-9F88-442D-C99068582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2025-08-24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440E4D1-E723-90EF-4AE4-F42E87FAB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8CA3A30E-A260-7821-0FCF-6379F1402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3951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C615EA-25C1-0131-1BB4-145A8B2EA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2BB6817-197E-637B-C266-C3BC93AD9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2025-08-24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A56413F-9202-03AC-3C97-8D0B0171A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A123AE9-4FC4-6B84-0D81-A765D59FE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0731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04C2AAF-775A-CA56-80A7-5E1F7A4DB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2025-08-24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D51DF331-5939-CFDD-B8B5-2B50309FC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B85ABFC-1875-F002-1DFD-87C48FE60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7587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08F3FD-6250-9F1A-79DB-64E41A668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E991E4D-F3D2-158B-6B9B-E91A576CA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CC7416D-CEC4-7C82-A333-AD60DC1A8F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15048EA-FC60-A42B-9AB1-EFBD0B88E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2025-08-24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D7069B4-EF71-C61B-C23D-4C9842787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56D4987-188F-C194-8CED-E84F103F0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0242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FAC62D-8A8C-F7D7-5D3F-C2AD3D3C7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EEE1604-22E8-631E-64CF-948881490B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8F19FFC-C37C-5EA7-8C71-2988C08EE8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20E4A1-9B55-CB80-8820-77427E4DA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2E47-96E6-4F63-AA65-680320EFE3E2}" type="datetimeFigureOut">
              <a:rPr lang="sv-SE" smtClean="0"/>
              <a:t>2025-08-24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E6AE8CD-E08F-197A-907D-ED6D82B35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2A0015E-9121-573F-0050-16811E280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85743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C1C0F40-B2A4-7062-6FF8-AA4EDE0D0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3FC5A1A-4C9B-92CF-6382-CDE8265A77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4A9B6E4-98BF-4269-EA8F-FF741051B8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42E47-96E6-4F63-AA65-680320EFE3E2}" type="datetimeFigureOut">
              <a:rPr lang="sv-SE" smtClean="0"/>
              <a:t>2025-08-24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344C093-2AAD-B0A3-4F50-C657613BED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9123033-15D5-6B23-2354-DBF37CABC5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00015-E68B-4379-8567-C668B00C79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4893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15.svg"/><Relationship Id="rId4" Type="http://schemas.openxmlformats.org/officeDocument/2006/relationships/diagramLayout" Target="../diagrams/layout1.xml"/><Relationship Id="rId9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2EF773FC-84DB-E019-42FA-2BD81B68C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sv-SE" sz="5400" dirty="0"/>
              <a:t>Barnledarträff augusti-25</a:t>
            </a:r>
          </a:p>
        </p:txBody>
      </p:sp>
      <p:sp>
        <p:nvSpPr>
          <p:cNvPr id="14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A7A2D256-F117-8C8E-FE25-A034939BD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r>
              <a:rPr lang="sv-SE" sz="2200" dirty="0"/>
              <a:t>Info från styrelsen </a:t>
            </a:r>
          </a:p>
          <a:p>
            <a:r>
              <a:rPr lang="sv-SE" sz="2200" dirty="0"/>
              <a:t>Status i respektive lag</a:t>
            </a:r>
          </a:p>
          <a:p>
            <a:r>
              <a:rPr lang="sv-SE" sz="2200" dirty="0"/>
              <a:t>Vad gör vi i samband med uppstart?</a:t>
            </a:r>
          </a:p>
          <a:p>
            <a:r>
              <a:rPr lang="sv-SE" sz="2200" dirty="0"/>
              <a:t>Utbildning ledare/ domare</a:t>
            </a:r>
          </a:p>
          <a:p>
            <a:r>
              <a:rPr lang="sv-SE" sz="2200" dirty="0"/>
              <a:t>Hur marknadsför vi oss?</a:t>
            </a:r>
          </a:p>
          <a:p>
            <a:r>
              <a:rPr lang="sv-SE" sz="2200" dirty="0"/>
              <a:t>Inventering utrustning </a:t>
            </a:r>
          </a:p>
          <a:p>
            <a:r>
              <a:rPr lang="sv-SE" sz="2200" dirty="0"/>
              <a:t>Ullvi SK:s värdegrund/ bemötandekod</a:t>
            </a:r>
          </a:p>
          <a:p>
            <a:r>
              <a:rPr lang="sv-SE" sz="2200" dirty="0"/>
              <a:t>Vilket stöd vill ni ha av mig?</a:t>
            </a:r>
          </a:p>
        </p:txBody>
      </p:sp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8835FA27-2F3A-8BE3-E2E5-887D17127A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5" r="594" b="-3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168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2EF773FC-84DB-E019-42FA-2BD81B68C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r>
              <a:rPr lang="sv-SE" sz="4000"/>
              <a:t>Styrelsen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A7A2D256-F117-8C8E-FE25-A034939BD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405894"/>
            <a:ext cx="5315189" cy="3535083"/>
          </a:xfrm>
        </p:spPr>
        <p:txBody>
          <a:bodyPr anchor="t">
            <a:normAutofit/>
          </a:bodyPr>
          <a:lstStyle/>
          <a:p>
            <a:r>
              <a:rPr lang="sv-SE" sz="2000" dirty="0"/>
              <a:t>Beslut har tagits om att fortsätta med ett herrlag i divisionsspel en säsong till</a:t>
            </a:r>
          </a:p>
          <a:p>
            <a:r>
              <a:rPr lang="sv-SE" sz="2000" dirty="0"/>
              <a:t>Vi deltar även detta år på Stadsdelsfestivalen (21/9)</a:t>
            </a:r>
          </a:p>
          <a:p>
            <a:r>
              <a:rPr lang="sv-SE" sz="2000" dirty="0"/>
              <a:t>Ekonomi- fortsatt bra men alla pengar in är viktiga</a:t>
            </a:r>
          </a:p>
          <a:p>
            <a:endParaRPr lang="sv-SE" sz="20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8835FA27-2F3A-8BE3-E2E5-887D17127A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5" r="594" b="-3"/>
          <a:stretch/>
        </p:blipFill>
        <p:spPr>
          <a:xfrm>
            <a:off x="7075967" y="1277417"/>
            <a:ext cx="4170530" cy="4335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795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6D37EE4-EA1B-46EE-A54B-5233C63C96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2EF773FC-84DB-E019-42FA-2BD81B68C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47013" cy="1434415"/>
          </a:xfrm>
        </p:spPr>
        <p:txBody>
          <a:bodyPr anchor="b">
            <a:normAutofit/>
          </a:bodyPr>
          <a:lstStyle/>
          <a:p>
            <a:r>
              <a:rPr lang="sv-SE" sz="5400"/>
              <a:t>Info från respektive lag: 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927D5270-6648-4CC1-8F78-48BE299CAC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767709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8835FA27-2F3A-8BE3-E2E5-887D17127A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8" r="1588" b="-1"/>
          <a:stretch/>
        </p:blipFill>
        <p:spPr>
          <a:xfrm>
            <a:off x="572492" y="2002056"/>
            <a:ext cx="3943849" cy="4184060"/>
          </a:xfrm>
          <a:custGeom>
            <a:avLst/>
            <a:gdLst/>
            <a:ahLst/>
            <a:cxnLst/>
            <a:rect l="l" t="t" r="r" b="b"/>
            <a:pathLst>
              <a:path w="3807743" h="6307845">
                <a:moveTo>
                  <a:pt x="723201" y="386"/>
                </a:moveTo>
                <a:cubicBezTo>
                  <a:pt x="853884" y="-4204"/>
                  <a:pt x="1013493" y="33912"/>
                  <a:pt x="1176100" y="22622"/>
                </a:cubicBezTo>
                <a:cubicBezTo>
                  <a:pt x="1230302" y="18859"/>
                  <a:pt x="1281736" y="20622"/>
                  <a:pt x="1331852" y="24473"/>
                </a:cubicBezTo>
                <a:lnTo>
                  <a:pt x="1439547" y="34944"/>
                </a:lnTo>
                <a:lnTo>
                  <a:pt x="1484197" y="36226"/>
                </a:lnTo>
                <a:cubicBezTo>
                  <a:pt x="1535166" y="35421"/>
                  <a:pt x="1586369" y="31625"/>
                  <a:pt x="1636625" y="22622"/>
                </a:cubicBezTo>
                <a:cubicBezTo>
                  <a:pt x="1686882" y="13619"/>
                  <a:pt x="1729837" y="10653"/>
                  <a:pt x="1768740" y="10885"/>
                </a:cubicBezTo>
                <a:lnTo>
                  <a:pt x="1829538" y="15086"/>
                </a:lnTo>
                <a:lnTo>
                  <a:pt x="1869968" y="7996"/>
                </a:lnTo>
                <a:cubicBezTo>
                  <a:pt x="1953577" y="-31"/>
                  <a:pt x="2036989" y="9808"/>
                  <a:pt x="2112925" y="20118"/>
                </a:cubicBezTo>
                <a:lnTo>
                  <a:pt x="2119331" y="20977"/>
                </a:lnTo>
                <a:lnTo>
                  <a:pt x="2221855" y="13374"/>
                </a:lnTo>
                <a:cubicBezTo>
                  <a:pt x="2261207" y="12845"/>
                  <a:pt x="2298379" y="14359"/>
                  <a:pt x="2333484" y="16393"/>
                </a:cubicBezTo>
                <a:lnTo>
                  <a:pt x="2372613" y="18812"/>
                </a:lnTo>
                <a:lnTo>
                  <a:pt x="2404945" y="9387"/>
                </a:lnTo>
                <a:cubicBezTo>
                  <a:pt x="2452532" y="1754"/>
                  <a:pt x="2506192" y="9333"/>
                  <a:pt x="2561622" y="17814"/>
                </a:cubicBezTo>
                <a:lnTo>
                  <a:pt x="2583950" y="20591"/>
                </a:lnTo>
                <a:lnTo>
                  <a:pt x="2643527" y="20319"/>
                </a:lnTo>
                <a:cubicBezTo>
                  <a:pt x="2669677" y="20426"/>
                  <a:pt x="2697963" y="20717"/>
                  <a:pt x="2727392" y="21103"/>
                </a:cubicBezTo>
                <a:lnTo>
                  <a:pt x="2786908" y="21989"/>
                </a:lnTo>
                <a:lnTo>
                  <a:pt x="2846459" y="13267"/>
                </a:lnTo>
                <a:cubicBezTo>
                  <a:pt x="2896401" y="10176"/>
                  <a:pt x="2960607" y="12733"/>
                  <a:pt x="3036361" y="17072"/>
                </a:cubicBezTo>
                <a:lnTo>
                  <a:pt x="3129100" y="22671"/>
                </a:lnTo>
                <a:lnTo>
                  <a:pt x="3130653" y="22622"/>
                </a:lnTo>
                <a:cubicBezTo>
                  <a:pt x="3178874" y="19804"/>
                  <a:pt x="3260845" y="26231"/>
                  <a:pt x="3352422" y="32691"/>
                </a:cubicBezTo>
                <a:lnTo>
                  <a:pt x="3362608" y="33356"/>
                </a:lnTo>
                <a:lnTo>
                  <a:pt x="3446036" y="35579"/>
                </a:lnTo>
                <a:cubicBezTo>
                  <a:pt x="3550323" y="36566"/>
                  <a:pt x="3662083" y="33535"/>
                  <a:pt x="3778601" y="22622"/>
                </a:cubicBezTo>
                <a:cubicBezTo>
                  <a:pt x="3793981" y="243672"/>
                  <a:pt x="3764152" y="318695"/>
                  <a:pt x="3778601" y="467157"/>
                </a:cubicBezTo>
                <a:cubicBezTo>
                  <a:pt x="3790077" y="557563"/>
                  <a:pt x="3783697" y="684218"/>
                  <a:pt x="3777639" y="811856"/>
                </a:cubicBezTo>
                <a:lnTo>
                  <a:pt x="3773760" y="922625"/>
                </a:lnTo>
                <a:lnTo>
                  <a:pt x="3778601" y="974384"/>
                </a:lnTo>
                <a:cubicBezTo>
                  <a:pt x="3785784" y="1003717"/>
                  <a:pt x="3785160" y="1041120"/>
                  <a:pt x="3781239" y="1085904"/>
                </a:cubicBezTo>
                <a:lnTo>
                  <a:pt x="3776107" y="1132519"/>
                </a:lnTo>
                <a:lnTo>
                  <a:pt x="3778601" y="1162456"/>
                </a:lnTo>
                <a:cubicBezTo>
                  <a:pt x="3791360" y="1256797"/>
                  <a:pt x="3774958" y="1367020"/>
                  <a:pt x="3763568" y="1469787"/>
                </a:cubicBezTo>
                <a:lnTo>
                  <a:pt x="3758806" y="1520515"/>
                </a:lnTo>
                <a:lnTo>
                  <a:pt x="3760417" y="1549437"/>
                </a:lnTo>
                <a:cubicBezTo>
                  <a:pt x="3764298" y="1588133"/>
                  <a:pt x="3770171" y="1628243"/>
                  <a:pt x="3778601" y="1669683"/>
                </a:cubicBezTo>
                <a:cubicBezTo>
                  <a:pt x="3846039" y="2001203"/>
                  <a:pt x="3774784" y="2142285"/>
                  <a:pt x="3778601" y="2364982"/>
                </a:cubicBezTo>
                <a:lnTo>
                  <a:pt x="3776565" y="2406088"/>
                </a:lnTo>
                <a:lnTo>
                  <a:pt x="3778601" y="2427673"/>
                </a:lnTo>
                <a:cubicBezTo>
                  <a:pt x="3821357" y="2695960"/>
                  <a:pt x="3735684" y="2699438"/>
                  <a:pt x="3778601" y="2809517"/>
                </a:cubicBezTo>
                <a:cubicBezTo>
                  <a:pt x="3789330" y="2837037"/>
                  <a:pt x="3791666" y="2872927"/>
                  <a:pt x="3789892" y="2914654"/>
                </a:cubicBezTo>
                <a:lnTo>
                  <a:pt x="3784971" y="2966248"/>
                </a:lnTo>
                <a:lnTo>
                  <a:pt x="3796722" y="3024078"/>
                </a:lnTo>
                <a:cubicBezTo>
                  <a:pt x="3809238" y="3115139"/>
                  <a:pt x="3806232" y="3210898"/>
                  <a:pt x="3799338" y="3302850"/>
                </a:cubicBezTo>
                <a:lnTo>
                  <a:pt x="3787405" y="3438354"/>
                </a:lnTo>
                <a:lnTo>
                  <a:pt x="3790719" y="3460532"/>
                </a:lnTo>
                <a:cubicBezTo>
                  <a:pt x="3797323" y="3541872"/>
                  <a:pt x="3789007" y="3624193"/>
                  <a:pt x="3780361" y="3709762"/>
                </a:cubicBezTo>
                <a:lnTo>
                  <a:pt x="3780169" y="3712283"/>
                </a:lnTo>
                <a:lnTo>
                  <a:pt x="3781239" y="3768266"/>
                </a:lnTo>
                <a:cubicBezTo>
                  <a:pt x="3780994" y="3815588"/>
                  <a:pt x="3779902" y="3863939"/>
                  <a:pt x="3778794" y="3912511"/>
                </a:cubicBezTo>
                <a:lnTo>
                  <a:pt x="3776324" y="4054010"/>
                </a:lnTo>
                <a:lnTo>
                  <a:pt x="3778601" y="4074733"/>
                </a:lnTo>
                <a:cubicBezTo>
                  <a:pt x="3822365" y="4336760"/>
                  <a:pt x="3765189" y="4482586"/>
                  <a:pt x="3778601" y="4644650"/>
                </a:cubicBezTo>
                <a:cubicBezTo>
                  <a:pt x="3781954" y="4685166"/>
                  <a:pt x="3782850" y="4718916"/>
                  <a:pt x="3782504" y="4749344"/>
                </a:cubicBezTo>
                <a:lnTo>
                  <a:pt x="3780512" y="4796832"/>
                </a:lnTo>
                <a:lnTo>
                  <a:pt x="3786260" y="4877451"/>
                </a:lnTo>
                <a:cubicBezTo>
                  <a:pt x="3786165" y="4918212"/>
                  <a:pt x="3784020" y="4964155"/>
                  <a:pt x="3781623" y="5015963"/>
                </a:cubicBezTo>
                <a:lnTo>
                  <a:pt x="3779076" y="5087925"/>
                </a:lnTo>
                <a:lnTo>
                  <a:pt x="3779599" y="5155456"/>
                </a:lnTo>
                <a:lnTo>
                  <a:pt x="3775907" y="5219073"/>
                </a:lnTo>
                <a:lnTo>
                  <a:pt x="3778601" y="5402640"/>
                </a:lnTo>
                <a:cubicBezTo>
                  <a:pt x="3780494" y="5441637"/>
                  <a:pt x="3781680" y="5475146"/>
                  <a:pt x="3782335" y="5504141"/>
                </a:cubicBezTo>
                <a:lnTo>
                  <a:pt x="3782798" y="5566951"/>
                </a:lnTo>
                <a:lnTo>
                  <a:pt x="3786885" y="5599303"/>
                </a:lnTo>
                <a:cubicBezTo>
                  <a:pt x="3799534" y="5776838"/>
                  <a:pt x="3769350" y="6111156"/>
                  <a:pt x="3778601" y="6291711"/>
                </a:cubicBezTo>
                <a:cubicBezTo>
                  <a:pt x="3687392" y="6306733"/>
                  <a:pt x="3632350" y="6304889"/>
                  <a:pt x="3574752" y="6300212"/>
                </a:cubicBezTo>
                <a:lnTo>
                  <a:pt x="3545837" y="6297718"/>
                </a:lnTo>
                <a:lnTo>
                  <a:pt x="3527963" y="6296834"/>
                </a:lnTo>
                <a:cubicBezTo>
                  <a:pt x="3482151" y="6294419"/>
                  <a:pt x="3430025" y="6291672"/>
                  <a:pt x="3355561" y="6291711"/>
                </a:cubicBezTo>
                <a:cubicBezTo>
                  <a:pt x="3304843" y="6293555"/>
                  <a:pt x="3262749" y="6292377"/>
                  <a:pt x="3225711" y="6290098"/>
                </a:cubicBezTo>
                <a:lnTo>
                  <a:pt x="3218247" y="6289525"/>
                </a:lnTo>
                <a:lnTo>
                  <a:pt x="3198550" y="6289212"/>
                </a:lnTo>
                <a:cubicBezTo>
                  <a:pt x="3144315" y="6287803"/>
                  <a:pt x="3088976" y="6286105"/>
                  <a:pt x="3034921" y="6284968"/>
                </a:cubicBezTo>
                <a:lnTo>
                  <a:pt x="2973802" y="6284626"/>
                </a:lnTo>
                <a:lnTo>
                  <a:pt x="2932520" y="6291711"/>
                </a:lnTo>
                <a:cubicBezTo>
                  <a:pt x="2893699" y="6300111"/>
                  <a:pt x="2847670" y="6301992"/>
                  <a:pt x="2797581" y="6300669"/>
                </a:cubicBezTo>
                <a:lnTo>
                  <a:pt x="2672392" y="6292599"/>
                </a:lnTo>
                <a:lnTo>
                  <a:pt x="2629726" y="6293120"/>
                </a:lnTo>
                <a:lnTo>
                  <a:pt x="2540544" y="6284698"/>
                </a:lnTo>
                <a:lnTo>
                  <a:pt x="2473475" y="6280786"/>
                </a:lnTo>
                <a:cubicBezTo>
                  <a:pt x="2419724" y="6279900"/>
                  <a:pt x="2368202" y="6282437"/>
                  <a:pt x="2322057" y="6291711"/>
                </a:cubicBezTo>
                <a:cubicBezTo>
                  <a:pt x="2275912" y="6300985"/>
                  <a:pt x="2236301" y="6305003"/>
                  <a:pt x="2199195" y="6305968"/>
                </a:cubicBezTo>
                <a:lnTo>
                  <a:pt x="2094190" y="6302012"/>
                </a:lnTo>
                <a:lnTo>
                  <a:pt x="2029724" y="6307766"/>
                </a:lnTo>
                <a:cubicBezTo>
                  <a:pt x="1971866" y="6308389"/>
                  <a:pt x="1916420" y="6305265"/>
                  <a:pt x="1864312" y="6301339"/>
                </a:cubicBezTo>
                <a:lnTo>
                  <a:pt x="1761307" y="6293375"/>
                </a:lnTo>
                <a:lnTo>
                  <a:pt x="1745972" y="6293782"/>
                </a:lnTo>
                <a:cubicBezTo>
                  <a:pt x="1699734" y="6294177"/>
                  <a:pt x="1664143" y="6292827"/>
                  <a:pt x="1633352" y="6291083"/>
                </a:cubicBezTo>
                <a:lnTo>
                  <a:pt x="1621369" y="6290324"/>
                </a:lnTo>
                <a:lnTo>
                  <a:pt x="1599140" y="6291711"/>
                </a:lnTo>
                <a:cubicBezTo>
                  <a:pt x="1564093" y="6296354"/>
                  <a:pt x="1527169" y="6296254"/>
                  <a:pt x="1488567" y="6294097"/>
                </a:cubicBezTo>
                <a:lnTo>
                  <a:pt x="1429716" y="6289243"/>
                </a:lnTo>
                <a:lnTo>
                  <a:pt x="1401008" y="6291711"/>
                </a:lnTo>
                <a:cubicBezTo>
                  <a:pt x="1314301" y="6301163"/>
                  <a:pt x="1222976" y="6299856"/>
                  <a:pt x="1127367" y="6296839"/>
                </a:cubicBezTo>
                <a:lnTo>
                  <a:pt x="1062601" y="6295730"/>
                </a:lnTo>
                <a:lnTo>
                  <a:pt x="964991" y="6305909"/>
                </a:lnTo>
                <a:cubicBezTo>
                  <a:pt x="833250" y="6307778"/>
                  <a:pt x="714190" y="6280255"/>
                  <a:pt x="603122" y="6291711"/>
                </a:cubicBezTo>
                <a:cubicBezTo>
                  <a:pt x="455032" y="6306986"/>
                  <a:pt x="261206" y="6260346"/>
                  <a:pt x="30143" y="6291711"/>
                </a:cubicBezTo>
                <a:cubicBezTo>
                  <a:pt x="-1198" y="6167281"/>
                  <a:pt x="7291" y="6044138"/>
                  <a:pt x="19371" y="5934598"/>
                </a:cubicBezTo>
                <a:lnTo>
                  <a:pt x="33559" y="5801663"/>
                </a:lnTo>
                <a:lnTo>
                  <a:pt x="30143" y="5784485"/>
                </a:lnTo>
                <a:cubicBezTo>
                  <a:pt x="7257" y="5691455"/>
                  <a:pt x="7506" y="5585492"/>
                  <a:pt x="13352" y="5476692"/>
                </a:cubicBezTo>
                <a:lnTo>
                  <a:pt x="21882" y="5346809"/>
                </a:lnTo>
                <a:lnTo>
                  <a:pt x="22064" y="5339439"/>
                </a:lnTo>
                <a:lnTo>
                  <a:pt x="29601" y="5166357"/>
                </a:lnTo>
                <a:lnTo>
                  <a:pt x="30143" y="5151877"/>
                </a:lnTo>
                <a:cubicBezTo>
                  <a:pt x="30018" y="5125783"/>
                  <a:pt x="30111" y="5102484"/>
                  <a:pt x="30346" y="5081409"/>
                </a:cubicBezTo>
                <a:lnTo>
                  <a:pt x="30433" y="5076663"/>
                </a:lnTo>
                <a:lnTo>
                  <a:pt x="30143" y="4963804"/>
                </a:lnTo>
                <a:cubicBezTo>
                  <a:pt x="27040" y="4910138"/>
                  <a:pt x="27067" y="4856021"/>
                  <a:pt x="28459" y="4800989"/>
                </a:cubicBezTo>
                <a:lnTo>
                  <a:pt x="30399" y="4750796"/>
                </a:lnTo>
                <a:lnTo>
                  <a:pt x="31514" y="4666872"/>
                </a:lnTo>
                <a:lnTo>
                  <a:pt x="34697" y="4639551"/>
                </a:lnTo>
                <a:lnTo>
                  <a:pt x="34963" y="4632686"/>
                </a:lnTo>
                <a:cubicBezTo>
                  <a:pt x="37318" y="4575362"/>
                  <a:pt x="39271" y="4516661"/>
                  <a:pt x="39056" y="4456118"/>
                </a:cubicBezTo>
                <a:lnTo>
                  <a:pt x="36996" y="4412759"/>
                </a:lnTo>
                <a:lnTo>
                  <a:pt x="30143" y="4388188"/>
                </a:lnTo>
                <a:cubicBezTo>
                  <a:pt x="7389" y="4328002"/>
                  <a:pt x="11492" y="4256950"/>
                  <a:pt x="19232" y="4188739"/>
                </a:cubicBezTo>
                <a:lnTo>
                  <a:pt x="23985" y="4147809"/>
                </a:lnTo>
                <a:lnTo>
                  <a:pt x="23690" y="4087290"/>
                </a:lnTo>
                <a:lnTo>
                  <a:pt x="29097" y="3984687"/>
                </a:lnTo>
                <a:lnTo>
                  <a:pt x="28035" y="3962690"/>
                </a:lnTo>
                <a:cubicBezTo>
                  <a:pt x="28525" y="3945828"/>
                  <a:pt x="30052" y="3926691"/>
                  <a:pt x="32148" y="3905387"/>
                </a:cubicBezTo>
                <a:lnTo>
                  <a:pt x="34754" y="3881032"/>
                </a:lnTo>
                <a:lnTo>
                  <a:pt x="39206" y="3802233"/>
                </a:lnTo>
                <a:cubicBezTo>
                  <a:pt x="39778" y="3763353"/>
                  <a:pt x="37619" y="3728800"/>
                  <a:pt x="30143" y="3698588"/>
                </a:cubicBezTo>
                <a:cubicBezTo>
                  <a:pt x="7714" y="3607954"/>
                  <a:pt x="33117" y="3482508"/>
                  <a:pt x="36579" y="3365983"/>
                </a:cubicBezTo>
                <a:lnTo>
                  <a:pt x="36510" y="3356621"/>
                </a:lnTo>
                <a:lnTo>
                  <a:pt x="30143" y="3311044"/>
                </a:lnTo>
                <a:cubicBezTo>
                  <a:pt x="14271" y="3224157"/>
                  <a:pt x="11445" y="3149243"/>
                  <a:pt x="14856" y="3082749"/>
                </a:cubicBezTo>
                <a:lnTo>
                  <a:pt x="22229" y="3005366"/>
                </a:lnTo>
                <a:lnTo>
                  <a:pt x="27244" y="2895198"/>
                </a:lnTo>
                <a:cubicBezTo>
                  <a:pt x="29143" y="2848776"/>
                  <a:pt x="30527" y="2799531"/>
                  <a:pt x="30143" y="2746826"/>
                </a:cubicBezTo>
                <a:lnTo>
                  <a:pt x="36784" y="2638240"/>
                </a:lnTo>
                <a:lnTo>
                  <a:pt x="30143" y="2615745"/>
                </a:lnTo>
                <a:cubicBezTo>
                  <a:pt x="-20952" y="2495890"/>
                  <a:pt x="17898" y="2340273"/>
                  <a:pt x="37923" y="2201958"/>
                </a:cubicBezTo>
                <a:lnTo>
                  <a:pt x="42734" y="2158379"/>
                </a:lnTo>
                <a:lnTo>
                  <a:pt x="30143" y="2114218"/>
                </a:lnTo>
                <a:cubicBezTo>
                  <a:pt x="2269" y="2040950"/>
                  <a:pt x="-2735" y="1972014"/>
                  <a:pt x="1162" y="1906697"/>
                </a:cubicBezTo>
                <a:lnTo>
                  <a:pt x="6289" y="1854885"/>
                </a:lnTo>
                <a:lnTo>
                  <a:pt x="8053" y="1809168"/>
                </a:lnTo>
                <a:cubicBezTo>
                  <a:pt x="9832" y="1790244"/>
                  <a:pt x="12470" y="1771472"/>
                  <a:pt x="15415" y="1752867"/>
                </a:cubicBezTo>
                <a:lnTo>
                  <a:pt x="30925" y="1652561"/>
                </a:lnTo>
                <a:lnTo>
                  <a:pt x="30143" y="1606992"/>
                </a:lnTo>
                <a:cubicBezTo>
                  <a:pt x="28397" y="1588584"/>
                  <a:pt x="27931" y="1568665"/>
                  <a:pt x="28348" y="1547550"/>
                </a:cubicBezTo>
                <a:lnTo>
                  <a:pt x="29206" y="1531212"/>
                </a:lnTo>
                <a:lnTo>
                  <a:pt x="23637" y="1487282"/>
                </a:lnTo>
                <a:cubicBezTo>
                  <a:pt x="16479" y="1367166"/>
                  <a:pt x="59638" y="1246041"/>
                  <a:pt x="30143" y="1156757"/>
                </a:cubicBezTo>
                <a:cubicBezTo>
                  <a:pt x="21716" y="1131248"/>
                  <a:pt x="18318" y="1090735"/>
                  <a:pt x="17757" y="1041370"/>
                </a:cubicBezTo>
                <a:lnTo>
                  <a:pt x="18463" y="985697"/>
                </a:lnTo>
                <a:lnTo>
                  <a:pt x="16239" y="975915"/>
                </a:lnTo>
                <a:cubicBezTo>
                  <a:pt x="13541" y="957312"/>
                  <a:pt x="12597" y="940330"/>
                  <a:pt x="12862" y="924477"/>
                </a:cubicBezTo>
                <a:lnTo>
                  <a:pt x="23640" y="845857"/>
                </a:lnTo>
                <a:lnTo>
                  <a:pt x="30907" y="688163"/>
                </a:lnTo>
                <a:lnTo>
                  <a:pt x="31375" y="662715"/>
                </a:lnTo>
                <a:lnTo>
                  <a:pt x="30143" y="655230"/>
                </a:lnTo>
                <a:cubicBezTo>
                  <a:pt x="20345" y="615334"/>
                  <a:pt x="17924" y="569960"/>
                  <a:pt x="19185" y="520814"/>
                </a:cubicBezTo>
                <a:lnTo>
                  <a:pt x="26662" y="415314"/>
                </a:lnTo>
                <a:lnTo>
                  <a:pt x="25635" y="383217"/>
                </a:lnTo>
                <a:cubicBezTo>
                  <a:pt x="25461" y="243905"/>
                  <a:pt x="35455" y="113017"/>
                  <a:pt x="30143" y="22622"/>
                </a:cubicBezTo>
                <a:cubicBezTo>
                  <a:pt x="90096" y="13526"/>
                  <a:pt x="146841" y="12585"/>
                  <a:pt x="200495" y="15390"/>
                </a:cubicBezTo>
                <a:lnTo>
                  <a:pt x="324102" y="27794"/>
                </a:lnTo>
                <a:lnTo>
                  <a:pt x="329634" y="27979"/>
                </a:lnTo>
                <a:cubicBezTo>
                  <a:pt x="398332" y="30204"/>
                  <a:pt x="468106" y="31425"/>
                  <a:pt x="551798" y="27886"/>
                </a:cubicBezTo>
                <a:lnTo>
                  <a:pt x="592464" y="25476"/>
                </a:lnTo>
                <a:lnTo>
                  <a:pt x="603122" y="22622"/>
                </a:lnTo>
                <a:cubicBezTo>
                  <a:pt x="639294" y="8191"/>
                  <a:pt x="679641" y="1916"/>
                  <a:pt x="723201" y="386"/>
                </a:cubicBezTo>
                <a:close/>
              </a:path>
            </a:pathLst>
          </a:custGeom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A7A2D256-F117-8C8E-FE25-A034939BD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955" y="2071316"/>
            <a:ext cx="6713552" cy="4114800"/>
          </a:xfrm>
        </p:spPr>
        <p:txBody>
          <a:bodyPr anchor="t">
            <a:normAutofit/>
          </a:bodyPr>
          <a:lstStyle/>
          <a:p>
            <a:r>
              <a:rPr lang="sv-SE" sz="2200" dirty="0"/>
              <a:t>PF 12/13- Kim, Magnus, Andreas, Jens, Sofie, Mikaela 22 </a:t>
            </a:r>
            <a:r>
              <a:rPr lang="sv-SE" sz="2200" dirty="0" err="1"/>
              <a:t>st</a:t>
            </a:r>
            <a:endParaRPr lang="sv-SE" sz="2200" dirty="0"/>
          </a:p>
          <a:p>
            <a:r>
              <a:rPr lang="sv-SE" sz="2200" dirty="0"/>
              <a:t>PF 14/15- PJ, Henrik, Daniel, Mats-Åke (Lagledare?) 24 </a:t>
            </a:r>
            <a:r>
              <a:rPr lang="sv-SE" sz="2200" dirty="0" err="1"/>
              <a:t>st</a:t>
            </a:r>
            <a:endParaRPr lang="sv-SE" sz="2200" dirty="0"/>
          </a:p>
          <a:p>
            <a:r>
              <a:rPr lang="sv-SE" sz="2200" dirty="0"/>
              <a:t>PF 16/17- Peter, Andreas, Christoffer  (Sebastian, 2 nya Lagledare) 22 </a:t>
            </a:r>
            <a:r>
              <a:rPr lang="sv-SE" sz="2200" dirty="0" err="1"/>
              <a:t>st</a:t>
            </a:r>
            <a:endParaRPr lang="sv-SE" sz="2200" dirty="0"/>
          </a:p>
          <a:p>
            <a:r>
              <a:rPr lang="sv-SE" sz="2200" dirty="0"/>
              <a:t>PF 18/19- Mikael, Ron, Andreas D, Fredrik T (lagledare?) 25 </a:t>
            </a:r>
            <a:r>
              <a:rPr lang="sv-SE" sz="2200" dirty="0" err="1"/>
              <a:t>st</a:t>
            </a:r>
            <a:r>
              <a:rPr lang="sv-SE" sz="2200" dirty="0"/>
              <a:t> </a:t>
            </a:r>
          </a:p>
          <a:p>
            <a:endParaRPr lang="sv-SE" sz="2200" dirty="0"/>
          </a:p>
          <a:p>
            <a:endParaRPr lang="sv-SE" sz="2200" dirty="0"/>
          </a:p>
        </p:txBody>
      </p:sp>
    </p:spTree>
    <p:extLst>
      <p:ext uri="{BB962C8B-B14F-4D97-AF65-F5344CB8AC3E}">
        <p14:creationId xmlns:p14="http://schemas.microsoft.com/office/powerpoint/2010/main" val="4064282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2EF773FC-84DB-E019-42FA-2BD81B68C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47013" cy="1434415"/>
          </a:xfrm>
        </p:spPr>
        <p:txBody>
          <a:bodyPr anchor="b">
            <a:normAutofit/>
          </a:bodyPr>
          <a:lstStyle/>
          <a:p>
            <a:r>
              <a:rPr lang="sv-SE" sz="5400" dirty="0"/>
              <a:t>Vad gör vi i samband med uppstart</a:t>
            </a:r>
          </a:p>
        </p:txBody>
      </p:sp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8835FA27-2F3A-8BE3-E2E5-887D17127A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8" r="1588" b="-1"/>
          <a:stretch/>
        </p:blipFill>
        <p:spPr>
          <a:xfrm>
            <a:off x="572492" y="2002056"/>
            <a:ext cx="3943849" cy="4184060"/>
          </a:xfrm>
          <a:custGeom>
            <a:avLst/>
            <a:gdLst/>
            <a:ahLst/>
            <a:cxnLst/>
            <a:rect l="l" t="t" r="r" b="b"/>
            <a:pathLst>
              <a:path w="3807743" h="6307845">
                <a:moveTo>
                  <a:pt x="723201" y="386"/>
                </a:moveTo>
                <a:cubicBezTo>
                  <a:pt x="853884" y="-4204"/>
                  <a:pt x="1013493" y="33912"/>
                  <a:pt x="1176100" y="22622"/>
                </a:cubicBezTo>
                <a:cubicBezTo>
                  <a:pt x="1230302" y="18859"/>
                  <a:pt x="1281736" y="20622"/>
                  <a:pt x="1331852" y="24473"/>
                </a:cubicBezTo>
                <a:lnTo>
                  <a:pt x="1439547" y="34944"/>
                </a:lnTo>
                <a:lnTo>
                  <a:pt x="1484197" y="36226"/>
                </a:lnTo>
                <a:cubicBezTo>
                  <a:pt x="1535166" y="35421"/>
                  <a:pt x="1586369" y="31625"/>
                  <a:pt x="1636625" y="22622"/>
                </a:cubicBezTo>
                <a:cubicBezTo>
                  <a:pt x="1686882" y="13619"/>
                  <a:pt x="1729837" y="10653"/>
                  <a:pt x="1768740" y="10885"/>
                </a:cubicBezTo>
                <a:lnTo>
                  <a:pt x="1829538" y="15086"/>
                </a:lnTo>
                <a:lnTo>
                  <a:pt x="1869968" y="7996"/>
                </a:lnTo>
                <a:cubicBezTo>
                  <a:pt x="1953577" y="-31"/>
                  <a:pt x="2036989" y="9808"/>
                  <a:pt x="2112925" y="20118"/>
                </a:cubicBezTo>
                <a:lnTo>
                  <a:pt x="2119331" y="20977"/>
                </a:lnTo>
                <a:lnTo>
                  <a:pt x="2221855" y="13374"/>
                </a:lnTo>
                <a:cubicBezTo>
                  <a:pt x="2261207" y="12845"/>
                  <a:pt x="2298379" y="14359"/>
                  <a:pt x="2333484" y="16393"/>
                </a:cubicBezTo>
                <a:lnTo>
                  <a:pt x="2372613" y="18812"/>
                </a:lnTo>
                <a:lnTo>
                  <a:pt x="2404945" y="9387"/>
                </a:lnTo>
                <a:cubicBezTo>
                  <a:pt x="2452532" y="1754"/>
                  <a:pt x="2506192" y="9333"/>
                  <a:pt x="2561622" y="17814"/>
                </a:cubicBezTo>
                <a:lnTo>
                  <a:pt x="2583950" y="20591"/>
                </a:lnTo>
                <a:lnTo>
                  <a:pt x="2643527" y="20319"/>
                </a:lnTo>
                <a:cubicBezTo>
                  <a:pt x="2669677" y="20426"/>
                  <a:pt x="2697963" y="20717"/>
                  <a:pt x="2727392" y="21103"/>
                </a:cubicBezTo>
                <a:lnTo>
                  <a:pt x="2786908" y="21989"/>
                </a:lnTo>
                <a:lnTo>
                  <a:pt x="2846459" y="13267"/>
                </a:lnTo>
                <a:cubicBezTo>
                  <a:pt x="2896401" y="10176"/>
                  <a:pt x="2960607" y="12733"/>
                  <a:pt x="3036361" y="17072"/>
                </a:cubicBezTo>
                <a:lnTo>
                  <a:pt x="3129100" y="22671"/>
                </a:lnTo>
                <a:lnTo>
                  <a:pt x="3130653" y="22622"/>
                </a:lnTo>
                <a:cubicBezTo>
                  <a:pt x="3178874" y="19804"/>
                  <a:pt x="3260845" y="26231"/>
                  <a:pt x="3352422" y="32691"/>
                </a:cubicBezTo>
                <a:lnTo>
                  <a:pt x="3362608" y="33356"/>
                </a:lnTo>
                <a:lnTo>
                  <a:pt x="3446036" y="35579"/>
                </a:lnTo>
                <a:cubicBezTo>
                  <a:pt x="3550323" y="36566"/>
                  <a:pt x="3662083" y="33535"/>
                  <a:pt x="3778601" y="22622"/>
                </a:cubicBezTo>
                <a:cubicBezTo>
                  <a:pt x="3793981" y="243672"/>
                  <a:pt x="3764152" y="318695"/>
                  <a:pt x="3778601" y="467157"/>
                </a:cubicBezTo>
                <a:cubicBezTo>
                  <a:pt x="3790077" y="557563"/>
                  <a:pt x="3783697" y="684218"/>
                  <a:pt x="3777639" y="811856"/>
                </a:cubicBezTo>
                <a:lnTo>
                  <a:pt x="3773760" y="922625"/>
                </a:lnTo>
                <a:lnTo>
                  <a:pt x="3778601" y="974384"/>
                </a:lnTo>
                <a:cubicBezTo>
                  <a:pt x="3785784" y="1003717"/>
                  <a:pt x="3785160" y="1041120"/>
                  <a:pt x="3781239" y="1085904"/>
                </a:cubicBezTo>
                <a:lnTo>
                  <a:pt x="3776107" y="1132519"/>
                </a:lnTo>
                <a:lnTo>
                  <a:pt x="3778601" y="1162456"/>
                </a:lnTo>
                <a:cubicBezTo>
                  <a:pt x="3791360" y="1256797"/>
                  <a:pt x="3774958" y="1367020"/>
                  <a:pt x="3763568" y="1469787"/>
                </a:cubicBezTo>
                <a:lnTo>
                  <a:pt x="3758806" y="1520515"/>
                </a:lnTo>
                <a:lnTo>
                  <a:pt x="3760417" y="1549437"/>
                </a:lnTo>
                <a:cubicBezTo>
                  <a:pt x="3764298" y="1588133"/>
                  <a:pt x="3770171" y="1628243"/>
                  <a:pt x="3778601" y="1669683"/>
                </a:cubicBezTo>
                <a:cubicBezTo>
                  <a:pt x="3846039" y="2001203"/>
                  <a:pt x="3774784" y="2142285"/>
                  <a:pt x="3778601" y="2364982"/>
                </a:cubicBezTo>
                <a:lnTo>
                  <a:pt x="3776565" y="2406088"/>
                </a:lnTo>
                <a:lnTo>
                  <a:pt x="3778601" y="2427673"/>
                </a:lnTo>
                <a:cubicBezTo>
                  <a:pt x="3821357" y="2695960"/>
                  <a:pt x="3735684" y="2699438"/>
                  <a:pt x="3778601" y="2809517"/>
                </a:cubicBezTo>
                <a:cubicBezTo>
                  <a:pt x="3789330" y="2837037"/>
                  <a:pt x="3791666" y="2872927"/>
                  <a:pt x="3789892" y="2914654"/>
                </a:cubicBezTo>
                <a:lnTo>
                  <a:pt x="3784971" y="2966248"/>
                </a:lnTo>
                <a:lnTo>
                  <a:pt x="3796722" y="3024078"/>
                </a:lnTo>
                <a:cubicBezTo>
                  <a:pt x="3809238" y="3115139"/>
                  <a:pt x="3806232" y="3210898"/>
                  <a:pt x="3799338" y="3302850"/>
                </a:cubicBezTo>
                <a:lnTo>
                  <a:pt x="3787405" y="3438354"/>
                </a:lnTo>
                <a:lnTo>
                  <a:pt x="3790719" y="3460532"/>
                </a:lnTo>
                <a:cubicBezTo>
                  <a:pt x="3797323" y="3541872"/>
                  <a:pt x="3789007" y="3624193"/>
                  <a:pt x="3780361" y="3709762"/>
                </a:cubicBezTo>
                <a:lnTo>
                  <a:pt x="3780169" y="3712283"/>
                </a:lnTo>
                <a:lnTo>
                  <a:pt x="3781239" y="3768266"/>
                </a:lnTo>
                <a:cubicBezTo>
                  <a:pt x="3780994" y="3815588"/>
                  <a:pt x="3779902" y="3863939"/>
                  <a:pt x="3778794" y="3912511"/>
                </a:cubicBezTo>
                <a:lnTo>
                  <a:pt x="3776324" y="4054010"/>
                </a:lnTo>
                <a:lnTo>
                  <a:pt x="3778601" y="4074733"/>
                </a:lnTo>
                <a:cubicBezTo>
                  <a:pt x="3822365" y="4336760"/>
                  <a:pt x="3765189" y="4482586"/>
                  <a:pt x="3778601" y="4644650"/>
                </a:cubicBezTo>
                <a:cubicBezTo>
                  <a:pt x="3781954" y="4685166"/>
                  <a:pt x="3782850" y="4718916"/>
                  <a:pt x="3782504" y="4749344"/>
                </a:cubicBezTo>
                <a:lnTo>
                  <a:pt x="3780512" y="4796832"/>
                </a:lnTo>
                <a:lnTo>
                  <a:pt x="3786260" y="4877451"/>
                </a:lnTo>
                <a:cubicBezTo>
                  <a:pt x="3786165" y="4918212"/>
                  <a:pt x="3784020" y="4964155"/>
                  <a:pt x="3781623" y="5015963"/>
                </a:cubicBezTo>
                <a:lnTo>
                  <a:pt x="3779076" y="5087925"/>
                </a:lnTo>
                <a:lnTo>
                  <a:pt x="3779599" y="5155456"/>
                </a:lnTo>
                <a:lnTo>
                  <a:pt x="3775907" y="5219073"/>
                </a:lnTo>
                <a:lnTo>
                  <a:pt x="3778601" y="5402640"/>
                </a:lnTo>
                <a:cubicBezTo>
                  <a:pt x="3780494" y="5441637"/>
                  <a:pt x="3781680" y="5475146"/>
                  <a:pt x="3782335" y="5504141"/>
                </a:cubicBezTo>
                <a:lnTo>
                  <a:pt x="3782798" y="5566951"/>
                </a:lnTo>
                <a:lnTo>
                  <a:pt x="3786885" y="5599303"/>
                </a:lnTo>
                <a:cubicBezTo>
                  <a:pt x="3799534" y="5776838"/>
                  <a:pt x="3769350" y="6111156"/>
                  <a:pt x="3778601" y="6291711"/>
                </a:cubicBezTo>
                <a:cubicBezTo>
                  <a:pt x="3687392" y="6306733"/>
                  <a:pt x="3632350" y="6304889"/>
                  <a:pt x="3574752" y="6300212"/>
                </a:cubicBezTo>
                <a:lnTo>
                  <a:pt x="3545837" y="6297718"/>
                </a:lnTo>
                <a:lnTo>
                  <a:pt x="3527963" y="6296834"/>
                </a:lnTo>
                <a:cubicBezTo>
                  <a:pt x="3482151" y="6294419"/>
                  <a:pt x="3430025" y="6291672"/>
                  <a:pt x="3355561" y="6291711"/>
                </a:cubicBezTo>
                <a:cubicBezTo>
                  <a:pt x="3304843" y="6293555"/>
                  <a:pt x="3262749" y="6292377"/>
                  <a:pt x="3225711" y="6290098"/>
                </a:cubicBezTo>
                <a:lnTo>
                  <a:pt x="3218247" y="6289525"/>
                </a:lnTo>
                <a:lnTo>
                  <a:pt x="3198550" y="6289212"/>
                </a:lnTo>
                <a:cubicBezTo>
                  <a:pt x="3144315" y="6287803"/>
                  <a:pt x="3088976" y="6286105"/>
                  <a:pt x="3034921" y="6284968"/>
                </a:cubicBezTo>
                <a:lnTo>
                  <a:pt x="2973802" y="6284626"/>
                </a:lnTo>
                <a:lnTo>
                  <a:pt x="2932520" y="6291711"/>
                </a:lnTo>
                <a:cubicBezTo>
                  <a:pt x="2893699" y="6300111"/>
                  <a:pt x="2847670" y="6301992"/>
                  <a:pt x="2797581" y="6300669"/>
                </a:cubicBezTo>
                <a:lnTo>
                  <a:pt x="2672392" y="6292599"/>
                </a:lnTo>
                <a:lnTo>
                  <a:pt x="2629726" y="6293120"/>
                </a:lnTo>
                <a:lnTo>
                  <a:pt x="2540544" y="6284698"/>
                </a:lnTo>
                <a:lnTo>
                  <a:pt x="2473475" y="6280786"/>
                </a:lnTo>
                <a:cubicBezTo>
                  <a:pt x="2419724" y="6279900"/>
                  <a:pt x="2368202" y="6282437"/>
                  <a:pt x="2322057" y="6291711"/>
                </a:cubicBezTo>
                <a:cubicBezTo>
                  <a:pt x="2275912" y="6300985"/>
                  <a:pt x="2236301" y="6305003"/>
                  <a:pt x="2199195" y="6305968"/>
                </a:cubicBezTo>
                <a:lnTo>
                  <a:pt x="2094190" y="6302012"/>
                </a:lnTo>
                <a:lnTo>
                  <a:pt x="2029724" y="6307766"/>
                </a:lnTo>
                <a:cubicBezTo>
                  <a:pt x="1971866" y="6308389"/>
                  <a:pt x="1916420" y="6305265"/>
                  <a:pt x="1864312" y="6301339"/>
                </a:cubicBezTo>
                <a:lnTo>
                  <a:pt x="1761307" y="6293375"/>
                </a:lnTo>
                <a:lnTo>
                  <a:pt x="1745972" y="6293782"/>
                </a:lnTo>
                <a:cubicBezTo>
                  <a:pt x="1699734" y="6294177"/>
                  <a:pt x="1664143" y="6292827"/>
                  <a:pt x="1633352" y="6291083"/>
                </a:cubicBezTo>
                <a:lnTo>
                  <a:pt x="1621369" y="6290324"/>
                </a:lnTo>
                <a:lnTo>
                  <a:pt x="1599140" y="6291711"/>
                </a:lnTo>
                <a:cubicBezTo>
                  <a:pt x="1564093" y="6296354"/>
                  <a:pt x="1527169" y="6296254"/>
                  <a:pt x="1488567" y="6294097"/>
                </a:cubicBezTo>
                <a:lnTo>
                  <a:pt x="1429716" y="6289243"/>
                </a:lnTo>
                <a:lnTo>
                  <a:pt x="1401008" y="6291711"/>
                </a:lnTo>
                <a:cubicBezTo>
                  <a:pt x="1314301" y="6301163"/>
                  <a:pt x="1222976" y="6299856"/>
                  <a:pt x="1127367" y="6296839"/>
                </a:cubicBezTo>
                <a:lnTo>
                  <a:pt x="1062601" y="6295730"/>
                </a:lnTo>
                <a:lnTo>
                  <a:pt x="964991" y="6305909"/>
                </a:lnTo>
                <a:cubicBezTo>
                  <a:pt x="833250" y="6307778"/>
                  <a:pt x="714190" y="6280255"/>
                  <a:pt x="603122" y="6291711"/>
                </a:cubicBezTo>
                <a:cubicBezTo>
                  <a:pt x="455032" y="6306986"/>
                  <a:pt x="261206" y="6260346"/>
                  <a:pt x="30143" y="6291711"/>
                </a:cubicBezTo>
                <a:cubicBezTo>
                  <a:pt x="-1198" y="6167281"/>
                  <a:pt x="7291" y="6044138"/>
                  <a:pt x="19371" y="5934598"/>
                </a:cubicBezTo>
                <a:lnTo>
                  <a:pt x="33559" y="5801663"/>
                </a:lnTo>
                <a:lnTo>
                  <a:pt x="30143" y="5784485"/>
                </a:lnTo>
                <a:cubicBezTo>
                  <a:pt x="7257" y="5691455"/>
                  <a:pt x="7506" y="5585492"/>
                  <a:pt x="13352" y="5476692"/>
                </a:cubicBezTo>
                <a:lnTo>
                  <a:pt x="21882" y="5346809"/>
                </a:lnTo>
                <a:lnTo>
                  <a:pt x="22064" y="5339439"/>
                </a:lnTo>
                <a:lnTo>
                  <a:pt x="29601" y="5166357"/>
                </a:lnTo>
                <a:lnTo>
                  <a:pt x="30143" y="5151877"/>
                </a:lnTo>
                <a:cubicBezTo>
                  <a:pt x="30018" y="5125783"/>
                  <a:pt x="30111" y="5102484"/>
                  <a:pt x="30346" y="5081409"/>
                </a:cubicBezTo>
                <a:lnTo>
                  <a:pt x="30433" y="5076663"/>
                </a:lnTo>
                <a:lnTo>
                  <a:pt x="30143" y="4963804"/>
                </a:lnTo>
                <a:cubicBezTo>
                  <a:pt x="27040" y="4910138"/>
                  <a:pt x="27067" y="4856021"/>
                  <a:pt x="28459" y="4800989"/>
                </a:cubicBezTo>
                <a:lnTo>
                  <a:pt x="30399" y="4750796"/>
                </a:lnTo>
                <a:lnTo>
                  <a:pt x="31514" y="4666872"/>
                </a:lnTo>
                <a:lnTo>
                  <a:pt x="34697" y="4639551"/>
                </a:lnTo>
                <a:lnTo>
                  <a:pt x="34963" y="4632686"/>
                </a:lnTo>
                <a:cubicBezTo>
                  <a:pt x="37318" y="4575362"/>
                  <a:pt x="39271" y="4516661"/>
                  <a:pt x="39056" y="4456118"/>
                </a:cubicBezTo>
                <a:lnTo>
                  <a:pt x="36996" y="4412759"/>
                </a:lnTo>
                <a:lnTo>
                  <a:pt x="30143" y="4388188"/>
                </a:lnTo>
                <a:cubicBezTo>
                  <a:pt x="7389" y="4328002"/>
                  <a:pt x="11492" y="4256950"/>
                  <a:pt x="19232" y="4188739"/>
                </a:cubicBezTo>
                <a:lnTo>
                  <a:pt x="23985" y="4147809"/>
                </a:lnTo>
                <a:lnTo>
                  <a:pt x="23690" y="4087290"/>
                </a:lnTo>
                <a:lnTo>
                  <a:pt x="29097" y="3984687"/>
                </a:lnTo>
                <a:lnTo>
                  <a:pt x="28035" y="3962690"/>
                </a:lnTo>
                <a:cubicBezTo>
                  <a:pt x="28525" y="3945828"/>
                  <a:pt x="30052" y="3926691"/>
                  <a:pt x="32148" y="3905387"/>
                </a:cubicBezTo>
                <a:lnTo>
                  <a:pt x="34754" y="3881032"/>
                </a:lnTo>
                <a:lnTo>
                  <a:pt x="39206" y="3802233"/>
                </a:lnTo>
                <a:cubicBezTo>
                  <a:pt x="39778" y="3763353"/>
                  <a:pt x="37619" y="3728800"/>
                  <a:pt x="30143" y="3698588"/>
                </a:cubicBezTo>
                <a:cubicBezTo>
                  <a:pt x="7714" y="3607954"/>
                  <a:pt x="33117" y="3482508"/>
                  <a:pt x="36579" y="3365983"/>
                </a:cubicBezTo>
                <a:lnTo>
                  <a:pt x="36510" y="3356621"/>
                </a:lnTo>
                <a:lnTo>
                  <a:pt x="30143" y="3311044"/>
                </a:lnTo>
                <a:cubicBezTo>
                  <a:pt x="14271" y="3224157"/>
                  <a:pt x="11445" y="3149243"/>
                  <a:pt x="14856" y="3082749"/>
                </a:cubicBezTo>
                <a:lnTo>
                  <a:pt x="22229" y="3005366"/>
                </a:lnTo>
                <a:lnTo>
                  <a:pt x="27244" y="2895198"/>
                </a:lnTo>
                <a:cubicBezTo>
                  <a:pt x="29143" y="2848776"/>
                  <a:pt x="30527" y="2799531"/>
                  <a:pt x="30143" y="2746826"/>
                </a:cubicBezTo>
                <a:lnTo>
                  <a:pt x="36784" y="2638240"/>
                </a:lnTo>
                <a:lnTo>
                  <a:pt x="30143" y="2615745"/>
                </a:lnTo>
                <a:cubicBezTo>
                  <a:pt x="-20952" y="2495890"/>
                  <a:pt x="17898" y="2340273"/>
                  <a:pt x="37923" y="2201958"/>
                </a:cubicBezTo>
                <a:lnTo>
                  <a:pt x="42734" y="2158379"/>
                </a:lnTo>
                <a:lnTo>
                  <a:pt x="30143" y="2114218"/>
                </a:lnTo>
                <a:cubicBezTo>
                  <a:pt x="2269" y="2040950"/>
                  <a:pt x="-2735" y="1972014"/>
                  <a:pt x="1162" y="1906697"/>
                </a:cubicBezTo>
                <a:lnTo>
                  <a:pt x="6289" y="1854885"/>
                </a:lnTo>
                <a:lnTo>
                  <a:pt x="8053" y="1809168"/>
                </a:lnTo>
                <a:cubicBezTo>
                  <a:pt x="9832" y="1790244"/>
                  <a:pt x="12470" y="1771472"/>
                  <a:pt x="15415" y="1752867"/>
                </a:cubicBezTo>
                <a:lnTo>
                  <a:pt x="30925" y="1652561"/>
                </a:lnTo>
                <a:lnTo>
                  <a:pt x="30143" y="1606992"/>
                </a:lnTo>
                <a:cubicBezTo>
                  <a:pt x="28397" y="1588584"/>
                  <a:pt x="27931" y="1568665"/>
                  <a:pt x="28348" y="1547550"/>
                </a:cubicBezTo>
                <a:lnTo>
                  <a:pt x="29206" y="1531212"/>
                </a:lnTo>
                <a:lnTo>
                  <a:pt x="23637" y="1487282"/>
                </a:lnTo>
                <a:cubicBezTo>
                  <a:pt x="16479" y="1367166"/>
                  <a:pt x="59638" y="1246041"/>
                  <a:pt x="30143" y="1156757"/>
                </a:cubicBezTo>
                <a:cubicBezTo>
                  <a:pt x="21716" y="1131248"/>
                  <a:pt x="18318" y="1090735"/>
                  <a:pt x="17757" y="1041370"/>
                </a:cubicBezTo>
                <a:lnTo>
                  <a:pt x="18463" y="985697"/>
                </a:lnTo>
                <a:lnTo>
                  <a:pt x="16239" y="975915"/>
                </a:lnTo>
                <a:cubicBezTo>
                  <a:pt x="13541" y="957312"/>
                  <a:pt x="12597" y="940330"/>
                  <a:pt x="12862" y="924477"/>
                </a:cubicBezTo>
                <a:lnTo>
                  <a:pt x="23640" y="845857"/>
                </a:lnTo>
                <a:lnTo>
                  <a:pt x="30907" y="688163"/>
                </a:lnTo>
                <a:lnTo>
                  <a:pt x="31375" y="662715"/>
                </a:lnTo>
                <a:lnTo>
                  <a:pt x="30143" y="655230"/>
                </a:lnTo>
                <a:cubicBezTo>
                  <a:pt x="20345" y="615334"/>
                  <a:pt x="17924" y="569960"/>
                  <a:pt x="19185" y="520814"/>
                </a:cubicBezTo>
                <a:lnTo>
                  <a:pt x="26662" y="415314"/>
                </a:lnTo>
                <a:lnTo>
                  <a:pt x="25635" y="383217"/>
                </a:lnTo>
                <a:cubicBezTo>
                  <a:pt x="25461" y="243905"/>
                  <a:pt x="35455" y="113017"/>
                  <a:pt x="30143" y="22622"/>
                </a:cubicBezTo>
                <a:cubicBezTo>
                  <a:pt x="90096" y="13526"/>
                  <a:pt x="146841" y="12585"/>
                  <a:pt x="200495" y="15390"/>
                </a:cubicBezTo>
                <a:lnTo>
                  <a:pt x="324102" y="27794"/>
                </a:lnTo>
                <a:lnTo>
                  <a:pt x="329634" y="27979"/>
                </a:lnTo>
                <a:cubicBezTo>
                  <a:pt x="398332" y="30204"/>
                  <a:pt x="468106" y="31425"/>
                  <a:pt x="551798" y="27886"/>
                </a:cubicBezTo>
                <a:lnTo>
                  <a:pt x="592464" y="25476"/>
                </a:lnTo>
                <a:lnTo>
                  <a:pt x="603122" y="22622"/>
                </a:lnTo>
                <a:cubicBezTo>
                  <a:pt x="639294" y="8191"/>
                  <a:pt x="679641" y="1916"/>
                  <a:pt x="723201" y="386"/>
                </a:cubicBezTo>
                <a:close/>
              </a:path>
            </a:pathLst>
          </a:custGeom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A7A2D256-F117-8C8E-FE25-A034939BD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8978" y="1672954"/>
            <a:ext cx="6713552" cy="4114800"/>
          </a:xfrm>
        </p:spPr>
        <p:txBody>
          <a:bodyPr anchor="t">
            <a:normAutofit/>
          </a:bodyPr>
          <a:lstStyle/>
          <a:p>
            <a:r>
              <a:rPr lang="sv-SE" sz="2200" dirty="0"/>
              <a:t>Respektive lag uppdaterar laget.se</a:t>
            </a:r>
          </a:p>
          <a:p>
            <a:r>
              <a:rPr lang="sv-SE" sz="2200" dirty="0"/>
              <a:t>Säkra </a:t>
            </a:r>
            <a:r>
              <a:rPr lang="sv-SE" sz="2200" dirty="0" err="1"/>
              <a:t>inlogg</a:t>
            </a:r>
            <a:r>
              <a:rPr lang="sv-SE" sz="2200" dirty="0"/>
              <a:t> till IBIS osv. </a:t>
            </a:r>
          </a:p>
          <a:p>
            <a:r>
              <a:rPr lang="sv-SE" sz="2200" dirty="0"/>
              <a:t>Säkra att ni har koll på regler för </a:t>
            </a:r>
            <a:r>
              <a:rPr lang="sv-SE" sz="2200" dirty="0" err="1"/>
              <a:t>resp</a:t>
            </a:r>
            <a:r>
              <a:rPr lang="sv-SE" sz="2200" dirty="0"/>
              <a:t> serie </a:t>
            </a:r>
          </a:p>
          <a:p>
            <a:r>
              <a:rPr lang="sv-SE" sz="2200" dirty="0"/>
              <a:t>Skicka ut info om säsongsstart till alla spelare</a:t>
            </a:r>
          </a:p>
          <a:p>
            <a:r>
              <a:rPr lang="sv-SE" sz="2200" dirty="0"/>
              <a:t>Printa ut och ge ut info i samband med första träningar- viktigt ex, för fototagning</a:t>
            </a:r>
          </a:p>
          <a:p>
            <a:r>
              <a:rPr lang="sv-SE" sz="2200" dirty="0"/>
              <a:t>Samla snabbt in uppgifter om komplettering träningströjor</a:t>
            </a:r>
          </a:p>
          <a:p>
            <a:r>
              <a:rPr lang="sv-SE" sz="2200" dirty="0"/>
              <a:t>Kick Off med laget? </a:t>
            </a:r>
          </a:p>
          <a:p>
            <a:endParaRPr lang="sv-SE" sz="2200" dirty="0"/>
          </a:p>
          <a:p>
            <a:endParaRPr lang="sv-SE" sz="2200" dirty="0"/>
          </a:p>
        </p:txBody>
      </p:sp>
    </p:spTree>
    <p:extLst>
      <p:ext uri="{BB962C8B-B14F-4D97-AF65-F5344CB8AC3E}">
        <p14:creationId xmlns:p14="http://schemas.microsoft.com/office/powerpoint/2010/main" val="2731337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2EF773FC-84DB-E019-42FA-2BD81B68C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r>
              <a:rPr lang="sv-SE" sz="4000" dirty="0"/>
              <a:t>Övrigt </a:t>
            </a:r>
          </a:p>
        </p:txBody>
      </p:sp>
      <p:graphicFrame>
        <p:nvGraphicFramePr>
          <p:cNvPr id="11" name="Platshållare för innehåll 4">
            <a:extLst>
              <a:ext uri="{FF2B5EF4-FFF2-40B4-BE49-F238E27FC236}">
                <a16:creationId xmlns:a16="http://schemas.microsoft.com/office/drawing/2014/main" id="{B8D30E3E-E26E-1C26-E35E-51F0B151E0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5156962"/>
              </p:ext>
            </p:extLst>
          </p:nvPr>
        </p:nvGraphicFramePr>
        <p:xfrm>
          <a:off x="431801" y="2393950"/>
          <a:ext cx="6028312" cy="35470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Bildobjekt 6" descr="En bild som visar emblem, prydnad, symbol, tecknad serie&#10;&#10;Automatiskt genererad beskrivning">
            <a:extLst>
              <a:ext uri="{FF2B5EF4-FFF2-40B4-BE49-F238E27FC236}">
                <a16:creationId xmlns:a16="http://schemas.microsoft.com/office/drawing/2014/main" id="{8835FA27-2F3A-8BE3-E2E5-887D17127A5E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5" r="594" b="-3"/>
          <a:stretch/>
        </p:blipFill>
        <p:spPr>
          <a:xfrm>
            <a:off x="7075967" y="1277417"/>
            <a:ext cx="4170530" cy="4335058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F8FC7196-F721-1C14-88B5-88CDC843E7A9}"/>
              </a:ext>
            </a:extLst>
          </p:cNvPr>
          <p:cNvSpPr txBox="1"/>
          <p:nvPr/>
        </p:nvSpPr>
        <p:spPr>
          <a:xfrm>
            <a:off x="4883150" y="3267417"/>
            <a:ext cx="149225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5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Innebandyskola</a:t>
            </a:r>
          </a:p>
        </p:txBody>
      </p:sp>
      <p:pic>
        <p:nvPicPr>
          <p:cNvPr id="5" name="Bild 4" descr="Stopp med hel fyllning">
            <a:extLst>
              <a:ext uri="{FF2B5EF4-FFF2-40B4-BE49-F238E27FC236}">
                <a16:creationId xmlns:a16="http://schemas.microsoft.com/office/drawing/2014/main" id="{D10219C1-2A4D-B754-DF47-A5009435690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578100" y="3898900"/>
            <a:ext cx="831850" cy="83185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121A51D8-343C-A1DE-4758-28D58DBC3561}"/>
              </a:ext>
            </a:extLst>
          </p:cNvPr>
          <p:cNvSpPr txBox="1"/>
          <p:nvPr/>
        </p:nvSpPr>
        <p:spPr>
          <a:xfrm>
            <a:off x="2292350" y="4730750"/>
            <a:ext cx="1397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Belastningsregister</a:t>
            </a:r>
          </a:p>
        </p:txBody>
      </p:sp>
    </p:spTree>
    <p:extLst>
      <p:ext uri="{BB962C8B-B14F-4D97-AF65-F5344CB8AC3E}">
        <p14:creationId xmlns:p14="http://schemas.microsoft.com/office/powerpoint/2010/main" val="3563306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44AA686A-004A-5681-0C83-091B16BFF3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4514" y="457200"/>
            <a:ext cx="5482971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312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drumroll.wav"/>
          </p:stSnd>
        </p:sndAc>
      </p:transition>
    </mc:Choice>
    <mc:Fallback xmlns="">
      <p:transition spd="slow">
        <p:fade/>
        <p:sndAc>
          <p:stSnd>
            <p:snd r:embed="rId4" name="drumroll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261</Words>
  <Application>Microsoft Office PowerPoint</Application>
  <PresentationFormat>Bredbild</PresentationFormat>
  <Paragraphs>36</Paragraphs>
  <Slides>6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1" baseType="lpstr">
      <vt:lpstr>Aptos</vt:lpstr>
      <vt:lpstr>Arial</vt:lpstr>
      <vt:lpstr>Calibri</vt:lpstr>
      <vt:lpstr>Calibri Light</vt:lpstr>
      <vt:lpstr>Office-tema</vt:lpstr>
      <vt:lpstr>Barnledarträff augusti-25</vt:lpstr>
      <vt:lpstr>Styrelsen</vt:lpstr>
      <vt:lpstr>Info från respektive lag: </vt:lpstr>
      <vt:lpstr>Vad gör vi i samband med uppstart</vt:lpstr>
      <vt:lpstr>Övrigt 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Styrelsemöte 2024-06-09</dc:title>
  <dc:creator>Lundstedt, Elin</dc:creator>
  <cp:lastModifiedBy>Lundstedt, Elin</cp:lastModifiedBy>
  <cp:revision>9</cp:revision>
  <dcterms:created xsi:type="dcterms:W3CDTF">2024-05-12T18:59:57Z</dcterms:created>
  <dcterms:modified xsi:type="dcterms:W3CDTF">2025-08-24T17:56:11Z</dcterms:modified>
</cp:coreProperties>
</file>