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  <p:sldId id="262" r:id="rId6"/>
    <p:sldId id="268" r:id="rId7"/>
    <p:sldId id="263" r:id="rId8"/>
    <p:sldId id="265" r:id="rId9"/>
    <p:sldId id="266" r:id="rId10"/>
    <p:sldId id="269" r:id="rId11"/>
    <p:sldId id="267" r:id="rId12"/>
    <p:sldId id="25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E2154C-5EC3-89A6-D4D1-3C57E39EF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70EC91-18F0-63AD-387E-90824470A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11D8A5-051D-E8CB-EB5E-F5FBC064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8C4ACD-BC09-E11D-05C8-90EB8024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4FAC24-19D4-AEE5-4B4E-9989C39B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38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4A28C4-10C9-80A6-DD25-BD76AFE5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78ED21-194A-59D9-D25E-4D2976A34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534211-DC1E-1D55-1859-070873E7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D863AB-84AC-A49A-0421-12214586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4793DB-B853-561E-9BDF-1EE4E69A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907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D21381-768F-149E-DD5D-45047A0A3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D35731-6308-FBC0-AFAA-0B2CCBD30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8B3253-6089-D39E-AF08-2B71CD1B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389A10-3B99-D445-66DD-2930835A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3473ED-7F2F-6219-07ED-C7582321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13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FAEB9-7E95-6BB9-880A-D961B9E2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5263E9-2BE9-F515-9A13-9BD5127E9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4BBA3-C1FA-583E-CCA8-21489309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3DC4B5-8DD3-1320-82AD-00DCCE93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6A7CC9-EB66-839F-A093-319C6D32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06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DA5D8D-05C1-FD1C-7829-7DF1C6BF5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695578-8841-A23B-6B1F-8DD78257C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88DA6A-7B39-3B17-9FD7-FFD00AFA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59F0D5-7C72-DE5D-7E10-A4527C2FD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E0077-1FD8-08E9-1C93-ABD2E5D5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44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BB875F-0BC2-B4F0-1C5A-DC800D609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D675D3-B9E0-1946-BDA9-2B80CE9B9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E8184F-13E9-936F-E961-E278D8DB8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AC3358-D2B7-103B-FED7-E1F7208D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EBDB1E-767A-80A2-B51C-7281980CE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124D9D3-BD0B-C775-B035-10CE295E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43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3DE2D1-D154-BB56-19F9-2135E3835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8F15B2-8E91-B976-11F3-7DBA79C86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3FE0A23-0AE7-2389-4DB4-28BDD5655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486AB71-FD5B-518B-4AC2-1655BBB93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742325-E3FE-9E50-8897-500860A847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00C82FC-6FCA-1764-34AA-5FFE93DD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B3A767-3525-5FCA-A0E6-8ED7324D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22FF2C6-C692-FDFF-57D5-A11002EE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8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1F374D-CDBE-36D2-5F70-31BC8976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CC5A15B-0B70-760F-3A62-16E841F9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E8632-73C7-CE42-B36B-3A6AAC20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EA37CC-4306-6EE1-1E63-D57A01B16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11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DAC05E-1AAE-F309-A404-22CAC5C3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4E2007-2FEE-E787-92F3-4A33E920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A18510-7E0E-10AB-6E92-0A16D44A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13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30889-3E1F-262B-8338-053A1DAE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C3DA24-7579-7341-4F16-8D548331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D749AE9-663C-DD5B-48D0-4D6466E6F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CBCF2F-3B45-55C3-A793-6855CAE6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175C21-1144-47AA-AFAE-613F2D50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6C7083-DD59-A6F3-135C-94F9A9D3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39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299CE-AAED-FDD7-2C04-4549C5DE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2A762FC-A31B-0338-4C2F-D76665015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2FDEB75-2733-2914-F3CB-8EBBD9E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2F93F38-B2DB-CA42-2AA0-FADABA0DF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A878A9-FF2A-6265-63F5-E1067ECF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3D1401-BEF9-4421-B638-BC91851E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1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E886E86-C6C6-F537-5696-FB57E021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A025EB-3326-F136-DEC9-D3EBED4CC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89DC39-9524-1A89-F174-5A2E48905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582D3-5955-4211-8E95-E07FE23D123E}" type="datetimeFigureOut">
              <a:rPr lang="sv-SE" smtClean="0"/>
              <a:t>2026-09-14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4941D1-A8FD-E347-5FA0-0C9B930ED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E1EF1F-2C4F-A2B7-B5DE-089C677E1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C826A-B2F5-A722-F327-772EDC2D9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E72C4BA-337D-45DE-20C3-85DE11411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1" r="9091" b="12306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9E3E480-31CD-D80E-7535-3EE5D3174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/>
              <a:t>Välkommen på föräldramöte 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8A2AE99-7D9E-092E-BBB0-EB0E2A7BE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Säsong 26/27</a:t>
            </a:r>
          </a:p>
          <a:p>
            <a:pPr algn="l"/>
            <a:endParaRPr lang="sv-SE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5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sv-SE" sz="5000" dirty="0"/>
              <a:t>Sponsring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2648" y="2908005"/>
            <a:ext cx="5295015" cy="32689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b="1" dirty="0">
                <a:latin typeface="Arial" panose="020B0604020202020204" pitchFamily="34" charset="0"/>
              </a:rPr>
              <a:t>Övriga sätt att stötta föreningen: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Koppla medlemskonto på Stadium till föreningen (3% av </a:t>
            </a:r>
            <a:r>
              <a:rPr lang="sv-SE" altLang="sv-SE" sz="1700" dirty="0" err="1">
                <a:latin typeface="Arial" panose="020B0604020202020204" pitchFamily="34" charset="0"/>
              </a:rPr>
              <a:t>köpsumma</a:t>
            </a:r>
            <a:r>
              <a:rPr lang="sv-SE" altLang="sv-SE" sz="1700" dirty="0">
                <a:latin typeface="Arial" panose="020B0604020202020204" pitchFamily="34" charset="0"/>
              </a:rPr>
              <a:t> går till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Sk)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Välj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 som förening via Gräsroten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(spel på Svenska spel för de över 18 år)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4C2194F-B8DA-9544-486F-5EF678F16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76" y="5367685"/>
            <a:ext cx="5295016" cy="112519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04A9B8D-1BCF-F6AB-0168-EB7E9ECA6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85" y="159294"/>
            <a:ext cx="5295015" cy="661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anchor="b">
            <a:normAutofit/>
          </a:bodyPr>
          <a:lstStyle/>
          <a:p>
            <a:r>
              <a:rPr lang="sv-SE" sz="5200"/>
              <a:t>Kommunikation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2C50415-95DE-D44C-E2A6-18E5D55DC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r="7114" b="-3"/>
          <a:stretch>
            <a:fillRect/>
          </a:stretch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92583" y="2645922"/>
            <a:ext cx="4434721" cy="37104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Vi kommunicerar i huvudsak via laget.se- säkra att ni kommer åt informationen där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Egen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Whats-up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grupp?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Hur föräldrar bäst kontaktar ledare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Till de som har Facebook- gå gärna med i gruppen ”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 Barninnebandy” och sidan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Kommande Instagramkonto</a:t>
            </a: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2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6056399-09CA-3B10-53DB-790CB0BF7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sv-SE" sz="7200">
                <a:solidFill>
                  <a:schemeClr val="bg1"/>
                </a:solidFill>
              </a:rPr>
              <a:t>Tack för idag!</a:t>
            </a:r>
          </a:p>
        </p:txBody>
      </p:sp>
      <p:pic>
        <p:nvPicPr>
          <p:cNvPr id="8" name="Bildobjekt 7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537C069F-3FDA-117E-2885-E17F1C80B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r="1252"/>
          <a:stretch>
            <a:fillRect/>
          </a:stretch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3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400" dirty="0"/>
              <a:t>Agenda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Inledning &amp; presentation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Värdegrund &amp; Policys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Säsongsplanering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Barnens utveckling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Roller &amp; ansvar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Praktisk information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Ekonomi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Kommunikation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Frågor &amp; diskussion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5730290" y="947874"/>
            <a:ext cx="5052438" cy="525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 dirty="0"/>
              <a:t>Inledning &amp; presentation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Välkomna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Kort presentation av tränare, ledare och deras roller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200" dirty="0">
                <a:latin typeface="Arial" panose="020B0604020202020204" pitchFamily="34" charset="0"/>
              </a:rPr>
              <a:t>Kort info om spelare i laget (antal, ålder osv)</a:t>
            </a:r>
            <a:endParaRPr kumimoji="0" lang="sv-SE" altLang="sv-SE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v-SE" sz="22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" r="1" b="1140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C5E84-8BDD-F3E7-F132-06BD76398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EC6591-A003-0F59-4BCB-F39CDF6DD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rmAutofit/>
          </a:bodyPr>
          <a:lstStyle/>
          <a:p>
            <a:r>
              <a:rPr lang="sv-SE"/>
              <a:t>Värdegrund och Policys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7A5AAB0-9BC0-8254-B567-F001A09D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9" y="1940439"/>
            <a:ext cx="4325831" cy="416224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sv-SE" altLang="sv-SE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Ullvi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SK:s värdegrund: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Glädje, gemenskap, inkludering- 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hur ska det synas?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Policys för föräldrar, ledare och spelare (visa gärna)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lang="sv-SE" sz="20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C890CAFD-6B0F-8860-E857-E078CF7FC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r="-1" b="3609"/>
          <a:stretch>
            <a:fillRect/>
          </a:stretch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264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08EE2-3103-F3BC-49A5-4BF68207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F2681C-86F0-6246-3B76-457111B68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D142E37-BADE-A836-A6CB-E57B229E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Säsongsplanering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E8BEB5CB-D232-4058-4D96-3B75ACC22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FD3AEAA-30CE-41FF-514C-79FE22580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Lagets fokus för säsongen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Träningstider och plats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dirty="0">
                <a:latin typeface="Arial" panose="020B0604020202020204" pitchFamily="34" charset="0"/>
              </a:rPr>
              <a:t>Matcher</a:t>
            </a: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cuper och andra aktiviteter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Rutiner vid frånvaro och sjukdom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Hur vi kommunicerar schema och ändringar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2A3EA8E0-2A63-23DD-81F9-3FC722B8C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604229" y="184105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9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035F7A-3D0A-B7B8-C6A4-4D38DA825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Arc 2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F4336B8-A645-4498-83A8-CE873F11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sv-SE"/>
              <a:t>Barnens utveckling 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69D0FDD-F42B-8ED8-83B0-B69650F3B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03182" y="861203"/>
            <a:ext cx="4777381" cy="496584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038383AD-484D-4BEA-3876-B22B928029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94962" y="1984443"/>
            <a:ext cx="5458838" cy="41925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Fokus på laganda, kamratskap och glädje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Långsiktig utveckling- så många som möjligt, så länge som möjligt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Viktigt att lyssna på varandra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Struktur och ordning och reda på träningar och matcher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Vad behöver ni föräldrar hjälpa oss med?</a:t>
            </a:r>
          </a:p>
        </p:txBody>
      </p:sp>
    </p:spTree>
    <p:extLst>
      <p:ext uri="{BB962C8B-B14F-4D97-AF65-F5344CB8AC3E}">
        <p14:creationId xmlns:p14="http://schemas.microsoft.com/office/powerpoint/2010/main" val="80368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31C52-9C28-730D-798D-803E090BA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AAB916-01C9-BCB3-D018-D77A2E75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DB2FAE9-1649-FE3B-761D-85D6DCA1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Roller och ansvar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DCFFBB6-E291-663C-3C54-957FFFAC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78343192-B404-A27D-3832-BFA09C606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6C3677-5D56-7623-9905-6442B8C25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6" y="2123613"/>
            <a:ext cx="74396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Tränarteamets ansvar (träning, matchning, utveckling)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Föräldraengagemang: sekretariat, kiosk, skjutsar, lagaktiviteter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Ev. behov av fler stödpersoner (t.ex. material, ekonomi, sociala aktiviteter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031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8BEE1-A01F-6414-D391-ECBEBBAA0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5AD4051-7B58-ED53-248E-49EAE4E4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05FB07-C0D2-A8F6-C14F-B75A7C98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Praktisk information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6AAC0F16-AA11-4D5E-12BD-D7AF8137B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DA679A2-4941-9E8F-1A70-23C362A165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765659" y="2112264"/>
            <a:ext cx="3941064" cy="4096512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334A4A9F-CE18-082F-116A-D55E660DA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2493" y="1876051"/>
            <a:ext cx="687889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Vilken utrustning varje spelare behöver själv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Klubbens material &amp; profilkläder (kan beställas via Stadium)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Försäkringar/licenser (viktigt att betala avgifter för att vara försäkrade). Avgifter för säsongen skickas ut i oktober </a:t>
            </a:r>
          </a:p>
        </p:txBody>
      </p:sp>
    </p:spTree>
    <p:extLst>
      <p:ext uri="{BB962C8B-B14F-4D97-AF65-F5344CB8AC3E}">
        <p14:creationId xmlns:p14="http://schemas.microsoft.com/office/powerpoint/2010/main" val="32984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82751-508B-F4DC-FB19-11A70144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9880B1-9A06-9B66-1B24-A373DC773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FB2F27C-1EEC-A966-E2ED-8C5753B0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Ekonomi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2F87326-B18E-3D76-41CE-AF084C111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1FE84B7-4587-614D-6E61-C6D4B942DC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5983F7FA-E753-A71F-9EA5-652E8B0DE3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5" y="1877775"/>
            <a:ext cx="732831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Medlems- och träningsavgifter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Medlemsavgift: 300kr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Träningsavgift: 1 ggr/v: 700:-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Träningsavgift: 2-3 ggr/v: 1300:-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Föreningen kommer att ansluta sig till Fritidskortet, där vårdnadshavare kan ansöka om bidrag till föreningsavgifter. Mer info om detta kommer framöver.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Eventuella försäljningar eller andra intäkter (Procent från köp på Stadium, fikaförsäljning är viktigt)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Sponsring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Föreningen bekostar 1 cupavgift/ lag och säsong</a:t>
            </a:r>
            <a:r>
              <a:rPr lang="sv-SE" altLang="sv-SE" sz="2400">
                <a:latin typeface="Arial" panose="020B0604020202020204" pitchFamily="34" charset="0"/>
              </a:rPr>
              <a:t>. </a:t>
            </a:r>
            <a:endParaRPr lang="sv-SE" altLang="sv-SE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92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393</Words>
  <Application>Microsoft Office PowerPoint</Application>
  <PresentationFormat>Bredbild</PresentationFormat>
  <Paragraphs>67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Office-tema</vt:lpstr>
      <vt:lpstr>Välkommen på föräldramöte </vt:lpstr>
      <vt:lpstr>Agenda </vt:lpstr>
      <vt:lpstr>Inledning &amp; presentation</vt:lpstr>
      <vt:lpstr>Värdegrund och Policys</vt:lpstr>
      <vt:lpstr>Säsongsplanering</vt:lpstr>
      <vt:lpstr>Barnens utveckling </vt:lpstr>
      <vt:lpstr>Roller och ansvar</vt:lpstr>
      <vt:lpstr>Praktisk information</vt:lpstr>
      <vt:lpstr>Ekonomi</vt:lpstr>
      <vt:lpstr>Sponsring</vt:lpstr>
      <vt:lpstr>Kommunikation 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Lundstedt, Elin</dc:creator>
  <cp:lastModifiedBy>Lundstedt, Elin</cp:lastModifiedBy>
  <cp:revision>7</cp:revision>
  <dcterms:created xsi:type="dcterms:W3CDTF">2025-08-31T13:47:17Z</dcterms:created>
  <dcterms:modified xsi:type="dcterms:W3CDTF">2026-09-14T15:25:09Z</dcterms:modified>
</cp:coreProperties>
</file>