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61" r:id="rId5"/>
    <p:sldId id="262" r:id="rId6"/>
    <p:sldId id="268" r:id="rId7"/>
    <p:sldId id="263" r:id="rId8"/>
    <p:sldId id="265" r:id="rId9"/>
    <p:sldId id="266" r:id="rId10"/>
    <p:sldId id="269" r:id="rId11"/>
    <p:sldId id="267" r:id="rId12"/>
    <p:sldId id="257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8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E2154C-5EC3-89A6-D4D1-3C57E39EF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70EC91-18F0-63AD-387E-90824470A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11D8A5-051D-E8CB-EB5E-F5FBC064B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8C4ACD-BC09-E11D-05C8-90EB8024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4FAC24-19D4-AEE5-4B4E-9989C39B6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389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4A28C4-10C9-80A6-DD25-BD76AFE5C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B78ED21-194A-59D9-D25E-4D2976A34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534211-DC1E-1D55-1859-070873E73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D863AB-84AC-A49A-0421-12214586C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4793DB-B853-561E-9BDF-1EE4E69A9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907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CD21381-768F-149E-DD5D-45047A0A37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CD35731-6308-FBC0-AFAA-0B2CCBD30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8B3253-6089-D39E-AF08-2B71CD1B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389A10-3B99-D445-66DD-2930835AA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3473ED-7F2F-6219-07ED-C7582321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13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CFAEB9-7E95-6BB9-880A-D961B9E2C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5263E9-2BE9-F515-9A13-9BD5127E9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44BBA3-C1FA-583E-CCA8-21489309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3DC4B5-8DD3-1320-82AD-00DCCE937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6A7CC9-EB66-839F-A093-319C6D321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306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DA5D8D-05C1-FD1C-7829-7DF1C6BF5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B695578-8841-A23B-6B1F-8DD78257C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88DA6A-7B39-3B17-9FD7-FFD00AFA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59F0D5-7C72-DE5D-7E10-A4527C2FD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FE0077-1FD8-08E9-1C93-ABD2E5D5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44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BB875F-0BC2-B4F0-1C5A-DC800D60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D675D3-B9E0-1946-BDA9-2B80CE9B9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2E8184F-13E9-936F-E961-E278D8DB8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AC3358-D2B7-103B-FED7-E1F7208D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DEBDB1E-767A-80A2-B51C-7281980CE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124D9D3-BD0B-C775-B035-10CE295E5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743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3DE2D1-D154-BB56-19F9-2135E383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8F15B2-8E91-B976-11F3-7DBA79C86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FE0A23-0AE7-2389-4DB4-28BDD5655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486AB71-FD5B-518B-4AC2-1655BBB93C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742325-E3FE-9E50-8897-500860A84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00C82FC-6FCA-1764-34AA-5FFE93DD3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B3A767-3525-5FCA-A0E6-8ED7324D8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22FF2C6-C692-FDFF-57D5-A11002EE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88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1F374D-CDBE-36D2-5F70-31BC8976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CC5A15B-0B70-760F-3A62-16E841F9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46E8632-73C7-CE42-B36B-3A6AAC20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6EA37CC-4306-6EE1-1E63-D57A01B16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011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DDAC05E-1AAE-F309-A404-22CAC5C3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C4E2007-2FEE-E787-92F3-4A33E9204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8A18510-7E0E-10AB-6E92-0A16D44A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613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B30889-3E1F-262B-8338-053A1DAE4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C3DA24-7579-7341-4F16-8D548331C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749AE9-663C-DD5B-48D0-4D6466E6F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CBCF2F-3B45-55C3-A793-6855CAE6B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0175C21-1144-47AA-AFAE-613F2D50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6C7083-DD59-A6F3-135C-94F9A9D3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939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2299CE-AAED-FDD7-2C04-4549C5DE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2A762FC-A31B-0338-4C2F-D76665015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FDEB75-2733-2914-F3CB-8EBBD9E36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F93F38-B2DB-CA42-2AA0-FADABA0DF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A878A9-FF2A-6265-63F5-E1067ECF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3D1401-BEF9-4421-B638-BC91851E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1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E886E86-C6C6-F537-5696-FB57E021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A025EB-3326-F136-DEC9-D3EBED4CC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89DC39-9524-1A89-F174-5A2E48905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4582D3-5955-4211-8E95-E07FE23D123E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4941D1-A8FD-E347-5FA0-0C9B930ED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9E1EF1F-2C4F-A2B7-B5DE-089C677E1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FAF555-414C-49BD-ACD9-847F61F42B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2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9C826A-B2F5-A722-F327-772EDC2D9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1E72C4BA-337D-45DE-20C3-85DE11411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11" r="9091" b="12306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99E3E480-31CD-D80E-7535-3EE5D3174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4800"/>
              <a:t>Välkommen på föräldramöte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8A2AE99-7D9E-092E-BBB0-EB0E2A7BE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sv-SE" sz="2000" dirty="0"/>
              <a:t>Säsong 25/26</a:t>
            </a:r>
            <a:endParaRPr lang="sv-SE" sz="2000"/>
          </a:p>
          <a:p>
            <a:pPr algn="l"/>
            <a:endParaRPr lang="sv-SE" sz="2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53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AD3DFB-79DC-B8CF-4D0A-028E10A82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59C6B72-F8E6-4281-8F3E-93FC0DC98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000E0E0E-2066-B71D-9553-DFAA17E87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365125"/>
            <a:ext cx="5295015" cy="2063808"/>
          </a:xfrm>
        </p:spPr>
        <p:txBody>
          <a:bodyPr anchor="b">
            <a:normAutofit/>
          </a:bodyPr>
          <a:lstStyle/>
          <a:p>
            <a:r>
              <a:rPr lang="sv-SE" sz="5000"/>
              <a:t>Sponsorerbjudande säsongen 25/26  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12C50415-95DE-D44C-E2A6-18E5D55DC1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5" r="7114" b="-3"/>
          <a:stretch>
            <a:fillRect/>
          </a:stretch>
        </p:blipFill>
        <p:spPr>
          <a:xfrm>
            <a:off x="6887770" y="365125"/>
            <a:ext cx="1830830" cy="219456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99D72D36-4EC1-DB2E-5797-42ED39B0F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394" y="421490"/>
            <a:ext cx="2540538" cy="2081829"/>
          </a:xfrm>
          <a:prstGeom prst="rect">
            <a:avLst/>
          </a:prstGeom>
        </p:spPr>
      </p:pic>
      <p:sp>
        <p:nvSpPr>
          <p:cNvPr id="17" name="sketch line">
            <a:extLst>
              <a:ext uri="{FF2B5EF4-FFF2-40B4-BE49-F238E27FC236}">
                <a16:creationId xmlns:a16="http://schemas.microsoft.com/office/drawing/2014/main" id="{490234EE-E0D8-4805-9227-CCEAC6016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650181"/>
            <a:ext cx="4343400" cy="18288"/>
          </a:xfrm>
          <a:custGeom>
            <a:avLst/>
            <a:gdLst>
              <a:gd name="connsiteX0" fmla="*/ 0 w 4343400"/>
              <a:gd name="connsiteY0" fmla="*/ 0 h 18288"/>
              <a:gd name="connsiteX1" fmla="*/ 577052 w 4343400"/>
              <a:gd name="connsiteY1" fmla="*/ 0 h 18288"/>
              <a:gd name="connsiteX2" fmla="*/ 1067235 w 4343400"/>
              <a:gd name="connsiteY2" fmla="*/ 0 h 18288"/>
              <a:gd name="connsiteX3" fmla="*/ 1600853 w 4343400"/>
              <a:gd name="connsiteY3" fmla="*/ 0 h 18288"/>
              <a:gd name="connsiteX4" fmla="*/ 2264773 w 4343400"/>
              <a:gd name="connsiteY4" fmla="*/ 0 h 18288"/>
              <a:gd name="connsiteX5" fmla="*/ 2841825 w 4343400"/>
              <a:gd name="connsiteY5" fmla="*/ 0 h 18288"/>
              <a:gd name="connsiteX6" fmla="*/ 3375442 w 4343400"/>
              <a:gd name="connsiteY6" fmla="*/ 0 h 18288"/>
              <a:gd name="connsiteX7" fmla="*/ 4343400 w 4343400"/>
              <a:gd name="connsiteY7" fmla="*/ 0 h 18288"/>
              <a:gd name="connsiteX8" fmla="*/ 4343400 w 4343400"/>
              <a:gd name="connsiteY8" fmla="*/ 18288 h 18288"/>
              <a:gd name="connsiteX9" fmla="*/ 3722914 w 4343400"/>
              <a:gd name="connsiteY9" fmla="*/ 18288 h 18288"/>
              <a:gd name="connsiteX10" fmla="*/ 3189297 w 4343400"/>
              <a:gd name="connsiteY10" fmla="*/ 18288 h 18288"/>
              <a:gd name="connsiteX11" fmla="*/ 2481943 w 4343400"/>
              <a:gd name="connsiteY11" fmla="*/ 18288 h 18288"/>
              <a:gd name="connsiteX12" fmla="*/ 1904891 w 4343400"/>
              <a:gd name="connsiteY12" fmla="*/ 18288 h 18288"/>
              <a:gd name="connsiteX13" fmla="*/ 1414707 w 4343400"/>
              <a:gd name="connsiteY13" fmla="*/ 18288 h 18288"/>
              <a:gd name="connsiteX14" fmla="*/ 750788 w 4343400"/>
              <a:gd name="connsiteY14" fmla="*/ 18288 h 18288"/>
              <a:gd name="connsiteX15" fmla="*/ 0 w 4343400"/>
              <a:gd name="connsiteY15" fmla="*/ 18288 h 18288"/>
              <a:gd name="connsiteX16" fmla="*/ 0 w 43434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43400" h="18288" fill="none" extrusionOk="0">
                <a:moveTo>
                  <a:pt x="0" y="0"/>
                </a:moveTo>
                <a:cubicBezTo>
                  <a:pt x="233209" y="-19550"/>
                  <a:pt x="330816" y="19068"/>
                  <a:pt x="577052" y="0"/>
                </a:cubicBezTo>
                <a:cubicBezTo>
                  <a:pt x="823288" y="-19068"/>
                  <a:pt x="875077" y="10360"/>
                  <a:pt x="1067235" y="0"/>
                </a:cubicBezTo>
                <a:cubicBezTo>
                  <a:pt x="1259393" y="-10360"/>
                  <a:pt x="1410699" y="2939"/>
                  <a:pt x="1600853" y="0"/>
                </a:cubicBezTo>
                <a:cubicBezTo>
                  <a:pt x="1791007" y="-2939"/>
                  <a:pt x="2101644" y="-26225"/>
                  <a:pt x="2264773" y="0"/>
                </a:cubicBezTo>
                <a:cubicBezTo>
                  <a:pt x="2427902" y="26225"/>
                  <a:pt x="2690426" y="-27726"/>
                  <a:pt x="2841825" y="0"/>
                </a:cubicBezTo>
                <a:cubicBezTo>
                  <a:pt x="2993224" y="27726"/>
                  <a:pt x="3172320" y="-18569"/>
                  <a:pt x="3375442" y="0"/>
                </a:cubicBezTo>
                <a:cubicBezTo>
                  <a:pt x="3578564" y="18569"/>
                  <a:pt x="4003119" y="21909"/>
                  <a:pt x="4343400" y="0"/>
                </a:cubicBezTo>
                <a:cubicBezTo>
                  <a:pt x="4343798" y="7429"/>
                  <a:pt x="4343380" y="10822"/>
                  <a:pt x="4343400" y="18288"/>
                </a:cubicBezTo>
                <a:cubicBezTo>
                  <a:pt x="4109047" y="14709"/>
                  <a:pt x="3996986" y="7919"/>
                  <a:pt x="3722914" y="18288"/>
                </a:cubicBezTo>
                <a:cubicBezTo>
                  <a:pt x="3448842" y="28657"/>
                  <a:pt x="3340973" y="29252"/>
                  <a:pt x="3189297" y="18288"/>
                </a:cubicBezTo>
                <a:cubicBezTo>
                  <a:pt x="3037621" y="7324"/>
                  <a:pt x="2636891" y="-9539"/>
                  <a:pt x="2481943" y="18288"/>
                </a:cubicBezTo>
                <a:cubicBezTo>
                  <a:pt x="2326995" y="46115"/>
                  <a:pt x="2131632" y="740"/>
                  <a:pt x="1904891" y="18288"/>
                </a:cubicBezTo>
                <a:cubicBezTo>
                  <a:pt x="1678150" y="35836"/>
                  <a:pt x="1575362" y="-3381"/>
                  <a:pt x="1414707" y="18288"/>
                </a:cubicBezTo>
                <a:cubicBezTo>
                  <a:pt x="1254052" y="39957"/>
                  <a:pt x="1051093" y="-335"/>
                  <a:pt x="750788" y="18288"/>
                </a:cubicBezTo>
                <a:cubicBezTo>
                  <a:pt x="450483" y="36911"/>
                  <a:pt x="293781" y="22900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343400" h="18288" stroke="0" extrusionOk="0">
                <a:moveTo>
                  <a:pt x="0" y="0"/>
                </a:moveTo>
                <a:cubicBezTo>
                  <a:pt x="212719" y="-28531"/>
                  <a:pt x="340561" y="-1164"/>
                  <a:pt x="577052" y="0"/>
                </a:cubicBezTo>
                <a:cubicBezTo>
                  <a:pt x="813543" y="1164"/>
                  <a:pt x="866967" y="-9376"/>
                  <a:pt x="1067235" y="0"/>
                </a:cubicBezTo>
                <a:cubicBezTo>
                  <a:pt x="1267503" y="9376"/>
                  <a:pt x="1485778" y="-20470"/>
                  <a:pt x="1774589" y="0"/>
                </a:cubicBezTo>
                <a:cubicBezTo>
                  <a:pt x="2063400" y="20470"/>
                  <a:pt x="2090152" y="-14502"/>
                  <a:pt x="2351641" y="0"/>
                </a:cubicBezTo>
                <a:cubicBezTo>
                  <a:pt x="2613130" y="14502"/>
                  <a:pt x="2802864" y="19125"/>
                  <a:pt x="2928693" y="0"/>
                </a:cubicBezTo>
                <a:cubicBezTo>
                  <a:pt x="3054522" y="-19125"/>
                  <a:pt x="3482611" y="-2038"/>
                  <a:pt x="3636046" y="0"/>
                </a:cubicBezTo>
                <a:cubicBezTo>
                  <a:pt x="3789481" y="2038"/>
                  <a:pt x="4012363" y="973"/>
                  <a:pt x="4343400" y="0"/>
                </a:cubicBezTo>
                <a:cubicBezTo>
                  <a:pt x="4342514" y="5429"/>
                  <a:pt x="4344221" y="14046"/>
                  <a:pt x="4343400" y="18288"/>
                </a:cubicBezTo>
                <a:cubicBezTo>
                  <a:pt x="4078870" y="-6138"/>
                  <a:pt x="4015967" y="29658"/>
                  <a:pt x="3809782" y="18288"/>
                </a:cubicBezTo>
                <a:cubicBezTo>
                  <a:pt x="3603597" y="6918"/>
                  <a:pt x="3495552" y="24439"/>
                  <a:pt x="3189297" y="18288"/>
                </a:cubicBezTo>
                <a:cubicBezTo>
                  <a:pt x="2883042" y="12137"/>
                  <a:pt x="2850610" y="32583"/>
                  <a:pt x="2568811" y="18288"/>
                </a:cubicBezTo>
                <a:cubicBezTo>
                  <a:pt x="2287012" y="3993"/>
                  <a:pt x="2279820" y="23580"/>
                  <a:pt x="1991759" y="18288"/>
                </a:cubicBezTo>
                <a:cubicBezTo>
                  <a:pt x="1703698" y="12996"/>
                  <a:pt x="1616455" y="23157"/>
                  <a:pt x="1284405" y="18288"/>
                </a:cubicBezTo>
                <a:cubicBezTo>
                  <a:pt x="952355" y="13419"/>
                  <a:pt x="783530" y="16053"/>
                  <a:pt x="577052" y="18288"/>
                </a:cubicBezTo>
                <a:cubicBezTo>
                  <a:pt x="370574" y="20523"/>
                  <a:pt x="173929" y="519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3E430AB-F445-97B4-C3E6-B73B7D0D64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2648" y="2908005"/>
            <a:ext cx="5295015" cy="32689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sv-SE" altLang="sv-SE" sz="1700" dirty="0">
                <a:latin typeface="Arial" panose="020B0604020202020204" pitchFamily="34" charset="0"/>
              </a:rPr>
              <a:t>Företagstryck på ledartröjor (ca 18 </a:t>
            </a:r>
            <a:r>
              <a:rPr lang="sv-SE" altLang="sv-SE" sz="1700" dirty="0" err="1">
                <a:latin typeface="Arial" panose="020B0604020202020204" pitchFamily="34" charset="0"/>
              </a:rPr>
              <a:t>st</a:t>
            </a:r>
            <a:r>
              <a:rPr lang="sv-SE" altLang="sv-SE" sz="1700" dirty="0">
                <a:latin typeface="Arial" panose="020B0604020202020204" pitchFamily="34" charset="0"/>
              </a:rPr>
              <a:t>) 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sv-SE" altLang="sv-SE" sz="1700" dirty="0">
                <a:latin typeface="Arial" panose="020B0604020202020204" pitchFamily="34" charset="0"/>
              </a:rPr>
              <a:t>Marknadsföring på laget.se 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sv-SE" altLang="sv-SE" sz="1700" dirty="0">
                <a:latin typeface="Arial" panose="020B0604020202020204" pitchFamily="34" charset="0"/>
              </a:rPr>
              <a:t>Marknadsföring på Facebook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sv-SE" altLang="sv-SE" sz="1700" dirty="0">
              <a:latin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b="1" dirty="0">
                <a:latin typeface="Arial" panose="020B0604020202020204" pitchFamily="34" charset="0"/>
              </a:rPr>
              <a:t>Övriga sätt att stötta föreningen: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dirty="0">
                <a:latin typeface="Arial" panose="020B0604020202020204" pitchFamily="34" charset="0"/>
              </a:rPr>
              <a:t>Koppla medlemskonto på Stadium till föreningen (3% av </a:t>
            </a:r>
            <a:r>
              <a:rPr lang="sv-SE" altLang="sv-SE" sz="1700" dirty="0" err="1">
                <a:latin typeface="Arial" panose="020B0604020202020204" pitchFamily="34" charset="0"/>
              </a:rPr>
              <a:t>köpsumma</a:t>
            </a:r>
            <a:r>
              <a:rPr lang="sv-SE" altLang="sv-SE" sz="1700" dirty="0">
                <a:latin typeface="Arial" panose="020B0604020202020204" pitchFamily="34" charset="0"/>
              </a:rPr>
              <a:t> går till </a:t>
            </a:r>
            <a:r>
              <a:rPr lang="sv-SE" altLang="sv-SE" sz="1700" dirty="0" err="1">
                <a:latin typeface="Arial" panose="020B0604020202020204" pitchFamily="34" charset="0"/>
              </a:rPr>
              <a:t>Ullvi</a:t>
            </a:r>
            <a:r>
              <a:rPr lang="sv-SE" altLang="sv-SE" sz="1700" dirty="0">
                <a:latin typeface="Arial" panose="020B0604020202020204" pitchFamily="34" charset="0"/>
              </a:rPr>
              <a:t> Sk)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sv-SE" altLang="sv-SE" sz="1700" dirty="0">
              <a:latin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dirty="0">
                <a:latin typeface="Arial" panose="020B0604020202020204" pitchFamily="34" charset="0"/>
              </a:rPr>
              <a:t>Välj </a:t>
            </a:r>
            <a:r>
              <a:rPr lang="sv-SE" altLang="sv-SE" sz="1700" dirty="0" err="1">
                <a:latin typeface="Arial" panose="020B0604020202020204" pitchFamily="34" charset="0"/>
              </a:rPr>
              <a:t>Ullvi</a:t>
            </a:r>
            <a:r>
              <a:rPr lang="sv-SE" altLang="sv-SE" sz="1700" dirty="0">
                <a:latin typeface="Arial" panose="020B0604020202020204" pitchFamily="34" charset="0"/>
              </a:rPr>
              <a:t> Sk som förening via Gräsroten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sv-SE" altLang="sv-SE" sz="1700" dirty="0">
                <a:latin typeface="Arial" panose="020B0604020202020204" pitchFamily="34" charset="0"/>
              </a:rPr>
              <a:t>(spel på Svenska spel för de över 18 år) 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4C2194F-B8DA-9544-486F-5EF678F165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2916" y="3909011"/>
            <a:ext cx="5295016" cy="112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431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AD3DFB-79DC-B8CF-4D0A-028E10A82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000E0E0E-2066-B71D-9553-DFAA17E87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2583" y="501651"/>
            <a:ext cx="4414848" cy="1716255"/>
          </a:xfrm>
        </p:spPr>
        <p:txBody>
          <a:bodyPr anchor="b">
            <a:normAutofit/>
          </a:bodyPr>
          <a:lstStyle/>
          <a:p>
            <a:r>
              <a:rPr lang="sv-SE" sz="5200"/>
              <a:t>Kommunikation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12C50415-95DE-D44C-E2A6-18E5D55DC1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5" r="7114" b="-3"/>
          <a:stretch>
            <a:fillRect/>
          </a:stretch>
        </p:blipFill>
        <p:spPr>
          <a:xfrm>
            <a:off x="279143" y="299509"/>
            <a:ext cx="5221625" cy="6258983"/>
          </a:xfrm>
          <a:prstGeom prst="rect">
            <a:avLst/>
          </a:pr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23E430AB-F445-97B4-C3E6-B73B7D0D64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392583" y="2645922"/>
            <a:ext cx="4434721" cy="371042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Vi kommunicerar i huvudsak via laget.se- säkra att ni kommer åt informationen där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Egen </a:t>
            </a:r>
            <a:r>
              <a:rPr lang="sv-SE" altLang="sv-SE" sz="2000" dirty="0" err="1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Whats-up</a:t>
            </a: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 grupp?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Hur föräldrar bäst kontaktar ledare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Till de som har Facebook- gå gärna med i gruppen ”</a:t>
            </a:r>
            <a:r>
              <a:rPr lang="sv-SE" altLang="sv-SE" sz="2000" dirty="0" err="1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Ullvi</a:t>
            </a: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 SK Barninnebandy” och sidan </a:t>
            </a:r>
            <a:r>
              <a:rPr lang="sv-SE" altLang="sv-SE" sz="2000" dirty="0" err="1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Ullvi</a:t>
            </a:r>
            <a:r>
              <a:rPr lang="sv-SE" altLang="sv-SE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</a:rPr>
              <a:t> SK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v-SE" altLang="sv-SE" sz="2000" dirty="0">
              <a:solidFill>
                <a:schemeClr val="tx1">
                  <a:alpha val="80000"/>
                </a:schemeClr>
              </a:solidFill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v-SE" altLang="sv-SE" sz="2000" dirty="0">
              <a:solidFill>
                <a:schemeClr val="tx1">
                  <a:alpha val="8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129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776D29F-0A2C-4F75-8582-7C7DFCBD1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6056399-09CA-3B10-53DB-790CB0BF70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74819"/>
            <a:ext cx="4375151" cy="2858363"/>
          </a:xfrm>
        </p:spPr>
        <p:txBody>
          <a:bodyPr>
            <a:normAutofit/>
          </a:bodyPr>
          <a:lstStyle/>
          <a:p>
            <a:pPr algn="l"/>
            <a:r>
              <a:rPr lang="sv-SE" sz="7200">
                <a:solidFill>
                  <a:schemeClr val="bg1"/>
                </a:solidFill>
              </a:rPr>
              <a:t>Tack för idag!</a:t>
            </a:r>
          </a:p>
        </p:txBody>
      </p:sp>
      <p:pic>
        <p:nvPicPr>
          <p:cNvPr id="8" name="Bildobjekt 7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537C069F-3FDA-117E-2885-E17F1C80B5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r="1252"/>
          <a:stretch>
            <a:fillRect/>
          </a:stretch>
        </p:blipFill>
        <p:spPr>
          <a:xfrm>
            <a:off x="5682343" y="1"/>
            <a:ext cx="6509657" cy="6857999"/>
          </a:xfrm>
          <a:custGeom>
            <a:avLst/>
            <a:gdLst/>
            <a:ahLst/>
            <a:cxnLst/>
            <a:rect l="l" t="t" r="r" b="b"/>
            <a:pathLst>
              <a:path w="6509657" h="6857999">
                <a:moveTo>
                  <a:pt x="752157" y="6118149"/>
                </a:moveTo>
                <a:cubicBezTo>
                  <a:pt x="745608" y="6124102"/>
                  <a:pt x="737987" y="6129341"/>
                  <a:pt x="730938" y="6133722"/>
                </a:cubicBezTo>
                <a:cubicBezTo>
                  <a:pt x="723794" y="6138152"/>
                  <a:pt x="718448" y="6143474"/>
                  <a:pt x="714778" y="6149379"/>
                </a:cubicBezTo>
                <a:lnTo>
                  <a:pt x="709303" y="6166562"/>
                </a:lnTo>
                <a:lnTo>
                  <a:pt x="714778" y="6149380"/>
                </a:lnTo>
                <a:cubicBezTo>
                  <a:pt x="718448" y="6143474"/>
                  <a:pt x="723794" y="6138152"/>
                  <a:pt x="730938" y="6133723"/>
                </a:cubicBezTo>
                <a:cubicBezTo>
                  <a:pt x="737987" y="6129341"/>
                  <a:pt x="745608" y="6124102"/>
                  <a:pt x="752157" y="6118149"/>
                </a:cubicBezTo>
                <a:close/>
                <a:moveTo>
                  <a:pt x="844000" y="4941372"/>
                </a:moveTo>
                <a:lnTo>
                  <a:pt x="840670" y="4950868"/>
                </a:lnTo>
                <a:lnTo>
                  <a:pt x="830985" y="4991382"/>
                </a:lnTo>
                <a:lnTo>
                  <a:pt x="840670" y="4950869"/>
                </a:lnTo>
                <a:close/>
                <a:moveTo>
                  <a:pt x="840061" y="4749807"/>
                </a:moveTo>
                <a:cubicBezTo>
                  <a:pt x="852197" y="4762827"/>
                  <a:pt x="853054" y="4781365"/>
                  <a:pt x="854768" y="4799797"/>
                </a:cubicBezTo>
                <a:cubicBezTo>
                  <a:pt x="853054" y="4781365"/>
                  <a:pt x="852197" y="4762826"/>
                  <a:pt x="840061" y="4749807"/>
                </a:cubicBezTo>
                <a:close/>
                <a:moveTo>
                  <a:pt x="822263" y="4543185"/>
                </a:moveTo>
                <a:lnTo>
                  <a:pt x="816857" y="4557091"/>
                </a:lnTo>
                <a:cubicBezTo>
                  <a:pt x="805236" y="4573618"/>
                  <a:pt x="796449" y="4588275"/>
                  <a:pt x="790493" y="4602021"/>
                </a:cubicBezTo>
                <a:cubicBezTo>
                  <a:pt x="796449" y="4588275"/>
                  <a:pt x="805236" y="4573618"/>
                  <a:pt x="816857" y="4557092"/>
                </a:cubicBezTo>
                <a:cubicBezTo>
                  <a:pt x="819238" y="4553662"/>
                  <a:pt x="821286" y="4548281"/>
                  <a:pt x="822263" y="4543185"/>
                </a:cubicBezTo>
                <a:close/>
                <a:moveTo>
                  <a:pt x="356045" y="2819253"/>
                </a:moveTo>
                <a:lnTo>
                  <a:pt x="344401" y="2827483"/>
                </a:lnTo>
                <a:lnTo>
                  <a:pt x="344399" y="2827486"/>
                </a:lnTo>
                <a:lnTo>
                  <a:pt x="325550" y="2842392"/>
                </a:lnTo>
                <a:lnTo>
                  <a:pt x="315896" y="2861156"/>
                </a:lnTo>
                <a:lnTo>
                  <a:pt x="344399" y="2827486"/>
                </a:lnTo>
                <a:lnTo>
                  <a:pt x="344401" y="2827484"/>
                </a:lnTo>
                <a:close/>
                <a:moveTo>
                  <a:pt x="425699" y="1974015"/>
                </a:moveTo>
                <a:cubicBezTo>
                  <a:pt x="427224" y="1991685"/>
                  <a:pt x="433462" y="2008497"/>
                  <a:pt x="449941" y="2023547"/>
                </a:cubicBezTo>
                <a:cubicBezTo>
                  <a:pt x="441702" y="2016020"/>
                  <a:pt x="436022" y="2008056"/>
                  <a:pt x="432213" y="1999763"/>
                </a:cubicBezTo>
                <a:close/>
                <a:moveTo>
                  <a:pt x="442893" y="1768838"/>
                </a:moveTo>
                <a:cubicBezTo>
                  <a:pt x="451656" y="1779981"/>
                  <a:pt x="453942" y="1790986"/>
                  <a:pt x="452275" y="1801558"/>
                </a:cubicBezTo>
                <a:lnTo>
                  <a:pt x="451495" y="1785412"/>
                </a:lnTo>
                <a:cubicBezTo>
                  <a:pt x="450037" y="1779948"/>
                  <a:pt x="447274" y="1774411"/>
                  <a:pt x="442893" y="1768838"/>
                </a:cubicBezTo>
                <a:close/>
                <a:moveTo>
                  <a:pt x="333304" y="520953"/>
                </a:moveTo>
                <a:cubicBezTo>
                  <a:pt x="333743" y="528850"/>
                  <a:pt x="335480" y="536547"/>
                  <a:pt x="337867" y="544146"/>
                </a:cubicBezTo>
                <a:lnTo>
                  <a:pt x="340032" y="549926"/>
                </a:lnTo>
                <a:lnTo>
                  <a:pt x="340448" y="551717"/>
                </a:lnTo>
                <a:lnTo>
                  <a:pt x="346286" y="566616"/>
                </a:lnTo>
                <a:lnTo>
                  <a:pt x="346338" y="566754"/>
                </a:lnTo>
                <a:lnTo>
                  <a:pt x="352655" y="583595"/>
                </a:lnTo>
                <a:lnTo>
                  <a:pt x="359452" y="612658"/>
                </a:lnTo>
                <a:cubicBezTo>
                  <a:pt x="358987" y="604728"/>
                  <a:pt x="357230" y="597005"/>
                  <a:pt x="354829" y="589388"/>
                </a:cubicBezTo>
                <a:lnTo>
                  <a:pt x="352655" y="583595"/>
                </a:lnTo>
                <a:lnTo>
                  <a:pt x="352236" y="581804"/>
                </a:lnTo>
                <a:lnTo>
                  <a:pt x="346286" y="566616"/>
                </a:lnTo>
                <a:lnTo>
                  <a:pt x="340032" y="549926"/>
                </a:lnTo>
                <a:close/>
                <a:moveTo>
                  <a:pt x="384407" y="268794"/>
                </a:moveTo>
                <a:lnTo>
                  <a:pt x="387838" y="328017"/>
                </a:lnTo>
                <a:cubicBezTo>
                  <a:pt x="389527" y="318646"/>
                  <a:pt x="389932" y="309031"/>
                  <a:pt x="389283" y="299164"/>
                </a:cubicBezTo>
                <a:cubicBezTo>
                  <a:pt x="388635" y="289296"/>
                  <a:pt x="386932" y="279176"/>
                  <a:pt x="384407" y="268794"/>
                </a:cubicBezTo>
                <a:close/>
                <a:moveTo>
                  <a:pt x="66991" y="0"/>
                </a:moveTo>
                <a:lnTo>
                  <a:pt x="6509657" y="0"/>
                </a:lnTo>
                <a:lnTo>
                  <a:pt x="6509657" y="6857999"/>
                </a:lnTo>
                <a:lnTo>
                  <a:pt x="149318" y="6857999"/>
                </a:lnTo>
                <a:lnTo>
                  <a:pt x="149318" y="6857457"/>
                </a:lnTo>
                <a:lnTo>
                  <a:pt x="22079" y="6857457"/>
                </a:lnTo>
                <a:lnTo>
                  <a:pt x="26850" y="6796804"/>
                </a:lnTo>
                <a:cubicBezTo>
                  <a:pt x="32161" y="6777207"/>
                  <a:pt x="39591" y="6758011"/>
                  <a:pt x="44354" y="6738388"/>
                </a:cubicBezTo>
                <a:cubicBezTo>
                  <a:pt x="48736" y="6720103"/>
                  <a:pt x="58832" y="6702955"/>
                  <a:pt x="67214" y="6685617"/>
                </a:cubicBezTo>
                <a:cubicBezTo>
                  <a:pt x="83217" y="6652472"/>
                  <a:pt x="73120" y="6617036"/>
                  <a:pt x="77310" y="6583128"/>
                </a:cubicBezTo>
                <a:cubicBezTo>
                  <a:pt x="78645" y="6572269"/>
                  <a:pt x="80168" y="6561411"/>
                  <a:pt x="82837" y="6550742"/>
                </a:cubicBezTo>
                <a:cubicBezTo>
                  <a:pt x="89885" y="6521593"/>
                  <a:pt x="95981" y="6491874"/>
                  <a:pt x="105697" y="6463490"/>
                </a:cubicBezTo>
                <a:cubicBezTo>
                  <a:pt x="116556" y="6431292"/>
                  <a:pt x="131034" y="6400429"/>
                  <a:pt x="146086" y="6363664"/>
                </a:cubicBezTo>
                <a:cubicBezTo>
                  <a:pt x="142275" y="6350899"/>
                  <a:pt x="131986" y="6331277"/>
                  <a:pt x="131034" y="6311084"/>
                </a:cubicBezTo>
                <a:cubicBezTo>
                  <a:pt x="127795" y="6246121"/>
                  <a:pt x="145513" y="6185351"/>
                  <a:pt x="173518" y="6127247"/>
                </a:cubicBezTo>
                <a:cubicBezTo>
                  <a:pt x="181899" y="6109530"/>
                  <a:pt x="187424" y="6090477"/>
                  <a:pt x="195616" y="6072569"/>
                </a:cubicBezTo>
                <a:cubicBezTo>
                  <a:pt x="198472" y="6066284"/>
                  <a:pt x="204569" y="6058092"/>
                  <a:pt x="210285" y="6056948"/>
                </a:cubicBezTo>
                <a:cubicBezTo>
                  <a:pt x="243432" y="6050282"/>
                  <a:pt x="242863" y="6025515"/>
                  <a:pt x="244766" y="5999796"/>
                </a:cubicBezTo>
                <a:cubicBezTo>
                  <a:pt x="247051" y="5969124"/>
                  <a:pt x="252386" y="5938836"/>
                  <a:pt x="256958" y="5908355"/>
                </a:cubicBezTo>
                <a:cubicBezTo>
                  <a:pt x="257530" y="5904353"/>
                  <a:pt x="261531" y="5900735"/>
                  <a:pt x="264200" y="5897114"/>
                </a:cubicBezTo>
                <a:cubicBezTo>
                  <a:pt x="268199" y="5891590"/>
                  <a:pt x="274295" y="5886447"/>
                  <a:pt x="275818" y="5880348"/>
                </a:cubicBezTo>
                <a:cubicBezTo>
                  <a:pt x="283249" y="5849107"/>
                  <a:pt x="289535" y="5817674"/>
                  <a:pt x="296393" y="5786239"/>
                </a:cubicBezTo>
                <a:cubicBezTo>
                  <a:pt x="297918" y="5779191"/>
                  <a:pt x="299823" y="5771953"/>
                  <a:pt x="302870" y="5765474"/>
                </a:cubicBezTo>
                <a:cubicBezTo>
                  <a:pt x="305728" y="5759378"/>
                  <a:pt x="310683" y="5754234"/>
                  <a:pt x="313730" y="5748136"/>
                </a:cubicBezTo>
                <a:cubicBezTo>
                  <a:pt x="321920" y="5731564"/>
                  <a:pt x="329541" y="5714607"/>
                  <a:pt x="338685" y="5695178"/>
                </a:cubicBezTo>
                <a:cubicBezTo>
                  <a:pt x="321541" y="5684320"/>
                  <a:pt x="331257" y="5669647"/>
                  <a:pt x="339447" y="5651360"/>
                </a:cubicBezTo>
                <a:cubicBezTo>
                  <a:pt x="347830" y="5632691"/>
                  <a:pt x="350497" y="5611164"/>
                  <a:pt x="353545" y="5590590"/>
                </a:cubicBezTo>
                <a:cubicBezTo>
                  <a:pt x="359070" y="5552869"/>
                  <a:pt x="362499" y="5514957"/>
                  <a:pt x="367451" y="5477239"/>
                </a:cubicBezTo>
                <a:cubicBezTo>
                  <a:pt x="368595" y="5469236"/>
                  <a:pt x="370690" y="5460092"/>
                  <a:pt x="375454" y="5453995"/>
                </a:cubicBezTo>
                <a:cubicBezTo>
                  <a:pt x="407459" y="5412276"/>
                  <a:pt x="416411" y="5361598"/>
                  <a:pt x="413366" y="5313403"/>
                </a:cubicBezTo>
                <a:cubicBezTo>
                  <a:pt x="411078" y="5275491"/>
                  <a:pt x="409363" y="5238343"/>
                  <a:pt x="412601" y="5200813"/>
                </a:cubicBezTo>
                <a:cubicBezTo>
                  <a:pt x="412793" y="5197955"/>
                  <a:pt x="412411" y="5194145"/>
                  <a:pt x="410887" y="5192051"/>
                </a:cubicBezTo>
                <a:cubicBezTo>
                  <a:pt x="400791" y="5179097"/>
                  <a:pt x="400029" y="5165570"/>
                  <a:pt x="398315" y="5148995"/>
                </a:cubicBezTo>
                <a:cubicBezTo>
                  <a:pt x="395837" y="5125562"/>
                  <a:pt x="397553" y="5104036"/>
                  <a:pt x="401743" y="5082317"/>
                </a:cubicBezTo>
                <a:cubicBezTo>
                  <a:pt x="404791" y="5066505"/>
                  <a:pt x="411078" y="5050504"/>
                  <a:pt x="419080" y="5036405"/>
                </a:cubicBezTo>
                <a:cubicBezTo>
                  <a:pt x="430320" y="5016785"/>
                  <a:pt x="434701" y="4997922"/>
                  <a:pt x="419841" y="4979253"/>
                </a:cubicBezTo>
                <a:cubicBezTo>
                  <a:pt x="404029" y="4959061"/>
                  <a:pt x="409553" y="4936201"/>
                  <a:pt x="408983" y="4913909"/>
                </a:cubicBezTo>
                <a:cubicBezTo>
                  <a:pt x="408791" y="4904195"/>
                  <a:pt x="409175" y="4893907"/>
                  <a:pt x="406697" y="4884572"/>
                </a:cubicBezTo>
                <a:cubicBezTo>
                  <a:pt x="399647" y="4857522"/>
                  <a:pt x="388978" y="4831420"/>
                  <a:pt x="384216" y="4803988"/>
                </a:cubicBezTo>
                <a:cubicBezTo>
                  <a:pt x="381551" y="4788747"/>
                  <a:pt x="386312" y="4771793"/>
                  <a:pt x="389741" y="4755980"/>
                </a:cubicBezTo>
                <a:cubicBezTo>
                  <a:pt x="393362" y="4739978"/>
                  <a:pt x="398885" y="4724167"/>
                  <a:pt x="404601" y="4708734"/>
                </a:cubicBezTo>
                <a:cubicBezTo>
                  <a:pt x="408411" y="4698258"/>
                  <a:pt x="412031" y="4686828"/>
                  <a:pt x="418889" y="4678445"/>
                </a:cubicBezTo>
                <a:cubicBezTo>
                  <a:pt x="434510" y="4659393"/>
                  <a:pt x="437178" y="4639772"/>
                  <a:pt x="428986" y="4617291"/>
                </a:cubicBezTo>
                <a:cubicBezTo>
                  <a:pt x="427651" y="4613864"/>
                  <a:pt x="427651" y="4609863"/>
                  <a:pt x="427462" y="4606053"/>
                </a:cubicBezTo>
                <a:cubicBezTo>
                  <a:pt x="423462" y="4545086"/>
                  <a:pt x="420984" y="4484127"/>
                  <a:pt x="414888" y="4423545"/>
                </a:cubicBezTo>
                <a:cubicBezTo>
                  <a:pt x="412411" y="4398972"/>
                  <a:pt x="401553" y="4375349"/>
                  <a:pt x="394695" y="4351154"/>
                </a:cubicBezTo>
                <a:cubicBezTo>
                  <a:pt x="393362" y="4346201"/>
                  <a:pt x="391265" y="4340674"/>
                  <a:pt x="392218" y="4335722"/>
                </a:cubicBezTo>
                <a:cubicBezTo>
                  <a:pt x="401743" y="4281810"/>
                  <a:pt x="387838" y="4231324"/>
                  <a:pt x="369547" y="4181603"/>
                </a:cubicBezTo>
                <a:cubicBezTo>
                  <a:pt x="367643" y="4176461"/>
                  <a:pt x="368214" y="4170174"/>
                  <a:pt x="368595" y="4164458"/>
                </a:cubicBezTo>
                <a:cubicBezTo>
                  <a:pt x="369928" y="4148453"/>
                  <a:pt x="376597" y="4131119"/>
                  <a:pt x="372597" y="4116641"/>
                </a:cubicBezTo>
                <a:cubicBezTo>
                  <a:pt x="361546" y="4078159"/>
                  <a:pt x="348211" y="4040058"/>
                  <a:pt x="331447" y="4003861"/>
                </a:cubicBezTo>
                <a:cubicBezTo>
                  <a:pt x="314494" y="3967091"/>
                  <a:pt x="300203" y="3932993"/>
                  <a:pt x="317349" y="3890891"/>
                </a:cubicBezTo>
                <a:cubicBezTo>
                  <a:pt x="324589" y="3872985"/>
                  <a:pt x="319445" y="3849362"/>
                  <a:pt x="317541" y="3828785"/>
                </a:cubicBezTo>
                <a:cubicBezTo>
                  <a:pt x="316016" y="3813737"/>
                  <a:pt x="307443" y="3799258"/>
                  <a:pt x="307443" y="3784397"/>
                </a:cubicBezTo>
                <a:cubicBezTo>
                  <a:pt x="307443" y="3744770"/>
                  <a:pt x="297345" y="3709529"/>
                  <a:pt x="276771" y="3675238"/>
                </a:cubicBezTo>
                <a:cubicBezTo>
                  <a:pt x="268770" y="3661899"/>
                  <a:pt x="274106" y="3641134"/>
                  <a:pt x="272009" y="3623799"/>
                </a:cubicBezTo>
                <a:cubicBezTo>
                  <a:pt x="269533" y="3605509"/>
                  <a:pt x="267247" y="3586653"/>
                  <a:pt x="261720" y="3569124"/>
                </a:cubicBezTo>
                <a:cubicBezTo>
                  <a:pt x="247243" y="3523785"/>
                  <a:pt x="230859" y="3479015"/>
                  <a:pt x="215618" y="3433866"/>
                </a:cubicBezTo>
                <a:cubicBezTo>
                  <a:pt x="203045" y="3396719"/>
                  <a:pt x="212951" y="3360139"/>
                  <a:pt x="218286" y="3323372"/>
                </a:cubicBezTo>
                <a:cubicBezTo>
                  <a:pt x="221715" y="3300319"/>
                  <a:pt x="229907" y="3278795"/>
                  <a:pt x="217715" y="3252885"/>
                </a:cubicBezTo>
                <a:cubicBezTo>
                  <a:pt x="206093" y="3228119"/>
                  <a:pt x="208761" y="3196686"/>
                  <a:pt x="202475" y="3168870"/>
                </a:cubicBezTo>
                <a:cubicBezTo>
                  <a:pt x="197141" y="3145436"/>
                  <a:pt x="188566" y="3122770"/>
                  <a:pt x="180184" y="3100099"/>
                </a:cubicBezTo>
                <a:cubicBezTo>
                  <a:pt x="168753" y="3069235"/>
                  <a:pt x="156753" y="3038756"/>
                  <a:pt x="162468" y="3005035"/>
                </a:cubicBezTo>
                <a:cubicBezTo>
                  <a:pt x="168945" y="2966742"/>
                  <a:pt x="144560" y="2940455"/>
                  <a:pt x="128366" y="2910353"/>
                </a:cubicBezTo>
                <a:cubicBezTo>
                  <a:pt x="117318" y="2889587"/>
                  <a:pt x="109126" y="2866918"/>
                  <a:pt x="102268" y="2844248"/>
                </a:cubicBezTo>
                <a:cubicBezTo>
                  <a:pt x="93313" y="2813958"/>
                  <a:pt x="87978" y="2782716"/>
                  <a:pt x="79216" y="2752235"/>
                </a:cubicBezTo>
                <a:cubicBezTo>
                  <a:pt x="66072" y="2706131"/>
                  <a:pt x="55785" y="2659455"/>
                  <a:pt x="63024" y="2611450"/>
                </a:cubicBezTo>
                <a:cubicBezTo>
                  <a:pt x="66262" y="2589352"/>
                  <a:pt x="66072" y="2568774"/>
                  <a:pt x="61307" y="2546678"/>
                </a:cubicBezTo>
                <a:cubicBezTo>
                  <a:pt x="53497" y="2510483"/>
                  <a:pt x="52545" y="2473333"/>
                  <a:pt x="23399" y="2444184"/>
                </a:cubicBezTo>
                <a:cubicBezTo>
                  <a:pt x="13111" y="2433897"/>
                  <a:pt x="10446" y="2415420"/>
                  <a:pt x="5110" y="2400369"/>
                </a:cubicBezTo>
                <a:cubicBezTo>
                  <a:pt x="-1178" y="2383032"/>
                  <a:pt x="2062" y="2370270"/>
                  <a:pt x="20351" y="2360933"/>
                </a:cubicBezTo>
                <a:cubicBezTo>
                  <a:pt x="28541" y="2356744"/>
                  <a:pt x="36543" y="2344741"/>
                  <a:pt x="37877" y="2335405"/>
                </a:cubicBezTo>
                <a:cubicBezTo>
                  <a:pt x="41877" y="2307402"/>
                  <a:pt x="35971" y="2281683"/>
                  <a:pt x="23017" y="2254633"/>
                </a:cubicBezTo>
                <a:cubicBezTo>
                  <a:pt x="10824" y="2229296"/>
                  <a:pt x="12158" y="2197670"/>
                  <a:pt x="7395" y="2168903"/>
                </a:cubicBezTo>
                <a:cubicBezTo>
                  <a:pt x="5680" y="2158712"/>
                  <a:pt x="3062" y="2148519"/>
                  <a:pt x="871" y="2138304"/>
                </a:cubicBezTo>
                <a:lnTo>
                  <a:pt x="0" y="2131532"/>
                </a:lnTo>
                <a:lnTo>
                  <a:pt x="0" y="2072225"/>
                </a:lnTo>
                <a:lnTo>
                  <a:pt x="251" y="2069340"/>
                </a:lnTo>
                <a:cubicBezTo>
                  <a:pt x="2061" y="2056600"/>
                  <a:pt x="4156" y="2043835"/>
                  <a:pt x="5299" y="2030977"/>
                </a:cubicBezTo>
                <a:cubicBezTo>
                  <a:pt x="7203" y="2010974"/>
                  <a:pt x="6442" y="1990589"/>
                  <a:pt x="8729" y="1970586"/>
                </a:cubicBezTo>
                <a:cubicBezTo>
                  <a:pt x="10446" y="1954202"/>
                  <a:pt x="14824" y="1938009"/>
                  <a:pt x="18445" y="1921817"/>
                </a:cubicBezTo>
                <a:cubicBezTo>
                  <a:pt x="19779" y="1915912"/>
                  <a:pt x="24922" y="1910004"/>
                  <a:pt x="24161" y="1904673"/>
                </a:cubicBezTo>
                <a:cubicBezTo>
                  <a:pt x="15968" y="1851709"/>
                  <a:pt x="52545" y="1813610"/>
                  <a:pt x="68738" y="1768838"/>
                </a:cubicBezTo>
                <a:cubicBezTo>
                  <a:pt x="85886" y="1721785"/>
                  <a:pt x="112174" y="1676253"/>
                  <a:pt x="104363" y="1623675"/>
                </a:cubicBezTo>
                <a:cubicBezTo>
                  <a:pt x="99601" y="1591859"/>
                  <a:pt x="88551" y="1561189"/>
                  <a:pt x="81882" y="1529563"/>
                </a:cubicBezTo>
                <a:cubicBezTo>
                  <a:pt x="79597" y="1518324"/>
                  <a:pt x="79978" y="1505751"/>
                  <a:pt x="82264" y="1494509"/>
                </a:cubicBezTo>
                <a:cubicBezTo>
                  <a:pt x="92743" y="1440216"/>
                  <a:pt x="94266" y="1386684"/>
                  <a:pt x="77120" y="1333341"/>
                </a:cubicBezTo>
                <a:cubicBezTo>
                  <a:pt x="74262" y="1324198"/>
                  <a:pt x="71597" y="1314483"/>
                  <a:pt x="71597" y="1304955"/>
                </a:cubicBezTo>
                <a:cubicBezTo>
                  <a:pt x="71597" y="1252757"/>
                  <a:pt x="75597" y="1201512"/>
                  <a:pt x="94266" y="1151600"/>
                </a:cubicBezTo>
                <a:cubicBezTo>
                  <a:pt x="100553" y="1134834"/>
                  <a:pt x="96553" y="1114449"/>
                  <a:pt x="98077" y="1095972"/>
                </a:cubicBezTo>
                <a:cubicBezTo>
                  <a:pt x="99409" y="1078826"/>
                  <a:pt x="99981" y="1061298"/>
                  <a:pt x="104363" y="1044725"/>
                </a:cubicBezTo>
                <a:cubicBezTo>
                  <a:pt x="110839" y="1020529"/>
                  <a:pt x="111601" y="998052"/>
                  <a:pt x="105887" y="973095"/>
                </a:cubicBezTo>
                <a:cubicBezTo>
                  <a:pt x="100553" y="949281"/>
                  <a:pt x="103219" y="923562"/>
                  <a:pt x="103029" y="898797"/>
                </a:cubicBezTo>
                <a:cubicBezTo>
                  <a:pt x="102839" y="871173"/>
                  <a:pt x="102649" y="843552"/>
                  <a:pt x="103601" y="815929"/>
                </a:cubicBezTo>
                <a:cubicBezTo>
                  <a:pt x="103981" y="804877"/>
                  <a:pt x="111601" y="792306"/>
                  <a:pt x="108553" y="783158"/>
                </a:cubicBezTo>
                <a:cubicBezTo>
                  <a:pt x="98267" y="753633"/>
                  <a:pt x="110649" y="724104"/>
                  <a:pt x="105126" y="694576"/>
                </a:cubicBezTo>
                <a:cubicBezTo>
                  <a:pt x="102268" y="680096"/>
                  <a:pt x="110078" y="663713"/>
                  <a:pt x="110839" y="648092"/>
                </a:cubicBezTo>
                <a:cubicBezTo>
                  <a:pt x="112174" y="622564"/>
                  <a:pt x="111601" y="597037"/>
                  <a:pt x="111983" y="571508"/>
                </a:cubicBezTo>
                <a:cubicBezTo>
                  <a:pt x="112174" y="563125"/>
                  <a:pt x="112936" y="554933"/>
                  <a:pt x="113318" y="546552"/>
                </a:cubicBezTo>
                <a:cubicBezTo>
                  <a:pt x="113697" y="539121"/>
                  <a:pt x="115412" y="531310"/>
                  <a:pt x="114080" y="524262"/>
                </a:cubicBezTo>
                <a:cubicBezTo>
                  <a:pt x="109315" y="498733"/>
                  <a:pt x="101505" y="473587"/>
                  <a:pt x="98457" y="447870"/>
                </a:cubicBezTo>
                <a:cubicBezTo>
                  <a:pt x="95792" y="425581"/>
                  <a:pt x="99409" y="402529"/>
                  <a:pt x="97505" y="380050"/>
                </a:cubicBezTo>
                <a:cubicBezTo>
                  <a:pt x="94266" y="340425"/>
                  <a:pt x="88551" y="300800"/>
                  <a:pt x="84930" y="261173"/>
                </a:cubicBezTo>
                <a:cubicBezTo>
                  <a:pt x="84168" y="252600"/>
                  <a:pt x="88933" y="243648"/>
                  <a:pt x="89313" y="234883"/>
                </a:cubicBezTo>
                <a:cubicBezTo>
                  <a:pt x="90266" y="207450"/>
                  <a:pt x="90457" y="180017"/>
                  <a:pt x="91026" y="152584"/>
                </a:cubicBezTo>
                <a:cubicBezTo>
                  <a:pt x="91218" y="136963"/>
                  <a:pt x="90647" y="121150"/>
                  <a:pt x="92361" y="105718"/>
                </a:cubicBezTo>
                <a:cubicBezTo>
                  <a:pt x="94648" y="85336"/>
                  <a:pt x="98077" y="66857"/>
                  <a:pt x="83217" y="47806"/>
                </a:cubicBezTo>
                <a:cubicBezTo>
                  <a:pt x="77453" y="40471"/>
                  <a:pt x="73691" y="32636"/>
                  <a:pt x="71206" y="24480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C4D41903-2C9D-4F9E-AA1F-6161F8A6F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6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8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8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E4574B5-C90E-412D-BAB0-B9F483290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8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7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7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3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sv-SE" sz="5400" dirty="0"/>
              <a:t>Agenda 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Inledning &amp; presentation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Värdegrund &amp; Policys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Säsongsplanering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Barnens utveckling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Roller &amp; ansvar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Praktisk information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Ekonomi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Kommunikation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Frågor &amp; diskussion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5730290" y="947874"/>
            <a:ext cx="5052438" cy="525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6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sv-SE" sz="5400" dirty="0"/>
              <a:t>Inledning &amp; presentation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Välkomna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Kort presentation av tränare, ledare och deras roller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200" dirty="0">
                <a:latin typeface="Arial" panose="020B0604020202020204" pitchFamily="34" charset="0"/>
              </a:rPr>
              <a:t>Kort info om spelare i laget (antal, ålder osv)</a:t>
            </a:r>
            <a:endParaRPr kumimoji="0" lang="sv-SE" altLang="sv-SE" sz="2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sv-SE" sz="2200" dirty="0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7" r="1" b="1140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61795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0C5E84-8BDD-F3E7-F132-06BD76398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CAEC6591-A003-0F59-4BCB-F39CDF6DD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609600"/>
            <a:ext cx="3595678" cy="1330839"/>
          </a:xfrm>
        </p:spPr>
        <p:txBody>
          <a:bodyPr>
            <a:normAutofit/>
          </a:bodyPr>
          <a:lstStyle/>
          <a:p>
            <a:r>
              <a:rPr lang="sv-SE"/>
              <a:t>Värdegrund och Policys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7A5AAB0-9BC0-8254-B567-F001A09D6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179" y="1940439"/>
            <a:ext cx="4325831" cy="4162249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sv-SE" altLang="sv-SE" sz="20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Ullvi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SK:s värdegrund: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Glädje, gemenskap, inkludering- </a:t>
            </a: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hur ska det synas?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sv-SE" altLang="sv-SE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Policys för föräldrar, ledare och spelare (visa gärna)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endParaRPr lang="sv-SE" sz="2000" dirty="0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C890CAFD-6B0F-8860-E857-E078CF7FCD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0" r="-1" b="3609"/>
          <a:stretch>
            <a:fillRect/>
          </a:stretch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0264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208EE2-3103-F3BC-49A5-4BF682071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F2681C-86F0-6246-3B76-457111B68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ED142E37-BADE-A836-A6CB-E57B229E2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Säsongsplanering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E8BEB5CB-D232-4058-4D96-3B75ACC22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FD3AEAA-30CE-41FF-514C-79FE22580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Lagets fokus för säsongen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Träningstider och plats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400" dirty="0">
                <a:latin typeface="Arial" panose="020B0604020202020204" pitchFamily="34" charset="0"/>
              </a:rPr>
              <a:t>Matcher</a:t>
            </a: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cuper och andra aktiviteter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Rutiner vid frånvaro och sjukdom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Hur vi kommunicerar schema och ändringar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2A3EA8E0-2A63-23DD-81F9-3FC722B8CF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604229" y="184105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191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035F7A-3D0A-B7B8-C6A4-4D38DA825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Arc 2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EF4336B8-A645-4498-83A8-CE873F11C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sv-SE"/>
              <a:t>Barnens utveckling 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069D0FDD-F42B-8ED8-83B0-B69650F3B8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03182" y="861203"/>
            <a:ext cx="4777381" cy="496584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038383AD-484D-4BEA-3876-B22B928029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94962" y="1984443"/>
            <a:ext cx="5458838" cy="41925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Fokus på laganda, kamratskap och glädje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Långsiktig utveckling- så många som möjligt, så länge som möjligt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Viktigt att lyssna på varandra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Struktur och ordning och reda på träningar och matcher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v-SE" altLang="sv-SE">
                <a:latin typeface="Arial" panose="020B0604020202020204" pitchFamily="34" charset="0"/>
              </a:rPr>
              <a:t>Vad behöver ni föräldrar hjälpa oss med?</a:t>
            </a:r>
          </a:p>
        </p:txBody>
      </p:sp>
    </p:spTree>
    <p:extLst>
      <p:ext uri="{BB962C8B-B14F-4D97-AF65-F5344CB8AC3E}">
        <p14:creationId xmlns:p14="http://schemas.microsoft.com/office/powerpoint/2010/main" val="80368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31C52-9C28-730D-798D-803E090BA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BAAB916-01C9-BCB3-D018-D77A2E75B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DB2FAE9-1649-FE3B-761D-85D6DCA11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Roller och ansvar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ADCFFBB6-E291-663C-3C54-957FFFACA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78343192-B404-A27D-3832-BFA09C6065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882391" y="2112264"/>
            <a:ext cx="3941064" cy="409651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26C3677-5D56-7623-9905-6442B8C258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8546" y="2123613"/>
            <a:ext cx="743963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Tränarteamets ansvar (träning, matchning, utveckling)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Föräldraengagemang: sekretariat, kiosk, skjutsar, lagaktiviteter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Ev. behov av fler stödpersoner (t.ex. material, ekonomi, sociala aktiviteter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031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C8BEE1-A01F-6414-D391-ECBEBBAA0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5AD4051-7B58-ED53-248E-49EAE4E4B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CA05FB07-C0D2-A8F6-C14F-B75A7C981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Praktisk information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6AAC0F16-AA11-4D5E-12BD-D7AF8137B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0DA679A2-4941-9E8F-1A70-23C362A16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765659" y="2112264"/>
            <a:ext cx="3941064" cy="4096512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4A4A9F-CE18-082F-116A-D55E660DA4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2493" y="1876051"/>
            <a:ext cx="687889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Vilken utrustning varje spelare behöver själv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Klubbens material &amp; profilkläder (kan beställas via Stadium)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Försäkringar/licenser (viktigt att betala avgifter för att vara försäkrade). Avgifter för säsongen skickas ut i oktober </a:t>
            </a:r>
          </a:p>
        </p:txBody>
      </p:sp>
    </p:spTree>
    <p:extLst>
      <p:ext uri="{BB962C8B-B14F-4D97-AF65-F5344CB8AC3E}">
        <p14:creationId xmlns:p14="http://schemas.microsoft.com/office/powerpoint/2010/main" val="329845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82751-508B-F4DC-FB19-11A70144D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49880B1-9A06-9B66-1B24-A373DC773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BFB2F27C-1EEC-A966-E2ED-8C5753B0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Ekonomi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A2F87326-B18E-3D76-41CE-AF084C111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1FE84B7-4587-614D-6E61-C6D4B942DC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>
            <a:fillRect/>
          </a:stretch>
        </p:blipFill>
        <p:spPr>
          <a:xfrm>
            <a:off x="7882391" y="2112264"/>
            <a:ext cx="3941064" cy="4096512"/>
          </a:xfrm>
          <a:prstGeom prst="rect">
            <a:avLst/>
          </a:pr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5983F7FA-E753-A71F-9EA5-652E8B0DE3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8545" y="1877775"/>
            <a:ext cx="732831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Medlems- och träningsavgifter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>
                <a:latin typeface="Arial" panose="020B0604020202020204" pitchFamily="34" charset="0"/>
              </a:rPr>
              <a:t>Medlemsavgift: 300kr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>
                <a:latin typeface="Arial" panose="020B0604020202020204" pitchFamily="34" charset="0"/>
              </a:rPr>
              <a:t>Träningsavgift: 1 ggr/v: 700:-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>
                <a:latin typeface="Arial" panose="020B0604020202020204" pitchFamily="34" charset="0"/>
              </a:rPr>
              <a:t>Träningsavgift: 2-3 ggr/v: 1300:-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sv-SE" altLang="sv-SE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sv-SE" altLang="sv-SE" sz="1600" dirty="0">
                <a:latin typeface="Arial" panose="020B0604020202020204" pitchFamily="34" charset="0"/>
              </a:rPr>
              <a:t>Föreningen kommer att ansluta sig till Fritidskortet, där vårdnadshavare kan ansöka om bidrag till föreningsavgifter. Mer info om detta kommer framöver.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Eventuella försäljningar eller andra intäkter (Procent från köp på Stadium, fikaförsäljning är viktigt)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Sponsring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sv-SE" altLang="sv-SE" sz="2400" dirty="0">
                <a:latin typeface="Arial" panose="020B0604020202020204" pitchFamily="34" charset="0"/>
              </a:rPr>
              <a:t>Föreningen bekostar 1 cupavgift/ lag och säsong</a:t>
            </a:r>
            <a:r>
              <a:rPr lang="sv-SE" altLang="sv-SE" sz="2400">
                <a:latin typeface="Arial" panose="020B0604020202020204" pitchFamily="34" charset="0"/>
              </a:rPr>
              <a:t>. </a:t>
            </a:r>
            <a:endParaRPr lang="sv-SE" altLang="sv-SE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9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409</Words>
  <Application>Microsoft Office PowerPoint</Application>
  <PresentationFormat>Bredbild</PresentationFormat>
  <Paragraphs>69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Office-tema</vt:lpstr>
      <vt:lpstr>Välkommen på föräldramöte </vt:lpstr>
      <vt:lpstr>Agenda </vt:lpstr>
      <vt:lpstr>Inledning &amp; presentation</vt:lpstr>
      <vt:lpstr>Värdegrund och Policys</vt:lpstr>
      <vt:lpstr>Säsongsplanering</vt:lpstr>
      <vt:lpstr>Barnens utveckling </vt:lpstr>
      <vt:lpstr>Roller och ansvar</vt:lpstr>
      <vt:lpstr>Praktisk information</vt:lpstr>
      <vt:lpstr>Ekonomi</vt:lpstr>
      <vt:lpstr>Sponsorerbjudande säsongen 25/26  </vt:lpstr>
      <vt:lpstr>Kommunikation </vt:lpstr>
      <vt:lpstr>Tack för idag!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Lundstedt, Elin</dc:creator>
  <cp:lastModifiedBy>Lundstedt, Elin</cp:lastModifiedBy>
  <cp:revision>4</cp:revision>
  <dcterms:created xsi:type="dcterms:W3CDTF">2025-08-31T13:47:17Z</dcterms:created>
  <dcterms:modified xsi:type="dcterms:W3CDTF">2025-09-11T06:14:46Z</dcterms:modified>
</cp:coreProperties>
</file>