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77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F16A3E-2F2A-6D78-20CA-7E6D69967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67A3CD5-49DC-4542-1C6E-9149F98E4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536CF8-546C-CB57-89BE-F71D91F9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8D64F0-3AE6-B79A-0DE2-0F6D065E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88AC7B-1486-0F3E-9BB0-57C951F3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10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DD84F-41CA-B93E-41A6-B8C1ECFA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08EFF6E-A851-408C-8C8A-B4976D49B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41DEBF-728F-5301-16CD-336374A0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2DE404-D9B7-1CFD-6CF3-59232EE1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5B93AC-69F6-61B6-DDB4-8ADB5B45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47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8CD2AEC-31AB-97B1-8670-8E70575BB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172C545-BF2C-DAFE-0C21-3297B8A8D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0A226F-02CD-1B16-7662-39CF5CF7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F22645-2DDC-8DC4-E9C6-9E0B1522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7B37B3-C2A0-FA49-27AC-E61E604D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16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92A6E-2C26-6E5C-5092-BB1A7F5B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7251B1-61BB-33A7-50DA-1DD95C790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114E5-A9BC-8129-76E0-5B4DC08F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EE37D5-64FE-60CD-EBAF-6E995580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E783FF-CE44-A1E7-5FB9-DF9E493F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53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2F367A-07B1-DB53-269F-F870FD64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C7702E-351A-865D-D291-B806C59D1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955103-718C-D029-0904-95D522C1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CB643E-F6D4-17C5-F9AE-C782151C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8CDB9C-57AE-7EE7-DAFF-40976A86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56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0E2AC3-11F8-188C-ECC4-45403D9C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BD41A-A88B-F3EE-26AC-2346086F4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64748C-FD34-2A3E-FBCA-E5825A845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5B6904-C990-91D8-636C-20740669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18E499D-3F38-9D3A-01CA-493E6270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FA9B8B-56E9-88AB-E861-3D2140BE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90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55C2E-E6A6-AD61-129E-821821ED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AD362B-1829-3704-8E38-C35C59B4D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956B7E-03C8-D859-5FE4-4CFA1671A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20E770-6A0E-B2D7-37DA-7D2FCCD90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558E9F3-F454-D408-893F-A24A19499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FD34FF-0A6F-8564-A5B6-9A43200E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E297995-ACB1-E9B6-DC24-9D43CF39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5CC1080-89C3-A4D3-9B0D-A7890A5F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07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5DF615-C7B1-ABF7-E843-1C25E55F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9932183-7DCB-D3E0-6210-2D398CDE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0099D23-7F33-3F87-F1A7-EAE8C091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3D2593-B73E-56C2-86F7-79454BD4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46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BE8BD94-007A-3CB8-F512-B7222823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A49D14C-ED8A-7DB4-1AF0-EABFCC93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2E3DD63-1272-BFD5-1B34-CB752F7F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44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DA17B2-68FF-53E8-A2C0-AB569944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12F810-5145-F87C-C40E-2CDC70C19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A853E4-DA8B-8288-542F-465928582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A794D9-4435-72CF-A4BE-82F3CD7D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54DA2F-3372-FBE0-C549-0F8A7FD9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D64173-5D03-23B8-1F33-4E216F5F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80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F464E1-203F-D624-1D93-1472A15F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73D648A-5D79-5B7A-1C96-D008C9A6A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36664C-10E3-9909-A99B-277FF8C5E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072E15D-56EA-C42D-6B3A-E9EDEAA1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76C3C0-0AC0-BAA9-62C0-E9004E66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9D116A-3EB3-AC48-612A-8E069E5F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37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FBFD56-45E0-476C-BE42-3B04BA1D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65F505-2715-E5BE-4B61-5BF3412C8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7A5535-7CF2-2A42-538B-24AD345D3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FBFB6-1ABE-48E8-A121-1388772AC126}" type="datetimeFigureOut">
              <a:rPr lang="sv-SE" smtClean="0"/>
              <a:t>2024-10-20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20EE63-FA1F-6D18-EDD8-FABFB209C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8BF4AE-07FF-090A-B36C-29D610D60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054E6-5B35-4904-9023-9DC7B3DA1D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80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60D4A8-768A-35DA-884F-843A6E12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93" b="1641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7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D34B1A-5A75-60C4-5655-B13E9133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118" y="457200"/>
            <a:ext cx="828376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69CC59-4CD4-411A-B6C1-D7635423D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0" y="457200"/>
            <a:ext cx="858281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2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ED75C0-D5FF-CF13-DE65-9CD7AB064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74" y="457200"/>
            <a:ext cx="840085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0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0F1510-614D-B95E-EB2B-B1A4A782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0" y="457200"/>
            <a:ext cx="858281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8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6F9FC8-AFED-5445-7910-E4DA836C3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74" y="457200"/>
            <a:ext cx="840085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85BA82-19DC-FCC3-3893-412076CE3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80" y="457200"/>
            <a:ext cx="84606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1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12D0D6-52C6-A099-C042-612593A69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457200"/>
            <a:ext cx="861391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6DF143-3869-4B59-0E84-CEE1ACB9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0" y="457200"/>
            <a:ext cx="858281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31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5AA9CD-2721-86D4-CB94-FFD6980C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29" b="554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0887A0-31E8-C018-EADB-6C93250A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80" y="457200"/>
            <a:ext cx="84606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4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7071D1-4832-797C-BBE7-8AC56B3E2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45" b="1489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8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D6B84B-9DC2-EA43-D88B-BBCD1578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2" b="1171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62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7F817E-17AF-5847-2154-6A5E1C079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0" y="457200"/>
            <a:ext cx="858281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5BCF0F-8885-7226-F96C-1FF9676AC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58" b="1513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4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496BEE-C340-EAC0-8A19-2F317275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34" b="148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FEB751-BCCE-CFC5-030E-E69F3DBA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22" b="1497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CC0606-5296-D97C-546E-B8A43C40FC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99" b="1188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3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E7A426-6148-7238-479D-EF5377944D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49" b="1517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8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26A034-4396-03B3-E412-5CBEFE1C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94" b="1405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2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DF5329-0BBD-C6C5-4FCE-31C58EC6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98" b="1189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99417B-AF42-E486-688E-26378CA7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61" b="1193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60967E-6583-A1B7-CEE7-18A79169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05" b="763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50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4EE5F3-A954-297E-EDC7-568E6979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0" y="457200"/>
            <a:ext cx="84908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9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26ACFA-DAE1-75A8-56F0-F34419F4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06" y="457200"/>
            <a:ext cx="87405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4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D52403-E890-11E1-C596-94B74CEC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48" b="613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3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934B51-E8EB-303C-1259-183811FE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457200"/>
            <a:ext cx="861391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4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03A6BA-4885-6014-9F7A-837748C1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0" y="457200"/>
            <a:ext cx="858281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99FB20-A0A0-B34F-6B33-BB3D7411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84" b="1257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5C599A-2F5C-001E-1D29-67569B8B0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54" y="457200"/>
            <a:ext cx="852129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Bredbild</PresentationFormat>
  <Paragraphs>0</Paragraphs>
  <Slides>30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4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Lundstedt, Elin</dc:creator>
  <cp:lastModifiedBy>Lundstedt, Elin</cp:lastModifiedBy>
  <cp:revision>1</cp:revision>
  <dcterms:created xsi:type="dcterms:W3CDTF">2024-10-20T15:00:15Z</dcterms:created>
  <dcterms:modified xsi:type="dcterms:W3CDTF">2024-10-20T15:10:50Z</dcterms:modified>
</cp:coreProperties>
</file>