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28C7F-ACD9-2181-B3A5-815CEDF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B097B3-C9B5-4677-A801-6ABB06369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C38C4A-43DD-932B-EF31-D19EDBF5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E6223A-38A5-342E-3ED2-737C4B1C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C51381-4E39-6111-9B47-48186924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48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3C1F2-BB90-B0BC-27F0-AB780CB0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574148F-E749-95BE-3809-0298DC78E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5CD22D-5322-2707-C831-5895787F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6E082-CC23-92F8-25A7-84AB5732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918B00-3EBD-D081-C4DD-E0C50B49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47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07783BB-2371-EBE5-D16D-27032FFDE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BF7B5F-4638-159D-4181-695EB3B26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81AF09-3179-32FB-859C-734B4682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3F148-0503-D40F-6D6D-BFCFFD64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2B0C6E-6EEF-702E-5D97-BC2D7410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1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42B36-C257-D010-38A7-1BC955F5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C21683-7C84-E1CD-3FA3-74A7E8AC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1EB605-D411-62E2-D8E0-83A0B314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CEA41F-D583-8150-B7B1-F2740D5E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1B108F-A71F-3089-4856-B6963E62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1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77FA30-A550-304F-025C-D558088C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BB00C1-2095-E82E-F634-9E86D059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F6D462-C6D4-2739-62E3-8D4B238C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74CB86-387F-4BAA-7A0B-2795D48E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29FC92-73AB-8EC8-8059-7E05A695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79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EC7A36-5692-5A79-185D-24E937ED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836DC4-ADAF-2059-690C-418BA9DB9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628CA5-0D8D-AEDA-5041-F9EFF2D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DE5670-69B9-9BC1-B0E9-D6CD30E1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63C20B-DF3E-DCEE-7FE8-0BAAF0C2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4209D8-85B4-A1FA-145E-E22034DE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7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BF2BCB-B707-C98F-FFCF-3B20A440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6D5B08-707E-C60F-CBBA-94B48498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7C8842-4905-B3F4-51F2-25A3CA13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985FEB-9B35-4803-5498-8B848A9CA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0CB0F8-8B17-FA77-05C6-62BE475DF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9CD406B-B836-2BE9-512B-0DEDF2C3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FA37F8-5F55-1476-6EF0-13F51397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DF39759-C80F-D4C7-6C80-C12D7182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38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C9AC56-7D0E-E6E3-072C-CD12548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05246E7-8D1D-7B5E-CA45-23946BAC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0B47D2-4687-C09C-3C25-BA2B2698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BE7A4A-9219-1C6E-2036-A1B2621E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86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5331E4-4FEC-2078-0695-7D0280E9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FEB120-EF6A-14F5-9E0E-EE11F1E6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B64516-114E-FE94-3D2D-11DCDD56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35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523B3-CA09-F68F-EEC1-9EE43906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698B5B-C0D5-155C-72CB-9F6D4AF7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BE846A-421D-EEED-D6BC-06DEF8721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D61A6F-EEF4-677B-8BAD-AA84DA2D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0944834-FCD8-7997-598F-0E9C02BD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DA8762-501D-EDAF-B88A-A2021747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96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EF7F2-7226-88BE-4427-205DA5BE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F94ED3D-0F73-60CA-C44B-B7AE4D2A2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47BBF6-C2ED-683A-036C-EDA4D8324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9A4F2B-0957-386E-B395-B781BFF2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1C9174-05C3-FF23-CD60-3ED21365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0AF3CB-6968-CD33-2C85-9FB78604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19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6FE6BB7-2971-BD77-9F4C-D9F21ED5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3742A2-B4B8-A9D5-C8CB-A438C1566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28F249-BC0D-D160-5973-C9B7665DF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DFFC00-00AC-438C-9BA4-A2EF7F7FFE85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4F0938-D54F-2553-1C5A-83B23D1FD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DE4F55-9513-5326-1818-A330D0262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626446-2EFD-4ECD-A86C-91D2B23ED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2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38E1FD-F5CC-987E-D609-69BB265A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59" b="53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15F786-282A-073B-1AF5-5AA175DB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8" b="7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5BD12A-4706-F932-24C0-80B3BB09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23249C-E303-3F3D-B68F-9709C341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37" b="4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6727B0-0328-1787-D50E-0EC46732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4" b="44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6482F8-4932-2B6F-9B46-7E53AAB7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95" b="35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34797C-8922-8EFD-F07F-C688DEA4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" b="98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6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04EC79-5A55-A873-BB88-2EA53BE7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22" b="106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6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A35DCC-B459-B9A6-F08A-692ACC4E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A5AF41-52A6-0EA0-C2DA-6B6A5F4E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E6D744-44B2-B51F-5921-39C8DC92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3005CC-9917-37AD-8D5E-F52CCD0E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F051EC-1537-C1A6-3966-5540ED16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6FA299-18FC-E4E4-05A5-8748060E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10" b="99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6F021A-A5FF-5776-4B79-5236087B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20" b="56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04110B-264D-CE08-3ADD-BAA167B6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22" b="8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E07593-F40A-580C-7D2F-D1B810C315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86" b="72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9D3E89-644B-2326-E425-6B9475A5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CB641E-8013-E20F-F3BD-CDBF6318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43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8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2E3EC9-EAE2-D07D-D83D-067B21CE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3E5C48-1583-2AAF-ED0C-F074F6C6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C7DEBD-B7A1-14D7-59C0-35087F5350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51" b="1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05BB64-5554-F62A-65D5-FD4D5C88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14" b="36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F2D251-A420-37D1-4CC7-C3B5CA28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Bredbild</PresentationFormat>
  <Paragraphs>0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Lundstedt, Elin</dc:creator>
  <cp:lastModifiedBy>Lundstedt, Elin</cp:lastModifiedBy>
  <cp:revision>1</cp:revision>
  <dcterms:created xsi:type="dcterms:W3CDTF">2024-10-20T14:49:52Z</dcterms:created>
  <dcterms:modified xsi:type="dcterms:W3CDTF">2024-10-20T14:59:06Z</dcterms:modified>
</cp:coreProperties>
</file>