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177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392B60-D07F-3922-A0AE-5B8FD8AF67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002FE2-AC47-EA45-6C4F-D794DAC616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EDE1EEA-9CA1-0A20-2A52-68BFDEF0F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44EC-8F48-4349-AF86-E7BF207E9B90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1F15AC9-A705-91A2-AF2C-FCCABA85D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41E5418-4BFF-CF84-8430-11F845985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FE3F-D0AF-4A26-87C1-322AB28FF9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4817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90595A-0E3B-7364-68DB-8B04505D0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69D3FB2-A791-A891-8BD2-4FACA3C1A4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F223BFE-D5E0-B5EC-1A6F-ABA205633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44EC-8F48-4349-AF86-E7BF207E9B90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C0579B1-6919-3B16-D7A8-2C3ADB0E5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4DF6F3A-7B3A-86CD-175C-6B9533EB3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FE3F-D0AF-4A26-87C1-322AB28FF9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448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6717B00-2B0E-4971-D9CC-9BCECACB9B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B40C60D-20CA-95DA-FF9B-BF1B484FD0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58061E-E92B-7EA9-9A87-C418B0AC2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44EC-8F48-4349-AF86-E7BF207E9B90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ABAB8C-C275-D4A9-F616-B1B79374E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975BBEF-197F-0B8D-FC0A-A4A39FDF1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FE3F-D0AF-4A26-87C1-322AB28FF9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1084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01C26F-834E-749E-9DD1-CA508ADAC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F97FCD-A74A-1B7F-277D-18643A093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9E5D0C8-9D44-C2B8-B4BF-D4ED6772B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44EC-8F48-4349-AF86-E7BF207E9B90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379EDA1-DE51-996C-04E5-99135CCEC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72AECB7-2AD0-5D4A-2C7E-EA1CA2C35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FE3F-D0AF-4A26-87C1-322AB28FF9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6820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CFDC99-FA2F-8C33-94EC-F0874F683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A8E7737-F1EB-9C5A-FDC4-C56E6B222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1ECE2FF-E449-17A4-61A2-2297EBB58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44EC-8F48-4349-AF86-E7BF207E9B90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80BAEF-E461-D32F-BAA1-458C33ACB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9F6140F-7D0E-E341-1322-AA057A81E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FE3F-D0AF-4A26-87C1-322AB28FF9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9079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6F1453-2D05-DAD6-0E40-48DC14A8E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AB323BC-EEF3-1246-257B-0EF8A77DA9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DB0AD74-081C-606C-FB77-CD1EFBF90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DC966AE-DE1A-BDCA-4284-C198C251C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44EC-8F48-4349-AF86-E7BF207E9B90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2501954-0510-5223-9FBD-0540B440C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B897A74-A84E-E3BD-5F4B-BF51019C5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FE3F-D0AF-4A26-87C1-322AB28FF9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96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B73E27-0B0D-B2D1-EF22-03A203775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CB7C6E4-3B6B-06F0-7892-6740E4360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EA6DFB9-36C3-F5C1-1985-6E33CF9E30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F8AE2CC-8F6F-7E1D-407D-CBE3AA22CD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EDC2208-8746-A881-C1BE-7B09351332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603A9E0-08B8-4B59-BDB5-A420F5926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44EC-8F48-4349-AF86-E7BF207E9B90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B25E2A1-9B6E-92B5-2673-7426818B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E8E3EA0-33D7-BA2C-C2E4-3E41CA0D5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FE3F-D0AF-4A26-87C1-322AB28FF9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742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64D11C-CC2B-6937-FDA2-521189A5D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B21DBD1-9463-C1C7-77C2-36CFD1A99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44EC-8F48-4349-AF86-E7BF207E9B90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BD5E172-3C57-51BB-849A-1EED7E110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BB9AEB5-D416-9A2C-068A-03F0F87C3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FE3F-D0AF-4A26-87C1-322AB28FF9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122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F6E7D37-FE94-4F5B-487C-5AF4FB5E9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44EC-8F48-4349-AF86-E7BF207E9B90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70893C0-14A7-98FA-D40F-7A00C8D41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DDEF37B-7629-032B-D21F-2BC16018A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FE3F-D0AF-4A26-87C1-322AB28FF9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6608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9AB025-844D-C544-6999-C8E955C08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96EDA5-5AEE-E49E-1E04-D7F10C0F9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0752757-1173-5579-16B8-B1EBE5C227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EB2EE1A-D5C8-EDF6-2425-598E91E65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44EC-8F48-4349-AF86-E7BF207E9B90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E49BF1E-8E2C-BA9D-69FD-304AD733E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1C6FE7E-3838-50DF-B782-974384EEB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FE3F-D0AF-4A26-87C1-322AB28FF9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1291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851E5A-8DC7-95A6-C54E-80D64255B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1D48906-B813-E9DE-062C-8E5AEF8A54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8149C04-080B-12A1-D261-A13847579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04D7451-0CD6-BAFE-2328-B413129FD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44EC-8F48-4349-AF86-E7BF207E9B90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FB0C85E-7FB2-624C-8A58-B4681FF5E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EEABA6-69DA-70CA-F09F-4743A41F2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FE3F-D0AF-4A26-87C1-322AB28FF9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4465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15E5182-1363-D69A-28DA-8562F1065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AE292A1-643A-D61E-3977-5A2B3A0FC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4FBA604-8FF2-33ED-BD32-5ED148B12D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344EC-8F48-4349-AF86-E7BF207E9B90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3836273-49A8-28BD-233B-D1BBBEBB7F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559C889-5F66-4264-84BB-16C838E51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DFE3F-D0AF-4A26-87C1-322AB28FF9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299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8763F1-ADD2-CF48-42F7-969B7ED0B6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0ADB803-B6BA-460B-294B-399395D0C0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D2F1E1C4-1E0D-5510-D352-28635D263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90" y="553430"/>
            <a:ext cx="10654620" cy="57511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5666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Lundstedt, Elin</dc:creator>
  <cp:lastModifiedBy>Lundstedt, Elin</cp:lastModifiedBy>
  <cp:revision>1</cp:revision>
  <dcterms:created xsi:type="dcterms:W3CDTF">2024-02-16T12:29:14Z</dcterms:created>
  <dcterms:modified xsi:type="dcterms:W3CDTF">2024-02-16T12:29:54Z</dcterms:modified>
</cp:coreProperties>
</file>