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98" r:id="rId3"/>
    <p:sldId id="283" r:id="rId4"/>
    <p:sldId id="266" r:id="rId5"/>
    <p:sldId id="299" r:id="rId6"/>
    <p:sldId id="286" r:id="rId7"/>
    <p:sldId id="305" r:id="rId8"/>
    <p:sldId id="309" r:id="rId9"/>
    <p:sldId id="319" r:id="rId10"/>
    <p:sldId id="306" r:id="rId11"/>
    <p:sldId id="300" r:id="rId12"/>
    <p:sldId id="307" r:id="rId13"/>
    <p:sldId id="308" r:id="rId14"/>
    <p:sldId id="301" r:id="rId15"/>
    <p:sldId id="303" r:id="rId16"/>
    <p:sldId id="304" r:id="rId17"/>
    <p:sldId id="311" r:id="rId18"/>
    <p:sldId id="316" r:id="rId19"/>
    <p:sldId id="320" r:id="rId20"/>
    <p:sldId id="321" r:id="rId21"/>
    <p:sldId id="314" r:id="rId22"/>
    <p:sldId id="313" r:id="rId23"/>
    <p:sldId id="315" r:id="rId24"/>
    <p:sldId id="312" r:id="rId25"/>
    <p:sldId id="318" r:id="rId26"/>
    <p:sldId id="302" r:id="rId27"/>
    <p:sldId id="317" r:id="rId28"/>
    <p:sldId id="310" r:id="rId29"/>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FCD478-EA61-4A8B-8FF6-54FFC6867CE3}" v="4" dt="2022-01-25T14:05:47.1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2" d="100"/>
          <a:sy n="102" d="100"/>
        </p:scale>
        <p:origin x="114" y="3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fan Poldrugac" userId="3fdc1afb-df04-4fa2-9e9d-a448c650ab82" providerId="ADAL" clId="{ABFCD478-EA61-4A8B-8FF6-54FFC6867CE3}"/>
    <pc:docChg chg="undo custSel modSld sldOrd">
      <pc:chgData name="Stefan Poldrugac" userId="3fdc1afb-df04-4fa2-9e9d-a448c650ab82" providerId="ADAL" clId="{ABFCD478-EA61-4A8B-8FF6-54FFC6867CE3}" dt="2022-01-25T14:06:20.987" v="947" actId="20577"/>
      <pc:docMkLst>
        <pc:docMk/>
      </pc:docMkLst>
      <pc:sldChg chg="modSp setBg">
        <pc:chgData name="Stefan Poldrugac" userId="3fdc1afb-df04-4fa2-9e9d-a448c650ab82" providerId="ADAL" clId="{ABFCD478-EA61-4A8B-8FF6-54FFC6867CE3}" dt="2022-01-25T14:05:37.529" v="915"/>
        <pc:sldMkLst>
          <pc:docMk/>
          <pc:sldMk cId="1072448965" sldId="265"/>
        </pc:sldMkLst>
        <pc:spChg chg="mod">
          <ac:chgData name="Stefan Poldrugac" userId="3fdc1afb-df04-4fa2-9e9d-a448c650ab82" providerId="ADAL" clId="{ABFCD478-EA61-4A8B-8FF6-54FFC6867CE3}" dt="2022-01-25T14:04:43.359" v="914"/>
          <ac:spMkLst>
            <pc:docMk/>
            <pc:sldMk cId="1072448965" sldId="265"/>
            <ac:spMk id="2" creationId="{47B06EC0-E188-4949-AA32-33AC43518B22}"/>
          </ac:spMkLst>
        </pc:spChg>
        <pc:spChg chg="mod">
          <ac:chgData name="Stefan Poldrugac" userId="3fdc1afb-df04-4fa2-9e9d-a448c650ab82" providerId="ADAL" clId="{ABFCD478-EA61-4A8B-8FF6-54FFC6867CE3}" dt="2022-01-25T14:04:43.359" v="914"/>
          <ac:spMkLst>
            <pc:docMk/>
            <pc:sldMk cId="1072448965" sldId="265"/>
            <ac:spMk id="3" creationId="{4466F8A1-B7D9-4A5A-8457-745F2E08E1F5}"/>
          </ac:spMkLst>
        </pc:spChg>
      </pc:sldChg>
      <pc:sldChg chg="modSp setBg">
        <pc:chgData name="Stefan Poldrugac" userId="3fdc1afb-df04-4fa2-9e9d-a448c650ab82" providerId="ADAL" clId="{ABFCD478-EA61-4A8B-8FF6-54FFC6867CE3}" dt="2022-01-25T14:05:47.185" v="916"/>
        <pc:sldMkLst>
          <pc:docMk/>
          <pc:sldMk cId="1422377165" sldId="266"/>
        </pc:sldMkLst>
        <pc:spChg chg="mod">
          <ac:chgData name="Stefan Poldrugac" userId="3fdc1afb-df04-4fa2-9e9d-a448c650ab82" providerId="ADAL" clId="{ABFCD478-EA61-4A8B-8FF6-54FFC6867CE3}" dt="2022-01-25T14:04:43.359" v="914"/>
          <ac:spMkLst>
            <pc:docMk/>
            <pc:sldMk cId="1422377165" sldId="266"/>
            <ac:spMk id="2" creationId="{47B06EC0-E188-4949-AA32-33AC43518B22}"/>
          </ac:spMkLst>
        </pc:spChg>
        <pc:spChg chg="mod">
          <ac:chgData name="Stefan Poldrugac" userId="3fdc1afb-df04-4fa2-9e9d-a448c650ab82" providerId="ADAL" clId="{ABFCD478-EA61-4A8B-8FF6-54FFC6867CE3}" dt="2022-01-25T14:04:43.359" v="914"/>
          <ac:spMkLst>
            <pc:docMk/>
            <pc:sldMk cId="1422377165" sldId="266"/>
            <ac:spMk id="3" creationId="{4466F8A1-B7D9-4A5A-8457-745F2E08E1F5}"/>
          </ac:spMkLst>
        </pc:spChg>
      </pc:sldChg>
      <pc:sldChg chg="modSp mod">
        <pc:chgData name="Stefan Poldrugac" userId="3fdc1afb-df04-4fa2-9e9d-a448c650ab82" providerId="ADAL" clId="{ABFCD478-EA61-4A8B-8FF6-54FFC6867CE3}" dt="2022-01-25T14:04:43.359" v="914"/>
        <pc:sldMkLst>
          <pc:docMk/>
          <pc:sldMk cId="394690756" sldId="283"/>
        </pc:sldMkLst>
        <pc:spChg chg="mod">
          <ac:chgData name="Stefan Poldrugac" userId="3fdc1afb-df04-4fa2-9e9d-a448c650ab82" providerId="ADAL" clId="{ABFCD478-EA61-4A8B-8FF6-54FFC6867CE3}" dt="2022-01-25T14:04:43.359" v="914"/>
          <ac:spMkLst>
            <pc:docMk/>
            <pc:sldMk cId="394690756" sldId="283"/>
            <ac:spMk id="2" creationId="{00000000-0000-0000-0000-000000000000}"/>
          </ac:spMkLst>
        </pc:spChg>
      </pc:sldChg>
      <pc:sldChg chg="modSp">
        <pc:chgData name="Stefan Poldrugac" userId="3fdc1afb-df04-4fa2-9e9d-a448c650ab82" providerId="ADAL" clId="{ABFCD478-EA61-4A8B-8FF6-54FFC6867CE3}" dt="2022-01-25T14:04:43.359" v="914"/>
        <pc:sldMkLst>
          <pc:docMk/>
          <pc:sldMk cId="3947119660" sldId="286"/>
        </pc:sldMkLst>
        <pc:spChg chg="mod">
          <ac:chgData name="Stefan Poldrugac" userId="3fdc1afb-df04-4fa2-9e9d-a448c650ab82" providerId="ADAL" clId="{ABFCD478-EA61-4A8B-8FF6-54FFC6867CE3}" dt="2022-01-25T14:04:43.359" v="914"/>
          <ac:spMkLst>
            <pc:docMk/>
            <pc:sldMk cId="3947119660" sldId="286"/>
            <ac:spMk id="5" creationId="{E5780B7A-96F3-4A5D-9842-A2D4085F9651}"/>
          </ac:spMkLst>
        </pc:spChg>
        <pc:spChg chg="mod">
          <ac:chgData name="Stefan Poldrugac" userId="3fdc1afb-df04-4fa2-9e9d-a448c650ab82" providerId="ADAL" clId="{ABFCD478-EA61-4A8B-8FF6-54FFC6867CE3}" dt="2022-01-25T14:04:43.359" v="914"/>
          <ac:spMkLst>
            <pc:docMk/>
            <pc:sldMk cId="3947119660" sldId="286"/>
            <ac:spMk id="6" creationId="{E825C528-E059-40FD-96DB-5907C43BF815}"/>
          </ac:spMkLst>
        </pc:spChg>
      </pc:sldChg>
      <pc:sldChg chg="modSp">
        <pc:chgData name="Stefan Poldrugac" userId="3fdc1afb-df04-4fa2-9e9d-a448c650ab82" providerId="ADAL" clId="{ABFCD478-EA61-4A8B-8FF6-54FFC6867CE3}" dt="2022-01-25T14:04:43.359" v="914"/>
        <pc:sldMkLst>
          <pc:docMk/>
          <pc:sldMk cId="3404196715" sldId="298"/>
        </pc:sldMkLst>
        <pc:spChg chg="mod">
          <ac:chgData name="Stefan Poldrugac" userId="3fdc1afb-df04-4fa2-9e9d-a448c650ab82" providerId="ADAL" clId="{ABFCD478-EA61-4A8B-8FF6-54FFC6867CE3}" dt="2022-01-25T14:04:43.359" v="914"/>
          <ac:spMkLst>
            <pc:docMk/>
            <pc:sldMk cId="3404196715" sldId="298"/>
            <ac:spMk id="3" creationId="{91F3F117-9F78-4B9C-B3F9-15005AD0869D}"/>
          </ac:spMkLst>
        </pc:spChg>
      </pc:sldChg>
      <pc:sldChg chg="modSp">
        <pc:chgData name="Stefan Poldrugac" userId="3fdc1afb-df04-4fa2-9e9d-a448c650ab82" providerId="ADAL" clId="{ABFCD478-EA61-4A8B-8FF6-54FFC6867CE3}" dt="2022-01-25T14:04:43.359" v="914"/>
        <pc:sldMkLst>
          <pc:docMk/>
          <pc:sldMk cId="3727317593" sldId="300"/>
        </pc:sldMkLst>
        <pc:spChg chg="mod">
          <ac:chgData name="Stefan Poldrugac" userId="3fdc1afb-df04-4fa2-9e9d-a448c650ab82" providerId="ADAL" clId="{ABFCD478-EA61-4A8B-8FF6-54FFC6867CE3}" dt="2022-01-25T14:04:43.359" v="914"/>
          <ac:spMkLst>
            <pc:docMk/>
            <pc:sldMk cId="3727317593" sldId="300"/>
            <ac:spMk id="5" creationId="{E5780B7A-96F3-4A5D-9842-A2D4085F9651}"/>
          </ac:spMkLst>
        </pc:spChg>
        <pc:spChg chg="mod">
          <ac:chgData name="Stefan Poldrugac" userId="3fdc1afb-df04-4fa2-9e9d-a448c650ab82" providerId="ADAL" clId="{ABFCD478-EA61-4A8B-8FF6-54FFC6867CE3}" dt="2022-01-25T14:04:43.359" v="914"/>
          <ac:spMkLst>
            <pc:docMk/>
            <pc:sldMk cId="3727317593" sldId="300"/>
            <ac:spMk id="6" creationId="{E825C528-E059-40FD-96DB-5907C43BF815}"/>
          </ac:spMkLst>
        </pc:spChg>
      </pc:sldChg>
      <pc:sldChg chg="modSp">
        <pc:chgData name="Stefan Poldrugac" userId="3fdc1afb-df04-4fa2-9e9d-a448c650ab82" providerId="ADAL" clId="{ABFCD478-EA61-4A8B-8FF6-54FFC6867CE3}" dt="2022-01-25T14:04:43.359" v="914"/>
        <pc:sldMkLst>
          <pc:docMk/>
          <pc:sldMk cId="3763328571" sldId="301"/>
        </pc:sldMkLst>
        <pc:spChg chg="mod">
          <ac:chgData name="Stefan Poldrugac" userId="3fdc1afb-df04-4fa2-9e9d-a448c650ab82" providerId="ADAL" clId="{ABFCD478-EA61-4A8B-8FF6-54FFC6867CE3}" dt="2022-01-25T14:04:43.359" v="914"/>
          <ac:spMkLst>
            <pc:docMk/>
            <pc:sldMk cId="3763328571" sldId="301"/>
            <ac:spMk id="5" creationId="{E5780B7A-96F3-4A5D-9842-A2D4085F9651}"/>
          </ac:spMkLst>
        </pc:spChg>
      </pc:sldChg>
      <pc:sldChg chg="modSp">
        <pc:chgData name="Stefan Poldrugac" userId="3fdc1afb-df04-4fa2-9e9d-a448c650ab82" providerId="ADAL" clId="{ABFCD478-EA61-4A8B-8FF6-54FFC6867CE3}" dt="2022-01-25T14:04:43.359" v="914"/>
        <pc:sldMkLst>
          <pc:docMk/>
          <pc:sldMk cId="4256753373" sldId="302"/>
        </pc:sldMkLst>
        <pc:spChg chg="mod">
          <ac:chgData name="Stefan Poldrugac" userId="3fdc1afb-df04-4fa2-9e9d-a448c650ab82" providerId="ADAL" clId="{ABFCD478-EA61-4A8B-8FF6-54FFC6867CE3}" dt="2022-01-25T14:04:43.359" v="914"/>
          <ac:spMkLst>
            <pc:docMk/>
            <pc:sldMk cId="4256753373" sldId="302"/>
            <ac:spMk id="2" creationId="{1EA7758C-91AE-4FC8-AB7D-1369C5B7F20E}"/>
          </ac:spMkLst>
        </pc:spChg>
        <pc:spChg chg="mod">
          <ac:chgData name="Stefan Poldrugac" userId="3fdc1afb-df04-4fa2-9e9d-a448c650ab82" providerId="ADAL" clId="{ABFCD478-EA61-4A8B-8FF6-54FFC6867CE3}" dt="2022-01-25T14:04:43.359" v="914"/>
          <ac:spMkLst>
            <pc:docMk/>
            <pc:sldMk cId="4256753373" sldId="302"/>
            <ac:spMk id="7" creationId="{E1D133B1-282C-4E23-ADD5-0FD136B7A7BA}"/>
          </ac:spMkLst>
        </pc:spChg>
      </pc:sldChg>
      <pc:sldChg chg="modSp">
        <pc:chgData name="Stefan Poldrugac" userId="3fdc1afb-df04-4fa2-9e9d-a448c650ab82" providerId="ADAL" clId="{ABFCD478-EA61-4A8B-8FF6-54FFC6867CE3}" dt="2022-01-25T14:04:43.359" v="914"/>
        <pc:sldMkLst>
          <pc:docMk/>
          <pc:sldMk cId="3788743139" sldId="303"/>
        </pc:sldMkLst>
        <pc:spChg chg="mod">
          <ac:chgData name="Stefan Poldrugac" userId="3fdc1afb-df04-4fa2-9e9d-a448c650ab82" providerId="ADAL" clId="{ABFCD478-EA61-4A8B-8FF6-54FFC6867CE3}" dt="2022-01-25T14:04:43.359" v="914"/>
          <ac:spMkLst>
            <pc:docMk/>
            <pc:sldMk cId="3788743139" sldId="303"/>
            <ac:spMk id="5" creationId="{E5780B7A-96F3-4A5D-9842-A2D4085F9651}"/>
          </ac:spMkLst>
        </pc:spChg>
      </pc:sldChg>
      <pc:sldChg chg="modSp">
        <pc:chgData name="Stefan Poldrugac" userId="3fdc1afb-df04-4fa2-9e9d-a448c650ab82" providerId="ADAL" clId="{ABFCD478-EA61-4A8B-8FF6-54FFC6867CE3}" dt="2022-01-25T14:04:43.359" v="914"/>
        <pc:sldMkLst>
          <pc:docMk/>
          <pc:sldMk cId="496416309" sldId="304"/>
        </pc:sldMkLst>
        <pc:spChg chg="mod">
          <ac:chgData name="Stefan Poldrugac" userId="3fdc1afb-df04-4fa2-9e9d-a448c650ab82" providerId="ADAL" clId="{ABFCD478-EA61-4A8B-8FF6-54FFC6867CE3}" dt="2022-01-25T14:04:43.359" v="914"/>
          <ac:spMkLst>
            <pc:docMk/>
            <pc:sldMk cId="496416309" sldId="304"/>
            <ac:spMk id="5" creationId="{E5780B7A-96F3-4A5D-9842-A2D4085F9651}"/>
          </ac:spMkLst>
        </pc:spChg>
      </pc:sldChg>
      <pc:sldChg chg="modSp mod">
        <pc:chgData name="Stefan Poldrugac" userId="3fdc1afb-df04-4fa2-9e9d-a448c650ab82" providerId="ADAL" clId="{ABFCD478-EA61-4A8B-8FF6-54FFC6867CE3}" dt="2022-01-25T14:04:43.359" v="914"/>
        <pc:sldMkLst>
          <pc:docMk/>
          <pc:sldMk cId="4177514320" sldId="305"/>
        </pc:sldMkLst>
        <pc:spChg chg="mod">
          <ac:chgData name="Stefan Poldrugac" userId="3fdc1afb-df04-4fa2-9e9d-a448c650ab82" providerId="ADAL" clId="{ABFCD478-EA61-4A8B-8FF6-54FFC6867CE3}" dt="2022-01-25T14:04:43.359" v="914"/>
          <ac:spMkLst>
            <pc:docMk/>
            <pc:sldMk cId="4177514320" sldId="305"/>
            <ac:spMk id="5" creationId="{E5780B7A-96F3-4A5D-9842-A2D4085F9651}"/>
          </ac:spMkLst>
        </pc:spChg>
        <pc:spChg chg="mod">
          <ac:chgData name="Stefan Poldrugac" userId="3fdc1afb-df04-4fa2-9e9d-a448c650ab82" providerId="ADAL" clId="{ABFCD478-EA61-4A8B-8FF6-54FFC6867CE3}" dt="2022-01-25T14:04:43.359" v="914"/>
          <ac:spMkLst>
            <pc:docMk/>
            <pc:sldMk cId="4177514320" sldId="305"/>
            <ac:spMk id="6" creationId="{E825C528-E059-40FD-96DB-5907C43BF815}"/>
          </ac:spMkLst>
        </pc:spChg>
      </pc:sldChg>
      <pc:sldChg chg="modSp">
        <pc:chgData name="Stefan Poldrugac" userId="3fdc1afb-df04-4fa2-9e9d-a448c650ab82" providerId="ADAL" clId="{ABFCD478-EA61-4A8B-8FF6-54FFC6867CE3}" dt="2022-01-25T14:04:43.359" v="914"/>
        <pc:sldMkLst>
          <pc:docMk/>
          <pc:sldMk cId="3320251125" sldId="306"/>
        </pc:sldMkLst>
        <pc:spChg chg="mod">
          <ac:chgData name="Stefan Poldrugac" userId="3fdc1afb-df04-4fa2-9e9d-a448c650ab82" providerId="ADAL" clId="{ABFCD478-EA61-4A8B-8FF6-54FFC6867CE3}" dt="2022-01-25T14:04:43.359" v="914"/>
          <ac:spMkLst>
            <pc:docMk/>
            <pc:sldMk cId="3320251125" sldId="306"/>
            <ac:spMk id="5" creationId="{E5780B7A-96F3-4A5D-9842-A2D4085F9651}"/>
          </ac:spMkLst>
        </pc:spChg>
        <pc:spChg chg="mod">
          <ac:chgData name="Stefan Poldrugac" userId="3fdc1afb-df04-4fa2-9e9d-a448c650ab82" providerId="ADAL" clId="{ABFCD478-EA61-4A8B-8FF6-54FFC6867CE3}" dt="2022-01-25T14:04:43.359" v="914"/>
          <ac:spMkLst>
            <pc:docMk/>
            <pc:sldMk cId="3320251125" sldId="306"/>
            <ac:spMk id="6" creationId="{E825C528-E059-40FD-96DB-5907C43BF815}"/>
          </ac:spMkLst>
        </pc:spChg>
      </pc:sldChg>
      <pc:sldChg chg="modSp">
        <pc:chgData name="Stefan Poldrugac" userId="3fdc1afb-df04-4fa2-9e9d-a448c650ab82" providerId="ADAL" clId="{ABFCD478-EA61-4A8B-8FF6-54FFC6867CE3}" dt="2022-01-25T14:04:43.359" v="914"/>
        <pc:sldMkLst>
          <pc:docMk/>
          <pc:sldMk cId="1899481382" sldId="307"/>
        </pc:sldMkLst>
        <pc:spChg chg="mod">
          <ac:chgData name="Stefan Poldrugac" userId="3fdc1afb-df04-4fa2-9e9d-a448c650ab82" providerId="ADAL" clId="{ABFCD478-EA61-4A8B-8FF6-54FFC6867CE3}" dt="2022-01-25T14:04:43.359" v="914"/>
          <ac:spMkLst>
            <pc:docMk/>
            <pc:sldMk cId="1899481382" sldId="307"/>
            <ac:spMk id="5" creationId="{E5780B7A-96F3-4A5D-9842-A2D4085F9651}"/>
          </ac:spMkLst>
        </pc:spChg>
        <pc:spChg chg="mod">
          <ac:chgData name="Stefan Poldrugac" userId="3fdc1afb-df04-4fa2-9e9d-a448c650ab82" providerId="ADAL" clId="{ABFCD478-EA61-4A8B-8FF6-54FFC6867CE3}" dt="2022-01-25T14:04:43.359" v="914"/>
          <ac:spMkLst>
            <pc:docMk/>
            <pc:sldMk cId="1899481382" sldId="307"/>
            <ac:spMk id="6" creationId="{E825C528-E059-40FD-96DB-5907C43BF815}"/>
          </ac:spMkLst>
        </pc:spChg>
      </pc:sldChg>
      <pc:sldChg chg="modSp mod">
        <pc:chgData name="Stefan Poldrugac" userId="3fdc1afb-df04-4fa2-9e9d-a448c650ab82" providerId="ADAL" clId="{ABFCD478-EA61-4A8B-8FF6-54FFC6867CE3}" dt="2022-01-25T14:04:43.359" v="914"/>
        <pc:sldMkLst>
          <pc:docMk/>
          <pc:sldMk cId="4277598245" sldId="308"/>
        </pc:sldMkLst>
        <pc:spChg chg="mod">
          <ac:chgData name="Stefan Poldrugac" userId="3fdc1afb-df04-4fa2-9e9d-a448c650ab82" providerId="ADAL" clId="{ABFCD478-EA61-4A8B-8FF6-54FFC6867CE3}" dt="2022-01-25T14:04:43.359" v="914"/>
          <ac:spMkLst>
            <pc:docMk/>
            <pc:sldMk cId="4277598245" sldId="308"/>
            <ac:spMk id="2" creationId="{98A5D055-FB3B-4C58-BC27-8AD490057241}"/>
          </ac:spMkLst>
        </pc:spChg>
        <pc:spChg chg="mod">
          <ac:chgData name="Stefan Poldrugac" userId="3fdc1afb-df04-4fa2-9e9d-a448c650ab82" providerId="ADAL" clId="{ABFCD478-EA61-4A8B-8FF6-54FFC6867CE3}" dt="2022-01-25T14:04:43.359" v="914"/>
          <ac:spMkLst>
            <pc:docMk/>
            <pc:sldMk cId="4277598245" sldId="308"/>
            <ac:spMk id="3" creationId="{540EC392-CBAF-4015-9CBC-CC0D2C091115}"/>
          </ac:spMkLst>
        </pc:spChg>
      </pc:sldChg>
      <pc:sldChg chg="modSp mod">
        <pc:chgData name="Stefan Poldrugac" userId="3fdc1afb-df04-4fa2-9e9d-a448c650ab82" providerId="ADAL" clId="{ABFCD478-EA61-4A8B-8FF6-54FFC6867CE3}" dt="2022-01-25T14:04:43.359" v="914"/>
        <pc:sldMkLst>
          <pc:docMk/>
          <pc:sldMk cId="447250087" sldId="309"/>
        </pc:sldMkLst>
        <pc:spChg chg="mod">
          <ac:chgData name="Stefan Poldrugac" userId="3fdc1afb-df04-4fa2-9e9d-a448c650ab82" providerId="ADAL" clId="{ABFCD478-EA61-4A8B-8FF6-54FFC6867CE3}" dt="2022-01-25T14:04:43.359" v="914"/>
          <ac:spMkLst>
            <pc:docMk/>
            <pc:sldMk cId="447250087" sldId="309"/>
            <ac:spMk id="2" creationId="{DCA30656-BBF9-479F-9727-AE29016595D7}"/>
          </ac:spMkLst>
        </pc:spChg>
        <pc:spChg chg="mod">
          <ac:chgData name="Stefan Poldrugac" userId="3fdc1afb-df04-4fa2-9e9d-a448c650ab82" providerId="ADAL" clId="{ABFCD478-EA61-4A8B-8FF6-54FFC6867CE3}" dt="2022-01-25T14:04:43.359" v="914"/>
          <ac:spMkLst>
            <pc:docMk/>
            <pc:sldMk cId="447250087" sldId="309"/>
            <ac:spMk id="3" creationId="{99699811-ACB9-4395-96FD-83F96F39B2C0}"/>
          </ac:spMkLst>
        </pc:spChg>
      </pc:sldChg>
      <pc:sldChg chg="modSp mod">
        <pc:chgData name="Stefan Poldrugac" userId="3fdc1afb-df04-4fa2-9e9d-a448c650ab82" providerId="ADAL" clId="{ABFCD478-EA61-4A8B-8FF6-54FFC6867CE3}" dt="2022-01-25T14:04:43.359" v="914"/>
        <pc:sldMkLst>
          <pc:docMk/>
          <pc:sldMk cId="4204754634" sldId="310"/>
        </pc:sldMkLst>
        <pc:spChg chg="mod">
          <ac:chgData name="Stefan Poldrugac" userId="3fdc1afb-df04-4fa2-9e9d-a448c650ab82" providerId="ADAL" clId="{ABFCD478-EA61-4A8B-8FF6-54FFC6867CE3}" dt="2022-01-25T14:04:43.359" v="914"/>
          <ac:spMkLst>
            <pc:docMk/>
            <pc:sldMk cId="4204754634" sldId="310"/>
            <ac:spMk id="2" creationId="{C0AFB502-36E1-4B55-B8E9-A8FAC22D1790}"/>
          </ac:spMkLst>
        </pc:spChg>
        <pc:spChg chg="mod">
          <ac:chgData name="Stefan Poldrugac" userId="3fdc1afb-df04-4fa2-9e9d-a448c650ab82" providerId="ADAL" clId="{ABFCD478-EA61-4A8B-8FF6-54FFC6867CE3}" dt="2022-01-25T14:04:43.359" v="914"/>
          <ac:spMkLst>
            <pc:docMk/>
            <pc:sldMk cId="4204754634" sldId="310"/>
            <ac:spMk id="3" creationId="{76C59B47-98FE-4267-8E3A-A670C6E0AD86}"/>
          </ac:spMkLst>
        </pc:spChg>
      </pc:sldChg>
      <pc:sldChg chg="modSp mod">
        <pc:chgData name="Stefan Poldrugac" userId="3fdc1afb-df04-4fa2-9e9d-a448c650ab82" providerId="ADAL" clId="{ABFCD478-EA61-4A8B-8FF6-54FFC6867CE3}" dt="2022-01-25T14:04:43.359" v="914"/>
        <pc:sldMkLst>
          <pc:docMk/>
          <pc:sldMk cId="3313773333" sldId="311"/>
        </pc:sldMkLst>
        <pc:spChg chg="mod">
          <ac:chgData name="Stefan Poldrugac" userId="3fdc1afb-df04-4fa2-9e9d-a448c650ab82" providerId="ADAL" clId="{ABFCD478-EA61-4A8B-8FF6-54FFC6867CE3}" dt="2022-01-25T14:04:43.359" v="914"/>
          <ac:spMkLst>
            <pc:docMk/>
            <pc:sldMk cId="3313773333" sldId="311"/>
            <ac:spMk id="2" creationId="{392B38DA-BBC9-45AE-8741-24E721F5951C}"/>
          </ac:spMkLst>
        </pc:spChg>
        <pc:spChg chg="mod">
          <ac:chgData name="Stefan Poldrugac" userId="3fdc1afb-df04-4fa2-9e9d-a448c650ab82" providerId="ADAL" clId="{ABFCD478-EA61-4A8B-8FF6-54FFC6867CE3}" dt="2022-01-25T14:04:43.359" v="914"/>
          <ac:spMkLst>
            <pc:docMk/>
            <pc:sldMk cId="3313773333" sldId="311"/>
            <ac:spMk id="3" creationId="{87EF9264-1984-4116-B174-A4C1A57B30A8}"/>
          </ac:spMkLst>
        </pc:spChg>
      </pc:sldChg>
      <pc:sldChg chg="ord">
        <pc:chgData name="Stefan Poldrugac" userId="3fdc1afb-df04-4fa2-9e9d-a448c650ab82" providerId="ADAL" clId="{ABFCD478-EA61-4A8B-8FF6-54FFC6867CE3}" dt="2022-01-25T12:23:27.483" v="899"/>
        <pc:sldMkLst>
          <pc:docMk/>
          <pc:sldMk cId="2489163211" sldId="314"/>
        </pc:sldMkLst>
      </pc:sldChg>
      <pc:sldChg chg="addSp delSp modSp mod delDesignElem">
        <pc:chgData name="Stefan Poldrugac" userId="3fdc1afb-df04-4fa2-9e9d-a448c650ab82" providerId="ADAL" clId="{ABFCD478-EA61-4A8B-8FF6-54FFC6867CE3}" dt="2022-01-25T14:04:43.359" v="914"/>
        <pc:sldMkLst>
          <pc:docMk/>
          <pc:sldMk cId="1815157552" sldId="316"/>
        </pc:sldMkLst>
        <pc:spChg chg="mod">
          <ac:chgData name="Stefan Poldrugac" userId="3fdc1afb-df04-4fa2-9e9d-a448c650ab82" providerId="ADAL" clId="{ABFCD478-EA61-4A8B-8FF6-54FFC6867CE3}" dt="2022-01-25T14:04:43.359" v="914"/>
          <ac:spMkLst>
            <pc:docMk/>
            <pc:sldMk cId="1815157552" sldId="316"/>
            <ac:spMk id="2" creationId="{B99EFD89-D2D4-4FBF-A3E2-757A0A5D408B}"/>
          </ac:spMkLst>
        </pc:spChg>
        <pc:cxnChg chg="add del">
          <ac:chgData name="Stefan Poldrugac" userId="3fdc1afb-df04-4fa2-9e9d-a448c650ab82" providerId="ADAL" clId="{ABFCD478-EA61-4A8B-8FF6-54FFC6867CE3}" dt="2022-01-25T14:04:43.359" v="914"/>
          <ac:cxnSpMkLst>
            <pc:docMk/>
            <pc:sldMk cId="1815157552" sldId="316"/>
            <ac:cxnSpMk id="10" creationId="{A7F400EE-A8A5-48AF-B4D6-291B52C6F0B0}"/>
          </ac:cxnSpMkLst>
        </pc:cxnChg>
      </pc:sldChg>
      <pc:sldChg chg="modSp mod">
        <pc:chgData name="Stefan Poldrugac" userId="3fdc1afb-df04-4fa2-9e9d-a448c650ab82" providerId="ADAL" clId="{ABFCD478-EA61-4A8B-8FF6-54FFC6867CE3}" dt="2022-01-25T14:04:43.359" v="914"/>
        <pc:sldMkLst>
          <pc:docMk/>
          <pc:sldMk cId="4044369796" sldId="317"/>
        </pc:sldMkLst>
        <pc:spChg chg="mod">
          <ac:chgData name="Stefan Poldrugac" userId="3fdc1afb-df04-4fa2-9e9d-a448c650ab82" providerId="ADAL" clId="{ABFCD478-EA61-4A8B-8FF6-54FFC6867CE3}" dt="2022-01-25T14:04:43.359" v="914"/>
          <ac:spMkLst>
            <pc:docMk/>
            <pc:sldMk cId="4044369796" sldId="317"/>
            <ac:spMk id="2" creationId="{1EA7758C-91AE-4FC8-AB7D-1369C5B7F20E}"/>
          </ac:spMkLst>
        </pc:spChg>
        <pc:spChg chg="mod">
          <ac:chgData name="Stefan Poldrugac" userId="3fdc1afb-df04-4fa2-9e9d-a448c650ab82" providerId="ADAL" clId="{ABFCD478-EA61-4A8B-8FF6-54FFC6867CE3}" dt="2022-01-25T14:04:43.359" v="914"/>
          <ac:spMkLst>
            <pc:docMk/>
            <pc:sldMk cId="4044369796" sldId="317"/>
            <ac:spMk id="7" creationId="{E1D133B1-282C-4E23-ADD5-0FD136B7A7BA}"/>
          </ac:spMkLst>
        </pc:spChg>
      </pc:sldChg>
      <pc:sldChg chg="modSp mod">
        <pc:chgData name="Stefan Poldrugac" userId="3fdc1afb-df04-4fa2-9e9d-a448c650ab82" providerId="ADAL" clId="{ABFCD478-EA61-4A8B-8FF6-54FFC6867CE3}" dt="2022-01-25T14:06:20.987" v="947" actId="20577"/>
        <pc:sldMkLst>
          <pc:docMk/>
          <pc:sldMk cId="2687138862" sldId="318"/>
        </pc:sldMkLst>
        <pc:spChg chg="mod">
          <ac:chgData name="Stefan Poldrugac" userId="3fdc1afb-df04-4fa2-9e9d-a448c650ab82" providerId="ADAL" clId="{ABFCD478-EA61-4A8B-8FF6-54FFC6867CE3}" dt="2022-01-25T14:06:20.987" v="947" actId="20577"/>
          <ac:spMkLst>
            <pc:docMk/>
            <pc:sldMk cId="2687138862" sldId="318"/>
            <ac:spMk id="2" creationId="{DDDE3E9A-017B-43E6-A400-3494DFD4A280}"/>
          </ac:spMkLst>
        </pc:spChg>
      </pc:sldChg>
      <pc:sldChg chg="modSp mod">
        <pc:chgData name="Stefan Poldrugac" userId="3fdc1afb-df04-4fa2-9e9d-a448c650ab82" providerId="ADAL" clId="{ABFCD478-EA61-4A8B-8FF6-54FFC6867CE3}" dt="2022-01-25T14:04:43.359" v="914"/>
        <pc:sldMkLst>
          <pc:docMk/>
          <pc:sldMk cId="212778114" sldId="319"/>
        </pc:sldMkLst>
        <pc:spChg chg="mod">
          <ac:chgData name="Stefan Poldrugac" userId="3fdc1afb-df04-4fa2-9e9d-a448c650ab82" providerId="ADAL" clId="{ABFCD478-EA61-4A8B-8FF6-54FFC6867CE3}" dt="2022-01-25T14:04:43.359" v="914"/>
          <ac:spMkLst>
            <pc:docMk/>
            <pc:sldMk cId="212778114" sldId="319"/>
            <ac:spMk id="2" creationId="{DCA30656-BBF9-479F-9727-AE29016595D7}"/>
          </ac:spMkLst>
        </pc:spChg>
        <pc:spChg chg="mod">
          <ac:chgData name="Stefan Poldrugac" userId="3fdc1afb-df04-4fa2-9e9d-a448c650ab82" providerId="ADAL" clId="{ABFCD478-EA61-4A8B-8FF6-54FFC6867CE3}" dt="2022-01-25T14:04:43.359" v="914"/>
          <ac:spMkLst>
            <pc:docMk/>
            <pc:sldMk cId="212778114" sldId="319"/>
            <ac:spMk id="3" creationId="{99699811-ACB9-4395-96FD-83F96F39B2C0}"/>
          </ac:spMkLst>
        </pc:spChg>
      </pc:sldChg>
      <pc:sldChg chg="addSp delSp modSp mod delDesignElem">
        <pc:chgData name="Stefan Poldrugac" userId="3fdc1afb-df04-4fa2-9e9d-a448c650ab82" providerId="ADAL" clId="{ABFCD478-EA61-4A8B-8FF6-54FFC6867CE3}" dt="2022-01-25T14:04:43.359" v="914"/>
        <pc:sldMkLst>
          <pc:docMk/>
          <pc:sldMk cId="1624157128" sldId="320"/>
        </pc:sldMkLst>
        <pc:spChg chg="mod">
          <ac:chgData name="Stefan Poldrugac" userId="3fdc1afb-df04-4fa2-9e9d-a448c650ab82" providerId="ADAL" clId="{ABFCD478-EA61-4A8B-8FF6-54FFC6867CE3}" dt="2022-01-25T14:04:43.359" v="914"/>
          <ac:spMkLst>
            <pc:docMk/>
            <pc:sldMk cId="1624157128" sldId="320"/>
            <ac:spMk id="2" creationId="{F5D0F787-F1EB-4B3A-A4E8-25CFAE527B0F}"/>
          </ac:spMkLst>
        </pc:spChg>
        <pc:spChg chg="add del">
          <ac:chgData name="Stefan Poldrugac" userId="3fdc1afb-df04-4fa2-9e9d-a448c650ab82" providerId="ADAL" clId="{ABFCD478-EA61-4A8B-8FF6-54FFC6867CE3}" dt="2022-01-25T14:04:43.359" v="914"/>
          <ac:spMkLst>
            <pc:docMk/>
            <pc:sldMk cId="1624157128" sldId="320"/>
            <ac:spMk id="12" creationId="{5E39A796-BE83-48B1-B33F-35C4A32AAB57}"/>
          </ac:spMkLst>
        </pc:spChg>
        <pc:spChg chg="add del">
          <ac:chgData name="Stefan Poldrugac" userId="3fdc1afb-df04-4fa2-9e9d-a448c650ab82" providerId="ADAL" clId="{ABFCD478-EA61-4A8B-8FF6-54FFC6867CE3}" dt="2022-01-25T14:04:43.359" v="914"/>
          <ac:spMkLst>
            <pc:docMk/>
            <pc:sldMk cId="1624157128" sldId="320"/>
            <ac:spMk id="14" creationId="{72F84B47-E267-4194-8194-831DB7B5547F}"/>
          </ac:spMkLst>
        </pc:spChg>
      </pc:sldChg>
      <pc:sldChg chg="addSp delSp delDesignElem">
        <pc:chgData name="Stefan Poldrugac" userId="3fdc1afb-df04-4fa2-9e9d-a448c650ab82" providerId="ADAL" clId="{ABFCD478-EA61-4A8B-8FF6-54FFC6867CE3}" dt="2022-01-25T14:04:43.359" v="914"/>
        <pc:sldMkLst>
          <pc:docMk/>
          <pc:sldMk cId="1584483981" sldId="321"/>
        </pc:sldMkLst>
        <pc:cxnChg chg="add del">
          <ac:chgData name="Stefan Poldrugac" userId="3fdc1afb-df04-4fa2-9e9d-a448c650ab82" providerId="ADAL" clId="{ABFCD478-EA61-4A8B-8FF6-54FFC6867CE3}" dt="2022-01-25T14:04:43.359" v="914"/>
          <ac:cxnSpMkLst>
            <pc:docMk/>
            <pc:sldMk cId="1584483981" sldId="321"/>
            <ac:cxnSpMk id="19" creationId="{DCD67800-37AC-4E14-89B0-F79DCB3FB86D}"/>
          </ac:cxnSpMkLst>
        </pc:cxnChg>
        <pc:cxnChg chg="add del">
          <ac:chgData name="Stefan Poldrugac" userId="3fdc1afb-df04-4fa2-9e9d-a448c650ab82" providerId="ADAL" clId="{ABFCD478-EA61-4A8B-8FF6-54FFC6867CE3}" dt="2022-01-25T14:04:43.359" v="914"/>
          <ac:cxnSpMkLst>
            <pc:docMk/>
            <pc:sldMk cId="1584483981" sldId="321"/>
            <ac:cxnSpMk id="21" creationId="{20F1788F-A5AE-4188-8274-F7F2E3833ECD}"/>
          </ac:cxnSpMkLst>
        </pc:cxn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38C4050-B4F0-47F1-BEB6-F5AAA7A5B87F}"/>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8A098A2B-85AA-4969-9FEF-FAF6794BDB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CFB3E5CE-19C9-474C-8A8E-963C1F5FAB67}"/>
              </a:ext>
            </a:extLst>
          </p:cNvPr>
          <p:cNvSpPr>
            <a:spLocks noGrp="1"/>
          </p:cNvSpPr>
          <p:nvPr>
            <p:ph type="dt" sz="half" idx="10"/>
          </p:nvPr>
        </p:nvSpPr>
        <p:spPr/>
        <p:txBody>
          <a:bodyPr/>
          <a:lstStyle/>
          <a:p>
            <a:fld id="{F7994001-30E6-4AC5-A8A9-271C03EF49B0}" type="datetimeFigureOut">
              <a:rPr lang="sv-SE" smtClean="0"/>
              <a:t>2022-01-25</a:t>
            </a:fld>
            <a:endParaRPr lang="sv-SE"/>
          </a:p>
        </p:txBody>
      </p:sp>
      <p:sp>
        <p:nvSpPr>
          <p:cNvPr id="5" name="Platshållare för sidfot 4">
            <a:extLst>
              <a:ext uri="{FF2B5EF4-FFF2-40B4-BE49-F238E27FC236}">
                <a16:creationId xmlns:a16="http://schemas.microsoft.com/office/drawing/2014/main" id="{726BDCEF-B8E9-4391-AA88-18AC26527DF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DE0BFF1-5565-4581-B88F-1253724A71D2}"/>
              </a:ext>
            </a:extLst>
          </p:cNvPr>
          <p:cNvSpPr>
            <a:spLocks noGrp="1"/>
          </p:cNvSpPr>
          <p:nvPr>
            <p:ph type="sldNum" sz="quarter" idx="12"/>
          </p:nvPr>
        </p:nvSpPr>
        <p:spPr/>
        <p:txBody>
          <a:bodyPr/>
          <a:lstStyle/>
          <a:p>
            <a:fld id="{CC217201-9933-4D24-9603-F6B322C589E8}" type="slidenum">
              <a:rPr lang="sv-SE" smtClean="0"/>
              <a:t>‹#›</a:t>
            </a:fld>
            <a:endParaRPr lang="sv-SE"/>
          </a:p>
        </p:txBody>
      </p:sp>
    </p:spTree>
    <p:extLst>
      <p:ext uri="{BB962C8B-B14F-4D97-AF65-F5344CB8AC3E}">
        <p14:creationId xmlns:p14="http://schemas.microsoft.com/office/powerpoint/2010/main" val="811770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ECFB109-25F0-440B-8A77-264F6810E467}"/>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B37624A7-CFCD-4B1C-A6B3-ED882B5F73DA}"/>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75CEA60-B879-48CD-942F-D3ACB8CA3285}"/>
              </a:ext>
            </a:extLst>
          </p:cNvPr>
          <p:cNvSpPr>
            <a:spLocks noGrp="1"/>
          </p:cNvSpPr>
          <p:nvPr>
            <p:ph type="dt" sz="half" idx="10"/>
          </p:nvPr>
        </p:nvSpPr>
        <p:spPr/>
        <p:txBody>
          <a:bodyPr/>
          <a:lstStyle/>
          <a:p>
            <a:fld id="{F7994001-30E6-4AC5-A8A9-271C03EF49B0}" type="datetimeFigureOut">
              <a:rPr lang="sv-SE" smtClean="0"/>
              <a:t>2022-01-25</a:t>
            </a:fld>
            <a:endParaRPr lang="sv-SE"/>
          </a:p>
        </p:txBody>
      </p:sp>
      <p:sp>
        <p:nvSpPr>
          <p:cNvPr id="5" name="Platshållare för sidfot 4">
            <a:extLst>
              <a:ext uri="{FF2B5EF4-FFF2-40B4-BE49-F238E27FC236}">
                <a16:creationId xmlns:a16="http://schemas.microsoft.com/office/drawing/2014/main" id="{2B3D9C57-4AFA-414B-B92F-A525C84E9FD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072EA73-BCFC-40CD-915F-1E3B14AC808D}"/>
              </a:ext>
            </a:extLst>
          </p:cNvPr>
          <p:cNvSpPr>
            <a:spLocks noGrp="1"/>
          </p:cNvSpPr>
          <p:nvPr>
            <p:ph type="sldNum" sz="quarter" idx="12"/>
          </p:nvPr>
        </p:nvSpPr>
        <p:spPr/>
        <p:txBody>
          <a:bodyPr/>
          <a:lstStyle/>
          <a:p>
            <a:fld id="{CC217201-9933-4D24-9603-F6B322C589E8}" type="slidenum">
              <a:rPr lang="sv-SE" smtClean="0"/>
              <a:t>‹#›</a:t>
            </a:fld>
            <a:endParaRPr lang="sv-SE"/>
          </a:p>
        </p:txBody>
      </p:sp>
    </p:spTree>
    <p:extLst>
      <p:ext uri="{BB962C8B-B14F-4D97-AF65-F5344CB8AC3E}">
        <p14:creationId xmlns:p14="http://schemas.microsoft.com/office/powerpoint/2010/main" val="2478969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5A208A71-D219-4D96-BDA5-5714F988F092}"/>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7553DD56-142E-48E3-BD45-85A039C60A88}"/>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715D35B-4AF5-4444-95AB-D94EFDA74E6C}"/>
              </a:ext>
            </a:extLst>
          </p:cNvPr>
          <p:cNvSpPr>
            <a:spLocks noGrp="1"/>
          </p:cNvSpPr>
          <p:nvPr>
            <p:ph type="dt" sz="half" idx="10"/>
          </p:nvPr>
        </p:nvSpPr>
        <p:spPr/>
        <p:txBody>
          <a:bodyPr/>
          <a:lstStyle/>
          <a:p>
            <a:fld id="{F7994001-30E6-4AC5-A8A9-271C03EF49B0}" type="datetimeFigureOut">
              <a:rPr lang="sv-SE" smtClean="0"/>
              <a:t>2022-01-25</a:t>
            </a:fld>
            <a:endParaRPr lang="sv-SE"/>
          </a:p>
        </p:txBody>
      </p:sp>
      <p:sp>
        <p:nvSpPr>
          <p:cNvPr id="5" name="Platshållare för sidfot 4">
            <a:extLst>
              <a:ext uri="{FF2B5EF4-FFF2-40B4-BE49-F238E27FC236}">
                <a16:creationId xmlns:a16="http://schemas.microsoft.com/office/drawing/2014/main" id="{4BC257B6-DF4C-41D8-B849-7D67E8590C5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3212D32-545E-4F0A-8F1E-B9BDB502B078}"/>
              </a:ext>
            </a:extLst>
          </p:cNvPr>
          <p:cNvSpPr>
            <a:spLocks noGrp="1"/>
          </p:cNvSpPr>
          <p:nvPr>
            <p:ph type="sldNum" sz="quarter" idx="12"/>
          </p:nvPr>
        </p:nvSpPr>
        <p:spPr/>
        <p:txBody>
          <a:bodyPr/>
          <a:lstStyle/>
          <a:p>
            <a:fld id="{CC217201-9933-4D24-9603-F6B322C589E8}" type="slidenum">
              <a:rPr lang="sv-SE" smtClean="0"/>
              <a:t>‹#›</a:t>
            </a:fld>
            <a:endParaRPr lang="sv-SE"/>
          </a:p>
        </p:txBody>
      </p:sp>
    </p:spTree>
    <p:extLst>
      <p:ext uri="{BB962C8B-B14F-4D97-AF65-F5344CB8AC3E}">
        <p14:creationId xmlns:p14="http://schemas.microsoft.com/office/powerpoint/2010/main" val="1321623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D988D2C-9C52-49F8-9A3B-3220430B3ED5}"/>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C029E27-CB46-4A07-B3D0-B58C9DCA4F5A}"/>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844901C-35A6-444D-87F2-B2C738B4E6B3}"/>
              </a:ext>
            </a:extLst>
          </p:cNvPr>
          <p:cNvSpPr>
            <a:spLocks noGrp="1"/>
          </p:cNvSpPr>
          <p:nvPr>
            <p:ph type="dt" sz="half" idx="10"/>
          </p:nvPr>
        </p:nvSpPr>
        <p:spPr/>
        <p:txBody>
          <a:bodyPr/>
          <a:lstStyle/>
          <a:p>
            <a:fld id="{F7994001-30E6-4AC5-A8A9-271C03EF49B0}" type="datetimeFigureOut">
              <a:rPr lang="sv-SE" smtClean="0"/>
              <a:t>2022-01-25</a:t>
            </a:fld>
            <a:endParaRPr lang="sv-SE"/>
          </a:p>
        </p:txBody>
      </p:sp>
      <p:sp>
        <p:nvSpPr>
          <p:cNvPr id="5" name="Platshållare för sidfot 4">
            <a:extLst>
              <a:ext uri="{FF2B5EF4-FFF2-40B4-BE49-F238E27FC236}">
                <a16:creationId xmlns:a16="http://schemas.microsoft.com/office/drawing/2014/main" id="{D335DC32-59F1-401B-8A9D-61F4B58DCE4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8DFAA44-0F0E-4396-A617-C88FE19D080D}"/>
              </a:ext>
            </a:extLst>
          </p:cNvPr>
          <p:cNvSpPr>
            <a:spLocks noGrp="1"/>
          </p:cNvSpPr>
          <p:nvPr>
            <p:ph type="sldNum" sz="quarter" idx="12"/>
          </p:nvPr>
        </p:nvSpPr>
        <p:spPr/>
        <p:txBody>
          <a:bodyPr/>
          <a:lstStyle/>
          <a:p>
            <a:fld id="{CC217201-9933-4D24-9603-F6B322C589E8}" type="slidenum">
              <a:rPr lang="sv-SE" smtClean="0"/>
              <a:t>‹#›</a:t>
            </a:fld>
            <a:endParaRPr lang="sv-SE"/>
          </a:p>
        </p:txBody>
      </p:sp>
    </p:spTree>
    <p:extLst>
      <p:ext uri="{BB962C8B-B14F-4D97-AF65-F5344CB8AC3E}">
        <p14:creationId xmlns:p14="http://schemas.microsoft.com/office/powerpoint/2010/main" val="1364228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8F7124-179F-4EAA-844F-F81C603B8818}"/>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185F1380-29D4-446D-8288-6380035710A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23013C36-ECE7-4E53-A64D-A0D4A22F0432}"/>
              </a:ext>
            </a:extLst>
          </p:cNvPr>
          <p:cNvSpPr>
            <a:spLocks noGrp="1"/>
          </p:cNvSpPr>
          <p:nvPr>
            <p:ph type="dt" sz="half" idx="10"/>
          </p:nvPr>
        </p:nvSpPr>
        <p:spPr/>
        <p:txBody>
          <a:bodyPr/>
          <a:lstStyle/>
          <a:p>
            <a:fld id="{F7994001-30E6-4AC5-A8A9-271C03EF49B0}" type="datetimeFigureOut">
              <a:rPr lang="sv-SE" smtClean="0"/>
              <a:t>2022-01-25</a:t>
            </a:fld>
            <a:endParaRPr lang="sv-SE"/>
          </a:p>
        </p:txBody>
      </p:sp>
      <p:sp>
        <p:nvSpPr>
          <p:cNvPr id="5" name="Platshållare för sidfot 4">
            <a:extLst>
              <a:ext uri="{FF2B5EF4-FFF2-40B4-BE49-F238E27FC236}">
                <a16:creationId xmlns:a16="http://schemas.microsoft.com/office/drawing/2014/main" id="{E07C4B54-B5A1-4DD4-982F-7CEFBA94F7E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54EBB54-CEC4-400D-9687-0C7A525AEFFA}"/>
              </a:ext>
            </a:extLst>
          </p:cNvPr>
          <p:cNvSpPr>
            <a:spLocks noGrp="1"/>
          </p:cNvSpPr>
          <p:nvPr>
            <p:ph type="sldNum" sz="quarter" idx="12"/>
          </p:nvPr>
        </p:nvSpPr>
        <p:spPr/>
        <p:txBody>
          <a:bodyPr/>
          <a:lstStyle/>
          <a:p>
            <a:fld id="{CC217201-9933-4D24-9603-F6B322C589E8}" type="slidenum">
              <a:rPr lang="sv-SE" smtClean="0"/>
              <a:t>‹#›</a:t>
            </a:fld>
            <a:endParaRPr lang="sv-SE"/>
          </a:p>
        </p:txBody>
      </p:sp>
    </p:spTree>
    <p:extLst>
      <p:ext uri="{BB962C8B-B14F-4D97-AF65-F5344CB8AC3E}">
        <p14:creationId xmlns:p14="http://schemas.microsoft.com/office/powerpoint/2010/main" val="1105672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FE6111E-7129-44CC-B36E-D36227E56DF5}"/>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0D87D0E-D3D4-4400-BD5F-01853B572329}"/>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2436C447-C1D7-49CD-BF98-CF3F8EA80961}"/>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4297436B-17ED-4FDE-9A42-93E16F65E394}"/>
              </a:ext>
            </a:extLst>
          </p:cNvPr>
          <p:cNvSpPr>
            <a:spLocks noGrp="1"/>
          </p:cNvSpPr>
          <p:nvPr>
            <p:ph type="dt" sz="half" idx="10"/>
          </p:nvPr>
        </p:nvSpPr>
        <p:spPr/>
        <p:txBody>
          <a:bodyPr/>
          <a:lstStyle/>
          <a:p>
            <a:fld id="{F7994001-30E6-4AC5-A8A9-271C03EF49B0}" type="datetimeFigureOut">
              <a:rPr lang="sv-SE" smtClean="0"/>
              <a:t>2022-01-25</a:t>
            </a:fld>
            <a:endParaRPr lang="sv-SE"/>
          </a:p>
        </p:txBody>
      </p:sp>
      <p:sp>
        <p:nvSpPr>
          <p:cNvPr id="6" name="Platshållare för sidfot 5">
            <a:extLst>
              <a:ext uri="{FF2B5EF4-FFF2-40B4-BE49-F238E27FC236}">
                <a16:creationId xmlns:a16="http://schemas.microsoft.com/office/drawing/2014/main" id="{25EE7F7A-FD35-44F0-83CF-351F121A40A3}"/>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12A9AB20-18A2-41E5-8F39-4B901F3BD305}"/>
              </a:ext>
            </a:extLst>
          </p:cNvPr>
          <p:cNvSpPr>
            <a:spLocks noGrp="1"/>
          </p:cNvSpPr>
          <p:nvPr>
            <p:ph type="sldNum" sz="quarter" idx="12"/>
          </p:nvPr>
        </p:nvSpPr>
        <p:spPr/>
        <p:txBody>
          <a:bodyPr/>
          <a:lstStyle/>
          <a:p>
            <a:fld id="{CC217201-9933-4D24-9603-F6B322C589E8}" type="slidenum">
              <a:rPr lang="sv-SE" smtClean="0"/>
              <a:t>‹#›</a:t>
            </a:fld>
            <a:endParaRPr lang="sv-SE"/>
          </a:p>
        </p:txBody>
      </p:sp>
    </p:spTree>
    <p:extLst>
      <p:ext uri="{BB962C8B-B14F-4D97-AF65-F5344CB8AC3E}">
        <p14:creationId xmlns:p14="http://schemas.microsoft.com/office/powerpoint/2010/main" val="2445994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469A6A-258E-4217-B221-1D82A2FE3C47}"/>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A295A8C-17B6-437F-AB78-713BDF1904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A5CAABBB-6942-4535-9F8C-A3DD1E5F124D}"/>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80F74D5E-A788-4165-A02D-9AFD4E8552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1E8F757A-9476-4199-AFA4-F50DB08A7C5E}"/>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1987F8A8-C80D-4317-B632-9CBE746B9A29}"/>
              </a:ext>
            </a:extLst>
          </p:cNvPr>
          <p:cNvSpPr>
            <a:spLocks noGrp="1"/>
          </p:cNvSpPr>
          <p:nvPr>
            <p:ph type="dt" sz="half" idx="10"/>
          </p:nvPr>
        </p:nvSpPr>
        <p:spPr/>
        <p:txBody>
          <a:bodyPr/>
          <a:lstStyle/>
          <a:p>
            <a:fld id="{F7994001-30E6-4AC5-A8A9-271C03EF49B0}" type="datetimeFigureOut">
              <a:rPr lang="sv-SE" smtClean="0"/>
              <a:t>2022-01-25</a:t>
            </a:fld>
            <a:endParaRPr lang="sv-SE"/>
          </a:p>
        </p:txBody>
      </p:sp>
      <p:sp>
        <p:nvSpPr>
          <p:cNvPr id="8" name="Platshållare för sidfot 7">
            <a:extLst>
              <a:ext uri="{FF2B5EF4-FFF2-40B4-BE49-F238E27FC236}">
                <a16:creationId xmlns:a16="http://schemas.microsoft.com/office/drawing/2014/main" id="{E7308170-D741-4124-95D5-FA72DE6C9C7E}"/>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EAD47DDF-D70A-4C1E-8B0D-1C13AF04B610}"/>
              </a:ext>
            </a:extLst>
          </p:cNvPr>
          <p:cNvSpPr>
            <a:spLocks noGrp="1"/>
          </p:cNvSpPr>
          <p:nvPr>
            <p:ph type="sldNum" sz="quarter" idx="12"/>
          </p:nvPr>
        </p:nvSpPr>
        <p:spPr/>
        <p:txBody>
          <a:bodyPr/>
          <a:lstStyle/>
          <a:p>
            <a:fld id="{CC217201-9933-4D24-9603-F6B322C589E8}" type="slidenum">
              <a:rPr lang="sv-SE" smtClean="0"/>
              <a:t>‹#›</a:t>
            </a:fld>
            <a:endParaRPr lang="sv-SE"/>
          </a:p>
        </p:txBody>
      </p:sp>
    </p:spTree>
    <p:extLst>
      <p:ext uri="{BB962C8B-B14F-4D97-AF65-F5344CB8AC3E}">
        <p14:creationId xmlns:p14="http://schemas.microsoft.com/office/powerpoint/2010/main" val="2318105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3AAC8FA-3944-4D87-B358-52600CA17F5F}"/>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967A9BE3-00E1-4670-BE6C-43C8B8ECE682}"/>
              </a:ext>
            </a:extLst>
          </p:cNvPr>
          <p:cNvSpPr>
            <a:spLocks noGrp="1"/>
          </p:cNvSpPr>
          <p:nvPr>
            <p:ph type="dt" sz="half" idx="10"/>
          </p:nvPr>
        </p:nvSpPr>
        <p:spPr/>
        <p:txBody>
          <a:bodyPr/>
          <a:lstStyle/>
          <a:p>
            <a:fld id="{F7994001-30E6-4AC5-A8A9-271C03EF49B0}" type="datetimeFigureOut">
              <a:rPr lang="sv-SE" smtClean="0"/>
              <a:t>2022-01-25</a:t>
            </a:fld>
            <a:endParaRPr lang="sv-SE"/>
          </a:p>
        </p:txBody>
      </p:sp>
      <p:sp>
        <p:nvSpPr>
          <p:cNvPr id="4" name="Platshållare för sidfot 3">
            <a:extLst>
              <a:ext uri="{FF2B5EF4-FFF2-40B4-BE49-F238E27FC236}">
                <a16:creationId xmlns:a16="http://schemas.microsoft.com/office/drawing/2014/main" id="{020DD67F-BB4E-4F92-8662-18D23510A825}"/>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A55BF11D-C6DE-44CB-82C7-82C9E7EFC517}"/>
              </a:ext>
            </a:extLst>
          </p:cNvPr>
          <p:cNvSpPr>
            <a:spLocks noGrp="1"/>
          </p:cNvSpPr>
          <p:nvPr>
            <p:ph type="sldNum" sz="quarter" idx="12"/>
          </p:nvPr>
        </p:nvSpPr>
        <p:spPr/>
        <p:txBody>
          <a:bodyPr/>
          <a:lstStyle/>
          <a:p>
            <a:fld id="{CC217201-9933-4D24-9603-F6B322C589E8}" type="slidenum">
              <a:rPr lang="sv-SE" smtClean="0"/>
              <a:t>‹#›</a:t>
            </a:fld>
            <a:endParaRPr lang="sv-SE"/>
          </a:p>
        </p:txBody>
      </p:sp>
    </p:spTree>
    <p:extLst>
      <p:ext uri="{BB962C8B-B14F-4D97-AF65-F5344CB8AC3E}">
        <p14:creationId xmlns:p14="http://schemas.microsoft.com/office/powerpoint/2010/main" val="1937186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EB576AC3-E341-408C-B27E-5F21D2BC222F}"/>
              </a:ext>
            </a:extLst>
          </p:cNvPr>
          <p:cNvSpPr>
            <a:spLocks noGrp="1"/>
          </p:cNvSpPr>
          <p:nvPr>
            <p:ph type="dt" sz="half" idx="10"/>
          </p:nvPr>
        </p:nvSpPr>
        <p:spPr/>
        <p:txBody>
          <a:bodyPr/>
          <a:lstStyle/>
          <a:p>
            <a:fld id="{F7994001-30E6-4AC5-A8A9-271C03EF49B0}" type="datetimeFigureOut">
              <a:rPr lang="sv-SE" smtClean="0"/>
              <a:t>2022-01-25</a:t>
            </a:fld>
            <a:endParaRPr lang="sv-SE"/>
          </a:p>
        </p:txBody>
      </p:sp>
      <p:sp>
        <p:nvSpPr>
          <p:cNvPr id="3" name="Platshållare för sidfot 2">
            <a:extLst>
              <a:ext uri="{FF2B5EF4-FFF2-40B4-BE49-F238E27FC236}">
                <a16:creationId xmlns:a16="http://schemas.microsoft.com/office/drawing/2014/main" id="{1BD706A8-4A4B-4AF3-8662-6C3D3DB138D8}"/>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04CFAAA7-73A3-4F13-8F57-DA79DB94ACFF}"/>
              </a:ext>
            </a:extLst>
          </p:cNvPr>
          <p:cNvSpPr>
            <a:spLocks noGrp="1"/>
          </p:cNvSpPr>
          <p:nvPr>
            <p:ph type="sldNum" sz="quarter" idx="12"/>
          </p:nvPr>
        </p:nvSpPr>
        <p:spPr/>
        <p:txBody>
          <a:bodyPr/>
          <a:lstStyle/>
          <a:p>
            <a:fld id="{CC217201-9933-4D24-9603-F6B322C589E8}" type="slidenum">
              <a:rPr lang="sv-SE" smtClean="0"/>
              <a:t>‹#›</a:t>
            </a:fld>
            <a:endParaRPr lang="sv-SE"/>
          </a:p>
        </p:txBody>
      </p:sp>
    </p:spTree>
    <p:extLst>
      <p:ext uri="{BB962C8B-B14F-4D97-AF65-F5344CB8AC3E}">
        <p14:creationId xmlns:p14="http://schemas.microsoft.com/office/powerpoint/2010/main" val="472676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254153-E8E3-4CA0-A76B-FFE6206E046D}"/>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E55B5997-9470-439F-99BA-309FC1982A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F8BA14BE-35D2-4FFD-9F86-129D6CE63D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71B5FBB6-F0D5-4D48-BAFC-E6B66E294A3E}"/>
              </a:ext>
            </a:extLst>
          </p:cNvPr>
          <p:cNvSpPr>
            <a:spLocks noGrp="1"/>
          </p:cNvSpPr>
          <p:nvPr>
            <p:ph type="dt" sz="half" idx="10"/>
          </p:nvPr>
        </p:nvSpPr>
        <p:spPr/>
        <p:txBody>
          <a:bodyPr/>
          <a:lstStyle/>
          <a:p>
            <a:fld id="{F7994001-30E6-4AC5-A8A9-271C03EF49B0}" type="datetimeFigureOut">
              <a:rPr lang="sv-SE" smtClean="0"/>
              <a:t>2022-01-25</a:t>
            </a:fld>
            <a:endParaRPr lang="sv-SE"/>
          </a:p>
        </p:txBody>
      </p:sp>
      <p:sp>
        <p:nvSpPr>
          <p:cNvPr id="6" name="Platshållare för sidfot 5">
            <a:extLst>
              <a:ext uri="{FF2B5EF4-FFF2-40B4-BE49-F238E27FC236}">
                <a16:creationId xmlns:a16="http://schemas.microsoft.com/office/drawing/2014/main" id="{50A75D13-6544-4AA6-AF92-9DD3C50E3FD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A0DABEA6-F634-4FCB-BF55-A3632D11085E}"/>
              </a:ext>
            </a:extLst>
          </p:cNvPr>
          <p:cNvSpPr>
            <a:spLocks noGrp="1"/>
          </p:cNvSpPr>
          <p:nvPr>
            <p:ph type="sldNum" sz="quarter" idx="12"/>
          </p:nvPr>
        </p:nvSpPr>
        <p:spPr/>
        <p:txBody>
          <a:bodyPr/>
          <a:lstStyle/>
          <a:p>
            <a:fld id="{CC217201-9933-4D24-9603-F6B322C589E8}" type="slidenum">
              <a:rPr lang="sv-SE" smtClean="0"/>
              <a:t>‹#›</a:t>
            </a:fld>
            <a:endParaRPr lang="sv-SE"/>
          </a:p>
        </p:txBody>
      </p:sp>
    </p:spTree>
    <p:extLst>
      <p:ext uri="{BB962C8B-B14F-4D97-AF65-F5344CB8AC3E}">
        <p14:creationId xmlns:p14="http://schemas.microsoft.com/office/powerpoint/2010/main" val="905215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3ED4FA2-97FB-4442-8CFC-90BC9A1BDC66}"/>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555E72F3-D0B9-408E-98C6-EE87E304B1C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1F508101-0034-432F-88D9-5D036BE068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D30E731F-AFB4-45B6-9AB8-9E4EFBF6CCA5}"/>
              </a:ext>
            </a:extLst>
          </p:cNvPr>
          <p:cNvSpPr>
            <a:spLocks noGrp="1"/>
          </p:cNvSpPr>
          <p:nvPr>
            <p:ph type="dt" sz="half" idx="10"/>
          </p:nvPr>
        </p:nvSpPr>
        <p:spPr/>
        <p:txBody>
          <a:bodyPr/>
          <a:lstStyle/>
          <a:p>
            <a:fld id="{F7994001-30E6-4AC5-A8A9-271C03EF49B0}" type="datetimeFigureOut">
              <a:rPr lang="sv-SE" smtClean="0"/>
              <a:t>2022-01-25</a:t>
            </a:fld>
            <a:endParaRPr lang="sv-SE"/>
          </a:p>
        </p:txBody>
      </p:sp>
      <p:sp>
        <p:nvSpPr>
          <p:cNvPr id="6" name="Platshållare för sidfot 5">
            <a:extLst>
              <a:ext uri="{FF2B5EF4-FFF2-40B4-BE49-F238E27FC236}">
                <a16:creationId xmlns:a16="http://schemas.microsoft.com/office/drawing/2014/main" id="{F8FDAF1B-9AB6-4087-968D-436574FB94B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1B4508A1-F175-4A62-B0E8-D7FF71F7C2C4}"/>
              </a:ext>
            </a:extLst>
          </p:cNvPr>
          <p:cNvSpPr>
            <a:spLocks noGrp="1"/>
          </p:cNvSpPr>
          <p:nvPr>
            <p:ph type="sldNum" sz="quarter" idx="12"/>
          </p:nvPr>
        </p:nvSpPr>
        <p:spPr/>
        <p:txBody>
          <a:bodyPr/>
          <a:lstStyle/>
          <a:p>
            <a:fld id="{CC217201-9933-4D24-9603-F6B322C589E8}" type="slidenum">
              <a:rPr lang="sv-SE" smtClean="0"/>
              <a:t>‹#›</a:t>
            </a:fld>
            <a:endParaRPr lang="sv-SE"/>
          </a:p>
        </p:txBody>
      </p:sp>
    </p:spTree>
    <p:extLst>
      <p:ext uri="{BB962C8B-B14F-4D97-AF65-F5344CB8AC3E}">
        <p14:creationId xmlns:p14="http://schemas.microsoft.com/office/powerpoint/2010/main" val="3568050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8E3DD4F-279E-447E-9A8B-0D5BAEFCAB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95B51B26-5DE5-4250-B9D7-85779107E3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049D608-EE92-4304-A342-922ECDF8C9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994001-30E6-4AC5-A8A9-271C03EF49B0}" type="datetimeFigureOut">
              <a:rPr lang="sv-SE" smtClean="0"/>
              <a:t>2022-01-25</a:t>
            </a:fld>
            <a:endParaRPr lang="sv-SE"/>
          </a:p>
        </p:txBody>
      </p:sp>
      <p:sp>
        <p:nvSpPr>
          <p:cNvPr id="5" name="Platshållare för sidfot 4">
            <a:extLst>
              <a:ext uri="{FF2B5EF4-FFF2-40B4-BE49-F238E27FC236}">
                <a16:creationId xmlns:a16="http://schemas.microsoft.com/office/drawing/2014/main" id="{51C570C6-E4A6-4AE2-B727-FDC649C242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11EFE2D3-B805-4BDD-B8A6-609B14F3BE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217201-9933-4D24-9603-F6B322C589E8}" type="slidenum">
              <a:rPr lang="sv-SE" smtClean="0"/>
              <a:t>‹#›</a:t>
            </a:fld>
            <a:endParaRPr lang="sv-SE"/>
          </a:p>
        </p:txBody>
      </p:sp>
    </p:spTree>
    <p:extLst>
      <p:ext uri="{BB962C8B-B14F-4D97-AF65-F5344CB8AC3E}">
        <p14:creationId xmlns:p14="http://schemas.microsoft.com/office/powerpoint/2010/main" val="24233892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hyperlink" Target="https://www.youtube.com/watch?v=Vfgh5XzmN9s&amp;list=WL&amp;index=15" TargetMode="External"/><Relationship Id="rId2" Type="http://schemas.openxmlformats.org/officeDocument/2006/relationships/hyperlink" Target="https://www.youtube.com/channel/UCIh_TPYPqjJuS_-nOfAIlfg" TargetMode="External"/><Relationship Id="rId1" Type="http://schemas.openxmlformats.org/officeDocument/2006/relationships/slideLayout" Target="../slideLayouts/slideLayout2.xml"/><Relationship Id="rId4" Type="http://schemas.openxmlformats.org/officeDocument/2006/relationships/hyperlink" Target="https://www.youtube.com/user/Calisthenicmovement"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youtube.com/user/Styrkelabbet" TargetMode="External"/><Relationship Id="rId2" Type="http://schemas.openxmlformats.org/officeDocument/2006/relationships/hyperlink" Target="https://www.youtube.com/watch?v=lu_BObG6dj8&amp;list=WL&amp;index=12" TargetMode="External"/><Relationship Id="rId1" Type="http://schemas.openxmlformats.org/officeDocument/2006/relationships/slideLayout" Target="../slideLayouts/slideLayout2.xml"/><Relationship Id="rId5" Type="http://schemas.openxmlformats.org/officeDocument/2006/relationships/hyperlink" Target="https://www.youtube.com/watch?v=1CM7wI3k7KI&amp;list=WL&amp;index=13" TargetMode="External"/><Relationship Id="rId4" Type="http://schemas.openxmlformats.org/officeDocument/2006/relationships/hyperlink" Target="https://www.youtube.com/watch?v=9O8mOtdKr44&amp;list=WL&amp;index=18"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7B06EC0-E188-4949-AA32-33AC43518B22}"/>
              </a:ext>
            </a:extLst>
          </p:cNvPr>
          <p:cNvSpPr>
            <a:spLocks noGrp="1"/>
          </p:cNvSpPr>
          <p:nvPr>
            <p:ph type="title"/>
          </p:nvPr>
        </p:nvSpPr>
        <p:spPr/>
        <p:txBody>
          <a:bodyPr/>
          <a:lstStyle/>
          <a:p>
            <a:r>
              <a:rPr lang="sv-SE" b="1" dirty="0"/>
              <a:t>Kravställning spelare</a:t>
            </a:r>
          </a:p>
        </p:txBody>
      </p:sp>
      <p:sp>
        <p:nvSpPr>
          <p:cNvPr id="3" name="Platshållare för text 2">
            <a:extLst>
              <a:ext uri="{FF2B5EF4-FFF2-40B4-BE49-F238E27FC236}">
                <a16:creationId xmlns:a16="http://schemas.microsoft.com/office/drawing/2014/main" id="{4466F8A1-B7D9-4A5A-8457-745F2E08E1F5}"/>
              </a:ext>
            </a:extLst>
          </p:cNvPr>
          <p:cNvSpPr>
            <a:spLocks noGrp="1"/>
          </p:cNvSpPr>
          <p:nvPr>
            <p:ph type="body" idx="1"/>
          </p:nvPr>
        </p:nvSpPr>
        <p:spPr/>
        <p:txBody>
          <a:bodyPr/>
          <a:lstStyle/>
          <a:p>
            <a:endParaRPr lang="sv-SE" dirty="0"/>
          </a:p>
        </p:txBody>
      </p:sp>
    </p:spTree>
    <p:extLst>
      <p:ext uri="{BB962C8B-B14F-4D97-AF65-F5344CB8AC3E}">
        <p14:creationId xmlns:p14="http://schemas.microsoft.com/office/powerpoint/2010/main" val="10724489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E5780B7A-96F3-4A5D-9842-A2D4085F9651}"/>
              </a:ext>
            </a:extLst>
          </p:cNvPr>
          <p:cNvSpPr>
            <a:spLocks noGrp="1"/>
          </p:cNvSpPr>
          <p:nvPr>
            <p:ph type="title"/>
          </p:nvPr>
        </p:nvSpPr>
        <p:spPr/>
        <p:txBody>
          <a:bodyPr/>
          <a:lstStyle/>
          <a:p>
            <a:r>
              <a:rPr lang="sv-SE" b="1" dirty="0"/>
              <a:t>Styrketräning – Exempel på periodisering </a:t>
            </a:r>
          </a:p>
        </p:txBody>
      </p:sp>
      <p:sp>
        <p:nvSpPr>
          <p:cNvPr id="6" name="Platshållare för innehåll 5">
            <a:extLst>
              <a:ext uri="{FF2B5EF4-FFF2-40B4-BE49-F238E27FC236}">
                <a16:creationId xmlns:a16="http://schemas.microsoft.com/office/drawing/2014/main" id="{E825C528-E059-40FD-96DB-5907C43BF815}"/>
              </a:ext>
            </a:extLst>
          </p:cNvPr>
          <p:cNvSpPr>
            <a:spLocks noGrp="1"/>
          </p:cNvSpPr>
          <p:nvPr>
            <p:ph idx="1"/>
          </p:nvPr>
        </p:nvSpPr>
        <p:spPr/>
        <p:txBody>
          <a:bodyPr/>
          <a:lstStyle/>
          <a:p>
            <a:pPr>
              <a:buFont typeface="Wingdings" panose="05000000000000000000" pitchFamily="2" charset="2"/>
              <a:buChar char="§"/>
            </a:pPr>
            <a:r>
              <a:rPr lang="sv-SE" dirty="0"/>
              <a:t>Makroperiod – Säsongsplanering. </a:t>
            </a:r>
          </a:p>
          <a:p>
            <a:pPr marL="0" indent="0">
              <a:buNone/>
            </a:pPr>
            <a:r>
              <a:rPr lang="sv-SE" sz="1600" dirty="0"/>
              <a:t>Förberedelse inför säsong: Ex: Jag försöker få in mellan 2-3 omgångar av en full </a:t>
            </a:r>
            <a:r>
              <a:rPr lang="sv-SE" sz="1600" dirty="0" err="1"/>
              <a:t>perioidiserings</a:t>
            </a:r>
            <a:r>
              <a:rPr lang="sv-SE" sz="1600" dirty="0"/>
              <a:t> cykel under året av </a:t>
            </a:r>
            <a:r>
              <a:rPr lang="sv-SE" sz="1600" i="1" dirty="0" err="1"/>
              <a:t>Hypertrophy</a:t>
            </a:r>
            <a:r>
              <a:rPr lang="sv-SE" sz="1600" i="1" dirty="0"/>
              <a:t>/Maximum </a:t>
            </a:r>
            <a:r>
              <a:rPr lang="sv-SE" sz="1600" i="1" dirty="0" err="1"/>
              <a:t>strength</a:t>
            </a:r>
            <a:r>
              <a:rPr lang="sv-SE" sz="1600" i="1" dirty="0"/>
              <a:t>/</a:t>
            </a:r>
            <a:r>
              <a:rPr lang="sv-SE" sz="1600" i="1" dirty="0" err="1"/>
              <a:t>conversion</a:t>
            </a:r>
            <a:r>
              <a:rPr lang="sv-SE" sz="1600" i="1" dirty="0"/>
              <a:t>  </a:t>
            </a:r>
            <a:r>
              <a:rPr lang="sv-SE" sz="1600" dirty="0"/>
              <a:t>i syfte att bli starkare och explosivare under året. Bryta platåer. Det tar ca 2 mån för varje cykel. Det </a:t>
            </a:r>
            <a:r>
              <a:rPr lang="sv-SE" sz="1600" dirty="0" err="1"/>
              <a:t>beros</a:t>
            </a:r>
            <a:r>
              <a:rPr lang="sv-SE" sz="1600" dirty="0"/>
              <a:t> på matcher, mästerskap osv. Nedan är ett exempel:   </a:t>
            </a:r>
          </a:p>
          <a:p>
            <a:pPr marL="0" indent="0">
              <a:buNone/>
            </a:pPr>
            <a:endParaRPr lang="sv-SE" dirty="0"/>
          </a:p>
        </p:txBody>
      </p:sp>
      <p:graphicFrame>
        <p:nvGraphicFramePr>
          <p:cNvPr id="2" name="Tabell 2">
            <a:extLst>
              <a:ext uri="{FF2B5EF4-FFF2-40B4-BE49-F238E27FC236}">
                <a16:creationId xmlns:a16="http://schemas.microsoft.com/office/drawing/2014/main" id="{AABE7287-286E-45B8-B8C7-0777FB564A3C}"/>
              </a:ext>
            </a:extLst>
          </p:cNvPr>
          <p:cNvGraphicFramePr>
            <a:graphicFrameLocks noGrp="1"/>
          </p:cNvGraphicFramePr>
          <p:nvPr>
            <p:extLst>
              <p:ext uri="{D42A27DB-BD31-4B8C-83A1-F6EECF244321}">
                <p14:modId xmlns:p14="http://schemas.microsoft.com/office/powerpoint/2010/main" val="121292621"/>
              </p:ext>
            </p:extLst>
          </p:nvPr>
        </p:nvGraphicFramePr>
        <p:xfrm>
          <a:off x="932390" y="3305388"/>
          <a:ext cx="8548761" cy="2651760"/>
        </p:xfrm>
        <a:graphic>
          <a:graphicData uri="http://schemas.openxmlformats.org/drawingml/2006/table">
            <a:tbl>
              <a:tblPr firstRow="1" bandRow="1">
                <a:tableStyleId>{5C22544A-7EE6-4342-B048-85BDC9FD1C3A}</a:tableStyleId>
              </a:tblPr>
              <a:tblGrid>
                <a:gridCol w="1076476">
                  <a:extLst>
                    <a:ext uri="{9D8B030D-6E8A-4147-A177-3AD203B41FA5}">
                      <a16:colId xmlns:a16="http://schemas.microsoft.com/office/drawing/2014/main" val="4129950470"/>
                    </a:ext>
                  </a:extLst>
                </a:gridCol>
                <a:gridCol w="393698">
                  <a:extLst>
                    <a:ext uri="{9D8B030D-6E8A-4147-A177-3AD203B41FA5}">
                      <a16:colId xmlns:a16="http://schemas.microsoft.com/office/drawing/2014/main" val="623152103"/>
                    </a:ext>
                  </a:extLst>
                </a:gridCol>
                <a:gridCol w="1439641">
                  <a:extLst>
                    <a:ext uri="{9D8B030D-6E8A-4147-A177-3AD203B41FA5}">
                      <a16:colId xmlns:a16="http://schemas.microsoft.com/office/drawing/2014/main" val="1011541925"/>
                    </a:ext>
                  </a:extLst>
                </a:gridCol>
                <a:gridCol w="857852">
                  <a:extLst>
                    <a:ext uri="{9D8B030D-6E8A-4147-A177-3AD203B41FA5}">
                      <a16:colId xmlns:a16="http://schemas.microsoft.com/office/drawing/2014/main" val="1370974902"/>
                    </a:ext>
                  </a:extLst>
                </a:gridCol>
                <a:gridCol w="1593698">
                  <a:extLst>
                    <a:ext uri="{9D8B030D-6E8A-4147-A177-3AD203B41FA5}">
                      <a16:colId xmlns:a16="http://schemas.microsoft.com/office/drawing/2014/main" val="347354523"/>
                    </a:ext>
                  </a:extLst>
                </a:gridCol>
                <a:gridCol w="1593698">
                  <a:extLst>
                    <a:ext uri="{9D8B030D-6E8A-4147-A177-3AD203B41FA5}">
                      <a16:colId xmlns:a16="http://schemas.microsoft.com/office/drawing/2014/main" val="3620520831"/>
                    </a:ext>
                  </a:extLst>
                </a:gridCol>
                <a:gridCol w="1593698">
                  <a:extLst>
                    <a:ext uri="{9D8B030D-6E8A-4147-A177-3AD203B41FA5}">
                      <a16:colId xmlns:a16="http://schemas.microsoft.com/office/drawing/2014/main" val="3605463101"/>
                    </a:ext>
                  </a:extLst>
                </a:gridCol>
              </a:tblGrid>
              <a:tr h="370840">
                <a:tc>
                  <a:txBody>
                    <a:bodyPr/>
                    <a:lstStyle/>
                    <a:p>
                      <a:r>
                        <a:rPr lang="sv-SE" dirty="0"/>
                        <a:t>Förberedelse inför säsong (Juni – Sep)</a:t>
                      </a:r>
                    </a:p>
                  </a:txBody>
                  <a:tcPr/>
                </a:tc>
                <a:tc gridSpan="2">
                  <a:txBody>
                    <a:bodyPr/>
                    <a:lstStyle/>
                    <a:p>
                      <a:r>
                        <a:rPr lang="sv-SE" dirty="0"/>
                        <a:t>Tävlingsfas ( sep – nov ) </a:t>
                      </a:r>
                    </a:p>
                  </a:txBody>
                  <a:tcPr/>
                </a:tc>
                <a:tc hMerge="1">
                  <a:txBody>
                    <a:bodyPr/>
                    <a:lstStyle/>
                    <a:p>
                      <a:endParaRPr lang="sv-SE" dirty="0"/>
                    </a:p>
                  </a:txBody>
                  <a:tcPr/>
                </a:tc>
                <a:tc>
                  <a:txBody>
                    <a:bodyPr/>
                    <a:lstStyle/>
                    <a:p>
                      <a:r>
                        <a:rPr lang="sv-SE" dirty="0"/>
                        <a:t>Övergång (dec – jan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Tävlingsfas ( jan – mar ) </a:t>
                      </a:r>
                    </a:p>
                    <a:p>
                      <a:endParaRPr lang="sv-SE" dirty="0"/>
                    </a:p>
                  </a:txBody>
                  <a:tcPr/>
                </a:tc>
                <a:tc>
                  <a:txBody>
                    <a:bodyPr/>
                    <a:lstStyle/>
                    <a:p>
                      <a:r>
                        <a:rPr lang="sv-SE" dirty="0"/>
                        <a:t>Tävlingsfas (april – maj)</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Tävlingsfas (maj – juni)</a:t>
                      </a:r>
                    </a:p>
                    <a:p>
                      <a:endParaRPr lang="sv-SE" dirty="0"/>
                    </a:p>
                  </a:txBody>
                  <a:tcPr/>
                </a:tc>
                <a:extLst>
                  <a:ext uri="{0D108BD9-81ED-4DB2-BD59-A6C34878D82A}">
                    <a16:rowId xmlns:a16="http://schemas.microsoft.com/office/drawing/2014/main" val="412910984"/>
                  </a:ext>
                </a:extLst>
              </a:tr>
              <a:tr h="370840">
                <a:tc>
                  <a:txBody>
                    <a:bodyPr/>
                    <a:lstStyle/>
                    <a:p>
                      <a:r>
                        <a:rPr lang="sv-SE" dirty="0"/>
                        <a:t>AA 2 v / HYP 7 v / MS 6 v</a:t>
                      </a:r>
                    </a:p>
                  </a:txBody>
                  <a:tcPr/>
                </a:tc>
                <a:tc>
                  <a:txBody>
                    <a:bodyPr/>
                    <a:lstStyle/>
                    <a:p>
                      <a:r>
                        <a:rPr lang="sv-SE" b="0" i="1" dirty="0">
                          <a:solidFill>
                            <a:schemeClr val="tx1"/>
                          </a:solidFill>
                        </a:rPr>
                        <a:t>CON</a:t>
                      </a:r>
                      <a:endParaRPr lang="sv-SE" b="0" dirty="0">
                        <a:solidFill>
                          <a:schemeClr val="tx1"/>
                        </a:solidFill>
                      </a:endParaRPr>
                    </a:p>
                  </a:txBody>
                  <a:tcPr/>
                </a:tc>
                <a:tc>
                  <a:txBody>
                    <a:bodyPr/>
                    <a:lstStyle/>
                    <a:p>
                      <a:r>
                        <a:rPr lang="sv-SE" dirty="0"/>
                        <a:t>Underhåll av  CON,  MS</a:t>
                      </a:r>
                    </a:p>
                  </a:txBody>
                  <a:tcPr/>
                </a:tc>
                <a:tc>
                  <a:txBody>
                    <a:bodyPr/>
                    <a:lstStyle/>
                    <a:p>
                      <a:r>
                        <a:rPr lang="sv-SE" dirty="0"/>
                        <a:t>Rehab / AA /HYP/ MS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Underhåll av CON,  MS</a:t>
                      </a:r>
                    </a:p>
                    <a:p>
                      <a:endParaRPr lang="sv-SE" dirty="0"/>
                    </a:p>
                  </a:txBody>
                  <a:tcPr/>
                </a:tc>
                <a:tc>
                  <a:txBody>
                    <a:bodyPr/>
                    <a:lstStyle/>
                    <a:p>
                      <a:r>
                        <a:rPr lang="sv-SE" dirty="0"/>
                        <a:t>HYP 2 v / MS 4 v / CON 2 v</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Underhåll av  CON,  MS</a:t>
                      </a:r>
                    </a:p>
                    <a:p>
                      <a:endParaRPr lang="sv-SE" dirty="0"/>
                    </a:p>
                  </a:txBody>
                  <a:tcPr/>
                </a:tc>
                <a:extLst>
                  <a:ext uri="{0D108BD9-81ED-4DB2-BD59-A6C34878D82A}">
                    <a16:rowId xmlns:a16="http://schemas.microsoft.com/office/drawing/2014/main" val="477460337"/>
                  </a:ext>
                </a:extLst>
              </a:tr>
            </a:tbl>
          </a:graphicData>
        </a:graphic>
      </p:graphicFrame>
    </p:spTree>
    <p:extLst>
      <p:ext uri="{BB962C8B-B14F-4D97-AF65-F5344CB8AC3E}">
        <p14:creationId xmlns:p14="http://schemas.microsoft.com/office/powerpoint/2010/main" val="3320251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E5780B7A-96F3-4A5D-9842-A2D4085F9651}"/>
              </a:ext>
            </a:extLst>
          </p:cNvPr>
          <p:cNvSpPr>
            <a:spLocks noGrp="1"/>
          </p:cNvSpPr>
          <p:nvPr>
            <p:ph type="title"/>
          </p:nvPr>
        </p:nvSpPr>
        <p:spPr/>
        <p:txBody>
          <a:bodyPr/>
          <a:lstStyle/>
          <a:p>
            <a:r>
              <a:rPr lang="sv-SE" b="1" dirty="0"/>
              <a:t>Styrketräning – Exempel på periodisering </a:t>
            </a:r>
          </a:p>
        </p:txBody>
      </p:sp>
      <p:sp>
        <p:nvSpPr>
          <p:cNvPr id="6" name="Platshållare för innehåll 5">
            <a:extLst>
              <a:ext uri="{FF2B5EF4-FFF2-40B4-BE49-F238E27FC236}">
                <a16:creationId xmlns:a16="http://schemas.microsoft.com/office/drawing/2014/main" id="{E825C528-E059-40FD-96DB-5907C43BF815}"/>
              </a:ext>
            </a:extLst>
          </p:cNvPr>
          <p:cNvSpPr>
            <a:spLocks noGrp="1"/>
          </p:cNvSpPr>
          <p:nvPr>
            <p:ph idx="1"/>
          </p:nvPr>
        </p:nvSpPr>
        <p:spPr/>
        <p:txBody>
          <a:bodyPr/>
          <a:lstStyle/>
          <a:p>
            <a:pPr>
              <a:buFont typeface="Wingdings" panose="05000000000000000000" pitchFamily="2" charset="2"/>
              <a:buChar char="§"/>
            </a:pPr>
            <a:r>
              <a:rPr lang="sv-SE" dirty="0"/>
              <a:t>Mikroperiod – Exempel på Veckoupplägg. </a:t>
            </a:r>
          </a:p>
          <a:p>
            <a:pPr marL="0" indent="0">
              <a:buNone/>
            </a:pPr>
            <a:endParaRPr lang="sv-SE" dirty="0"/>
          </a:p>
          <a:p>
            <a:pPr marL="0" indent="0">
              <a:buNone/>
            </a:pPr>
            <a:endParaRPr lang="sv-SE" dirty="0"/>
          </a:p>
          <a:p>
            <a:pPr marL="0" indent="0">
              <a:buNone/>
            </a:pPr>
            <a:r>
              <a:rPr lang="sv-SE" dirty="0"/>
              <a:t>AA/HYP</a:t>
            </a:r>
          </a:p>
          <a:p>
            <a:pPr marL="0" indent="0">
              <a:buNone/>
            </a:pPr>
            <a:endParaRPr lang="sv-SE" dirty="0"/>
          </a:p>
          <a:p>
            <a:pPr marL="0" indent="0">
              <a:buNone/>
            </a:pPr>
            <a:endParaRPr lang="sv-SE" dirty="0"/>
          </a:p>
          <a:p>
            <a:pPr marL="0" indent="0">
              <a:buNone/>
            </a:pPr>
            <a:r>
              <a:rPr lang="sv-SE" dirty="0"/>
              <a:t>MS</a:t>
            </a:r>
          </a:p>
          <a:p>
            <a:pPr marL="0" indent="0">
              <a:buNone/>
            </a:pPr>
            <a:endParaRPr lang="sv-SE" dirty="0"/>
          </a:p>
          <a:p>
            <a:pPr marL="0" indent="0">
              <a:buNone/>
            </a:pPr>
            <a:endParaRPr lang="sv-SE" dirty="0"/>
          </a:p>
          <a:p>
            <a:pPr marL="0" indent="0">
              <a:buNone/>
            </a:pPr>
            <a:endParaRPr lang="sv-SE" dirty="0"/>
          </a:p>
          <a:p>
            <a:pPr marL="0" indent="0">
              <a:buNone/>
            </a:pPr>
            <a:endParaRPr lang="sv-SE" dirty="0"/>
          </a:p>
        </p:txBody>
      </p:sp>
      <p:graphicFrame>
        <p:nvGraphicFramePr>
          <p:cNvPr id="2" name="Tabell 2">
            <a:extLst>
              <a:ext uri="{FF2B5EF4-FFF2-40B4-BE49-F238E27FC236}">
                <a16:creationId xmlns:a16="http://schemas.microsoft.com/office/drawing/2014/main" id="{AF1C6AB2-4175-4A6B-A412-51489BFE036D}"/>
              </a:ext>
            </a:extLst>
          </p:cNvPr>
          <p:cNvGraphicFramePr>
            <a:graphicFrameLocks noGrp="1"/>
          </p:cNvGraphicFramePr>
          <p:nvPr>
            <p:extLst>
              <p:ext uri="{D42A27DB-BD31-4B8C-83A1-F6EECF244321}">
                <p14:modId xmlns:p14="http://schemas.microsoft.com/office/powerpoint/2010/main" val="3610943660"/>
              </p:ext>
            </p:extLst>
          </p:nvPr>
        </p:nvGraphicFramePr>
        <p:xfrm>
          <a:off x="2573865" y="3359680"/>
          <a:ext cx="8128001" cy="1107440"/>
        </p:xfrm>
        <a:graphic>
          <a:graphicData uri="http://schemas.openxmlformats.org/drawingml/2006/table">
            <a:tbl>
              <a:tblPr firstRow="1" bandRow="1">
                <a:tableStyleId>{5C22544A-7EE6-4342-B048-85BDC9FD1C3A}</a:tableStyleId>
              </a:tblPr>
              <a:tblGrid>
                <a:gridCol w="1388533">
                  <a:extLst>
                    <a:ext uri="{9D8B030D-6E8A-4147-A177-3AD203B41FA5}">
                      <a16:colId xmlns:a16="http://schemas.microsoft.com/office/drawing/2014/main" val="3308665110"/>
                    </a:ext>
                  </a:extLst>
                </a:gridCol>
                <a:gridCol w="1083733">
                  <a:extLst>
                    <a:ext uri="{9D8B030D-6E8A-4147-A177-3AD203B41FA5}">
                      <a16:colId xmlns:a16="http://schemas.microsoft.com/office/drawing/2014/main" val="3798003175"/>
                    </a:ext>
                  </a:extLst>
                </a:gridCol>
                <a:gridCol w="1185333">
                  <a:extLst>
                    <a:ext uri="{9D8B030D-6E8A-4147-A177-3AD203B41FA5}">
                      <a16:colId xmlns:a16="http://schemas.microsoft.com/office/drawing/2014/main" val="3565686261"/>
                    </a:ext>
                  </a:extLst>
                </a:gridCol>
                <a:gridCol w="986973">
                  <a:extLst>
                    <a:ext uri="{9D8B030D-6E8A-4147-A177-3AD203B41FA5}">
                      <a16:colId xmlns:a16="http://schemas.microsoft.com/office/drawing/2014/main" val="370017321"/>
                    </a:ext>
                  </a:extLst>
                </a:gridCol>
                <a:gridCol w="1161143">
                  <a:extLst>
                    <a:ext uri="{9D8B030D-6E8A-4147-A177-3AD203B41FA5}">
                      <a16:colId xmlns:a16="http://schemas.microsoft.com/office/drawing/2014/main" val="4096183343"/>
                    </a:ext>
                  </a:extLst>
                </a:gridCol>
                <a:gridCol w="1161143">
                  <a:extLst>
                    <a:ext uri="{9D8B030D-6E8A-4147-A177-3AD203B41FA5}">
                      <a16:colId xmlns:a16="http://schemas.microsoft.com/office/drawing/2014/main" val="3768547852"/>
                    </a:ext>
                  </a:extLst>
                </a:gridCol>
                <a:gridCol w="1161143">
                  <a:extLst>
                    <a:ext uri="{9D8B030D-6E8A-4147-A177-3AD203B41FA5}">
                      <a16:colId xmlns:a16="http://schemas.microsoft.com/office/drawing/2014/main" val="3343379469"/>
                    </a:ext>
                  </a:extLst>
                </a:gridCol>
              </a:tblGrid>
              <a:tr h="353906">
                <a:tc>
                  <a:txBody>
                    <a:bodyPr/>
                    <a:lstStyle/>
                    <a:p>
                      <a:r>
                        <a:rPr lang="sv-SE" dirty="0"/>
                        <a:t>MÅN</a:t>
                      </a:r>
                    </a:p>
                  </a:txBody>
                  <a:tcPr/>
                </a:tc>
                <a:tc>
                  <a:txBody>
                    <a:bodyPr/>
                    <a:lstStyle/>
                    <a:p>
                      <a:r>
                        <a:rPr lang="sv-SE" dirty="0"/>
                        <a:t>TIS</a:t>
                      </a:r>
                    </a:p>
                  </a:txBody>
                  <a:tcPr/>
                </a:tc>
                <a:tc>
                  <a:txBody>
                    <a:bodyPr/>
                    <a:lstStyle/>
                    <a:p>
                      <a:r>
                        <a:rPr lang="sv-SE" dirty="0"/>
                        <a:t>ONS</a:t>
                      </a:r>
                    </a:p>
                  </a:txBody>
                  <a:tcPr/>
                </a:tc>
                <a:tc>
                  <a:txBody>
                    <a:bodyPr/>
                    <a:lstStyle/>
                    <a:p>
                      <a:r>
                        <a:rPr lang="sv-SE" dirty="0"/>
                        <a:t>TOR</a:t>
                      </a:r>
                    </a:p>
                  </a:txBody>
                  <a:tcPr/>
                </a:tc>
                <a:tc>
                  <a:txBody>
                    <a:bodyPr/>
                    <a:lstStyle/>
                    <a:p>
                      <a:r>
                        <a:rPr lang="sv-SE" dirty="0"/>
                        <a:t>FRE</a:t>
                      </a:r>
                    </a:p>
                  </a:txBody>
                  <a:tcPr/>
                </a:tc>
                <a:tc>
                  <a:txBody>
                    <a:bodyPr/>
                    <a:lstStyle/>
                    <a:p>
                      <a:r>
                        <a:rPr lang="sv-SE" dirty="0"/>
                        <a:t>LÖR</a:t>
                      </a:r>
                    </a:p>
                  </a:txBody>
                  <a:tcPr/>
                </a:tc>
                <a:tc>
                  <a:txBody>
                    <a:bodyPr/>
                    <a:lstStyle/>
                    <a:p>
                      <a:r>
                        <a:rPr lang="sv-SE" dirty="0"/>
                        <a:t>SÖN</a:t>
                      </a:r>
                    </a:p>
                  </a:txBody>
                  <a:tcPr/>
                </a:tc>
                <a:extLst>
                  <a:ext uri="{0D108BD9-81ED-4DB2-BD59-A6C34878D82A}">
                    <a16:rowId xmlns:a16="http://schemas.microsoft.com/office/drawing/2014/main" val="3231013858"/>
                  </a:ext>
                </a:extLst>
              </a:tr>
              <a:tr h="370840">
                <a:tc>
                  <a:txBody>
                    <a:bodyPr/>
                    <a:lstStyle/>
                    <a:p>
                      <a:r>
                        <a:rPr lang="sv-SE" dirty="0"/>
                        <a:t>HELKROPP </a:t>
                      </a:r>
                    </a:p>
                  </a:txBody>
                  <a:tcPr/>
                </a:tc>
                <a:tc>
                  <a:txBody>
                    <a:bodyPr/>
                    <a:lstStyle/>
                    <a:p>
                      <a:endParaRPr lang="sv-SE" dirty="0"/>
                    </a:p>
                  </a:txBody>
                  <a:tcPr/>
                </a:tc>
                <a:tc>
                  <a:txBody>
                    <a:bodyPr/>
                    <a:lstStyle/>
                    <a:p>
                      <a:r>
                        <a:rPr lang="sv-SE" dirty="0"/>
                        <a:t>HELKROPP</a:t>
                      </a:r>
                    </a:p>
                  </a:txBody>
                  <a:tcPr/>
                </a:tc>
                <a:tc>
                  <a:txBody>
                    <a:bodyPr/>
                    <a:lstStyle/>
                    <a:p>
                      <a:endParaRPr lang="sv-SE"/>
                    </a:p>
                  </a:txBody>
                  <a:tcPr/>
                </a:tc>
                <a:tc>
                  <a:txBody>
                    <a:bodyPr/>
                    <a:lstStyle/>
                    <a:p>
                      <a:endParaRPr lang="sv-SE" dirty="0"/>
                    </a:p>
                  </a:txBody>
                  <a:tcPr/>
                </a:tc>
                <a:tc>
                  <a:txBody>
                    <a:bodyPr/>
                    <a:lstStyle/>
                    <a:p>
                      <a:r>
                        <a:rPr lang="sv-SE" dirty="0"/>
                        <a:t>HELKROPP</a:t>
                      </a:r>
                    </a:p>
                  </a:txBody>
                  <a:tcPr/>
                </a:tc>
                <a:tc>
                  <a:txBody>
                    <a:bodyPr/>
                    <a:lstStyle/>
                    <a:p>
                      <a:endParaRPr lang="sv-SE" dirty="0"/>
                    </a:p>
                  </a:txBody>
                  <a:tcPr/>
                </a:tc>
                <a:extLst>
                  <a:ext uri="{0D108BD9-81ED-4DB2-BD59-A6C34878D82A}">
                    <a16:rowId xmlns:a16="http://schemas.microsoft.com/office/drawing/2014/main" val="4141538087"/>
                  </a:ext>
                </a:extLst>
              </a:tr>
              <a:tr h="370840">
                <a:tc>
                  <a:txBody>
                    <a:bodyPr/>
                    <a:lstStyle/>
                    <a:p>
                      <a:endParaRPr lang="sv-SE" dirty="0"/>
                    </a:p>
                  </a:txBody>
                  <a:tcPr/>
                </a:tc>
                <a:tc>
                  <a:txBody>
                    <a:bodyPr/>
                    <a:lstStyle/>
                    <a:p>
                      <a:r>
                        <a:rPr lang="sv-SE" dirty="0"/>
                        <a:t>KOND</a:t>
                      </a:r>
                    </a:p>
                  </a:txBody>
                  <a:tcPr/>
                </a:tc>
                <a:tc>
                  <a:txBody>
                    <a:bodyPr/>
                    <a:lstStyle/>
                    <a:p>
                      <a:endParaRPr lang="sv-SE" dirty="0"/>
                    </a:p>
                  </a:txBody>
                  <a:tcPr/>
                </a:tc>
                <a:tc>
                  <a:txBody>
                    <a:bodyPr/>
                    <a:lstStyle/>
                    <a:p>
                      <a:r>
                        <a:rPr lang="sv-SE" dirty="0"/>
                        <a:t>KOND</a:t>
                      </a:r>
                    </a:p>
                  </a:txBody>
                  <a:tcPr/>
                </a:tc>
                <a:tc>
                  <a:txBody>
                    <a:bodyPr/>
                    <a:lstStyle/>
                    <a:p>
                      <a:endParaRPr lang="sv-SE" dirty="0"/>
                    </a:p>
                  </a:txBody>
                  <a:tcPr/>
                </a:tc>
                <a:tc>
                  <a:txBody>
                    <a:bodyPr/>
                    <a:lstStyle/>
                    <a:p>
                      <a:endParaRPr lang="sv-SE"/>
                    </a:p>
                  </a:txBody>
                  <a:tcPr/>
                </a:tc>
                <a:tc>
                  <a:txBody>
                    <a:bodyPr/>
                    <a:lstStyle/>
                    <a:p>
                      <a:r>
                        <a:rPr lang="sv-SE" dirty="0"/>
                        <a:t>KOND</a:t>
                      </a:r>
                    </a:p>
                  </a:txBody>
                  <a:tcPr/>
                </a:tc>
                <a:extLst>
                  <a:ext uri="{0D108BD9-81ED-4DB2-BD59-A6C34878D82A}">
                    <a16:rowId xmlns:a16="http://schemas.microsoft.com/office/drawing/2014/main" val="1245461805"/>
                  </a:ext>
                </a:extLst>
              </a:tr>
            </a:tbl>
          </a:graphicData>
        </a:graphic>
      </p:graphicFrame>
      <p:graphicFrame>
        <p:nvGraphicFramePr>
          <p:cNvPr id="7" name="Tabell 2">
            <a:extLst>
              <a:ext uri="{FF2B5EF4-FFF2-40B4-BE49-F238E27FC236}">
                <a16:creationId xmlns:a16="http://schemas.microsoft.com/office/drawing/2014/main" id="{B31DCDA8-84D0-4990-9DE0-60B8E1E38D26}"/>
              </a:ext>
            </a:extLst>
          </p:cNvPr>
          <p:cNvGraphicFramePr>
            <a:graphicFrameLocks noGrp="1"/>
          </p:cNvGraphicFramePr>
          <p:nvPr>
            <p:extLst>
              <p:ext uri="{D42A27DB-BD31-4B8C-83A1-F6EECF244321}">
                <p14:modId xmlns:p14="http://schemas.microsoft.com/office/powerpoint/2010/main" val="3024842579"/>
              </p:ext>
            </p:extLst>
          </p:nvPr>
        </p:nvGraphicFramePr>
        <p:xfrm>
          <a:off x="2573866" y="4815417"/>
          <a:ext cx="8128001" cy="1256666"/>
        </p:xfrm>
        <a:graphic>
          <a:graphicData uri="http://schemas.openxmlformats.org/drawingml/2006/table">
            <a:tbl>
              <a:tblPr firstRow="1" bandRow="1">
                <a:tableStyleId>{5C22544A-7EE6-4342-B048-85BDC9FD1C3A}</a:tableStyleId>
              </a:tblPr>
              <a:tblGrid>
                <a:gridCol w="1161143">
                  <a:extLst>
                    <a:ext uri="{9D8B030D-6E8A-4147-A177-3AD203B41FA5}">
                      <a16:colId xmlns:a16="http://schemas.microsoft.com/office/drawing/2014/main" val="3308665110"/>
                    </a:ext>
                  </a:extLst>
                </a:gridCol>
                <a:gridCol w="1161143">
                  <a:extLst>
                    <a:ext uri="{9D8B030D-6E8A-4147-A177-3AD203B41FA5}">
                      <a16:colId xmlns:a16="http://schemas.microsoft.com/office/drawing/2014/main" val="3798003175"/>
                    </a:ext>
                  </a:extLst>
                </a:gridCol>
                <a:gridCol w="1161143">
                  <a:extLst>
                    <a:ext uri="{9D8B030D-6E8A-4147-A177-3AD203B41FA5}">
                      <a16:colId xmlns:a16="http://schemas.microsoft.com/office/drawing/2014/main" val="3565686261"/>
                    </a:ext>
                  </a:extLst>
                </a:gridCol>
                <a:gridCol w="1161143">
                  <a:extLst>
                    <a:ext uri="{9D8B030D-6E8A-4147-A177-3AD203B41FA5}">
                      <a16:colId xmlns:a16="http://schemas.microsoft.com/office/drawing/2014/main" val="370017321"/>
                    </a:ext>
                  </a:extLst>
                </a:gridCol>
                <a:gridCol w="1161143">
                  <a:extLst>
                    <a:ext uri="{9D8B030D-6E8A-4147-A177-3AD203B41FA5}">
                      <a16:colId xmlns:a16="http://schemas.microsoft.com/office/drawing/2014/main" val="4096183343"/>
                    </a:ext>
                  </a:extLst>
                </a:gridCol>
                <a:gridCol w="1161143">
                  <a:extLst>
                    <a:ext uri="{9D8B030D-6E8A-4147-A177-3AD203B41FA5}">
                      <a16:colId xmlns:a16="http://schemas.microsoft.com/office/drawing/2014/main" val="3768547852"/>
                    </a:ext>
                  </a:extLst>
                </a:gridCol>
                <a:gridCol w="1161143">
                  <a:extLst>
                    <a:ext uri="{9D8B030D-6E8A-4147-A177-3AD203B41FA5}">
                      <a16:colId xmlns:a16="http://schemas.microsoft.com/office/drawing/2014/main" val="3343379469"/>
                    </a:ext>
                  </a:extLst>
                </a:gridCol>
              </a:tblGrid>
              <a:tr h="363961">
                <a:tc>
                  <a:txBody>
                    <a:bodyPr/>
                    <a:lstStyle/>
                    <a:p>
                      <a:r>
                        <a:rPr lang="sv-SE" dirty="0"/>
                        <a:t>MÅN</a:t>
                      </a:r>
                    </a:p>
                  </a:txBody>
                  <a:tcPr/>
                </a:tc>
                <a:tc>
                  <a:txBody>
                    <a:bodyPr/>
                    <a:lstStyle/>
                    <a:p>
                      <a:r>
                        <a:rPr lang="sv-SE" dirty="0"/>
                        <a:t>TIS</a:t>
                      </a:r>
                    </a:p>
                  </a:txBody>
                  <a:tcPr/>
                </a:tc>
                <a:tc>
                  <a:txBody>
                    <a:bodyPr/>
                    <a:lstStyle/>
                    <a:p>
                      <a:r>
                        <a:rPr lang="sv-SE" dirty="0"/>
                        <a:t>ONS</a:t>
                      </a:r>
                    </a:p>
                  </a:txBody>
                  <a:tcPr/>
                </a:tc>
                <a:tc>
                  <a:txBody>
                    <a:bodyPr/>
                    <a:lstStyle/>
                    <a:p>
                      <a:r>
                        <a:rPr lang="sv-SE" dirty="0"/>
                        <a:t>TOR</a:t>
                      </a:r>
                    </a:p>
                  </a:txBody>
                  <a:tcPr/>
                </a:tc>
                <a:tc>
                  <a:txBody>
                    <a:bodyPr/>
                    <a:lstStyle/>
                    <a:p>
                      <a:r>
                        <a:rPr lang="sv-SE" dirty="0"/>
                        <a:t>FRE</a:t>
                      </a:r>
                    </a:p>
                  </a:txBody>
                  <a:tcPr/>
                </a:tc>
                <a:tc>
                  <a:txBody>
                    <a:bodyPr/>
                    <a:lstStyle/>
                    <a:p>
                      <a:r>
                        <a:rPr lang="sv-SE" dirty="0"/>
                        <a:t>LÖR</a:t>
                      </a:r>
                    </a:p>
                  </a:txBody>
                  <a:tcPr/>
                </a:tc>
                <a:tc>
                  <a:txBody>
                    <a:bodyPr/>
                    <a:lstStyle/>
                    <a:p>
                      <a:r>
                        <a:rPr lang="sv-SE" dirty="0"/>
                        <a:t>SÖN</a:t>
                      </a:r>
                    </a:p>
                  </a:txBody>
                  <a:tcPr/>
                </a:tc>
                <a:extLst>
                  <a:ext uri="{0D108BD9-81ED-4DB2-BD59-A6C34878D82A}">
                    <a16:rowId xmlns:a16="http://schemas.microsoft.com/office/drawing/2014/main" val="3231013858"/>
                  </a:ext>
                </a:extLst>
              </a:tr>
              <a:tr h="520066">
                <a:tc>
                  <a:txBody>
                    <a:bodyPr/>
                    <a:lstStyle/>
                    <a:p>
                      <a:r>
                        <a:rPr lang="sv-SE" dirty="0"/>
                        <a:t>PUSH</a:t>
                      </a:r>
                    </a:p>
                  </a:txBody>
                  <a:tcPr/>
                </a:tc>
                <a:tc>
                  <a:txBody>
                    <a:bodyPr/>
                    <a:lstStyle/>
                    <a:p>
                      <a:r>
                        <a:rPr lang="sv-SE" dirty="0"/>
                        <a:t>PULL </a:t>
                      </a:r>
                    </a:p>
                  </a:txBody>
                  <a:tcPr/>
                </a:tc>
                <a:tc>
                  <a:txBody>
                    <a:bodyPr/>
                    <a:lstStyle/>
                    <a:p>
                      <a:r>
                        <a:rPr lang="sv-SE" dirty="0"/>
                        <a:t>LEG/CORE</a:t>
                      </a:r>
                    </a:p>
                  </a:txBody>
                  <a:tcPr/>
                </a:tc>
                <a:tc>
                  <a:txBody>
                    <a:bodyPr/>
                    <a:lstStyle/>
                    <a:p>
                      <a:endParaRPr lang="sv-SE"/>
                    </a:p>
                  </a:txBody>
                  <a:tcPr/>
                </a:tc>
                <a:tc>
                  <a:txBody>
                    <a:bodyPr/>
                    <a:lstStyle/>
                    <a:p>
                      <a:r>
                        <a:rPr lang="sv-SE" dirty="0"/>
                        <a:t>PUSH </a:t>
                      </a:r>
                    </a:p>
                  </a:txBody>
                  <a:tcPr/>
                </a:tc>
                <a:tc>
                  <a:txBody>
                    <a:bodyPr/>
                    <a:lstStyle/>
                    <a:p>
                      <a:r>
                        <a:rPr lang="sv-SE" dirty="0"/>
                        <a:t>PULL</a:t>
                      </a:r>
                    </a:p>
                  </a:txBody>
                  <a:tcPr/>
                </a:tc>
                <a:tc>
                  <a:txBody>
                    <a:bodyPr/>
                    <a:lstStyle/>
                    <a:p>
                      <a:r>
                        <a:rPr lang="sv-SE" dirty="0"/>
                        <a:t>LEG/CORE</a:t>
                      </a:r>
                    </a:p>
                  </a:txBody>
                  <a:tcPr/>
                </a:tc>
                <a:extLst>
                  <a:ext uri="{0D108BD9-81ED-4DB2-BD59-A6C34878D82A}">
                    <a16:rowId xmlns:a16="http://schemas.microsoft.com/office/drawing/2014/main" val="4141538087"/>
                  </a:ext>
                </a:extLst>
              </a:tr>
              <a:tr h="370840">
                <a:tc>
                  <a:txBody>
                    <a:bodyPr/>
                    <a:lstStyle/>
                    <a:p>
                      <a:r>
                        <a:rPr lang="sv-SE" dirty="0"/>
                        <a:t>KOND</a:t>
                      </a:r>
                    </a:p>
                  </a:txBody>
                  <a:tcPr/>
                </a:tc>
                <a:tc>
                  <a:txBody>
                    <a:bodyPr/>
                    <a:lstStyle/>
                    <a:p>
                      <a:endParaRPr lang="sv-SE" dirty="0"/>
                    </a:p>
                  </a:txBody>
                  <a:tcPr/>
                </a:tc>
                <a:tc>
                  <a:txBody>
                    <a:bodyPr/>
                    <a:lstStyle/>
                    <a:p>
                      <a:endParaRPr lang="sv-SE"/>
                    </a:p>
                  </a:txBody>
                  <a:tcPr/>
                </a:tc>
                <a:tc>
                  <a:txBody>
                    <a:bodyPr/>
                    <a:lstStyle/>
                    <a:p>
                      <a:r>
                        <a:rPr lang="sv-SE" dirty="0"/>
                        <a:t>KOND</a:t>
                      </a:r>
                    </a:p>
                  </a:txBody>
                  <a:tcPr/>
                </a:tc>
                <a:tc>
                  <a:txBody>
                    <a:bodyPr/>
                    <a:lstStyle/>
                    <a:p>
                      <a:endParaRPr lang="sv-SE" dirty="0"/>
                    </a:p>
                  </a:txBody>
                  <a:tcPr/>
                </a:tc>
                <a:tc>
                  <a:txBody>
                    <a:bodyPr/>
                    <a:lstStyle/>
                    <a:p>
                      <a:endParaRPr lang="sv-SE"/>
                    </a:p>
                  </a:txBody>
                  <a:tcPr/>
                </a:tc>
                <a:tc>
                  <a:txBody>
                    <a:bodyPr/>
                    <a:lstStyle/>
                    <a:p>
                      <a:endParaRPr lang="sv-SE" dirty="0"/>
                    </a:p>
                  </a:txBody>
                  <a:tcPr/>
                </a:tc>
                <a:extLst>
                  <a:ext uri="{0D108BD9-81ED-4DB2-BD59-A6C34878D82A}">
                    <a16:rowId xmlns:a16="http://schemas.microsoft.com/office/drawing/2014/main" val="1245461805"/>
                  </a:ext>
                </a:extLst>
              </a:tr>
            </a:tbl>
          </a:graphicData>
        </a:graphic>
      </p:graphicFrame>
    </p:spTree>
    <p:extLst>
      <p:ext uri="{BB962C8B-B14F-4D97-AF65-F5344CB8AC3E}">
        <p14:creationId xmlns:p14="http://schemas.microsoft.com/office/powerpoint/2010/main" val="3727317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E5780B7A-96F3-4A5D-9842-A2D4085F9651}"/>
              </a:ext>
            </a:extLst>
          </p:cNvPr>
          <p:cNvSpPr>
            <a:spLocks noGrp="1"/>
          </p:cNvSpPr>
          <p:nvPr>
            <p:ph type="title"/>
          </p:nvPr>
        </p:nvSpPr>
        <p:spPr/>
        <p:txBody>
          <a:bodyPr/>
          <a:lstStyle/>
          <a:p>
            <a:r>
              <a:rPr lang="sv-SE" b="1" dirty="0"/>
              <a:t>Konditionsträning </a:t>
            </a:r>
          </a:p>
        </p:txBody>
      </p:sp>
      <p:sp>
        <p:nvSpPr>
          <p:cNvPr id="6" name="Platshållare för innehåll 5">
            <a:extLst>
              <a:ext uri="{FF2B5EF4-FFF2-40B4-BE49-F238E27FC236}">
                <a16:creationId xmlns:a16="http://schemas.microsoft.com/office/drawing/2014/main" id="{E825C528-E059-40FD-96DB-5907C43BF815}"/>
              </a:ext>
            </a:extLst>
          </p:cNvPr>
          <p:cNvSpPr>
            <a:spLocks noGrp="1"/>
          </p:cNvSpPr>
          <p:nvPr>
            <p:ph idx="1"/>
          </p:nvPr>
        </p:nvSpPr>
        <p:spPr/>
        <p:txBody>
          <a:bodyPr/>
          <a:lstStyle/>
          <a:p>
            <a:pPr>
              <a:buFont typeface="Wingdings" panose="05000000000000000000" pitchFamily="2" charset="2"/>
              <a:buChar char="§"/>
            </a:pPr>
            <a:r>
              <a:rPr lang="sv-SE" dirty="0"/>
              <a:t>Öka hjärtvolymen – Ca 75 % intensitet, stadigt arbete. Jobbigt men du klarar av att prata korta i meningar. Ex: Löpning i nära mjölksyretemp, simning etc.  </a:t>
            </a:r>
          </a:p>
          <a:p>
            <a:pPr>
              <a:buFont typeface="Wingdings" panose="05000000000000000000" pitchFamily="2" charset="2"/>
              <a:buChar char="§"/>
            </a:pPr>
            <a:r>
              <a:rPr lang="sv-SE" dirty="0"/>
              <a:t>Tempoträning innan tävling – Ca 4-5 veckor innan tävling, gör intervallträning. Tåla mjölksyra. Ex: Spring intervaller, </a:t>
            </a:r>
            <a:r>
              <a:rPr lang="sv-SE" dirty="0" err="1"/>
              <a:t>assault</a:t>
            </a:r>
            <a:r>
              <a:rPr lang="sv-SE" dirty="0"/>
              <a:t> bike, boxning etc. </a:t>
            </a:r>
          </a:p>
        </p:txBody>
      </p:sp>
    </p:spTree>
    <p:extLst>
      <p:ext uri="{BB962C8B-B14F-4D97-AF65-F5344CB8AC3E}">
        <p14:creationId xmlns:p14="http://schemas.microsoft.com/office/powerpoint/2010/main" val="18994813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8A5D055-FB3B-4C58-BC27-8AD490057241}"/>
              </a:ext>
            </a:extLst>
          </p:cNvPr>
          <p:cNvSpPr>
            <a:spLocks noGrp="1"/>
          </p:cNvSpPr>
          <p:nvPr>
            <p:ph type="title"/>
          </p:nvPr>
        </p:nvSpPr>
        <p:spPr/>
        <p:txBody>
          <a:bodyPr/>
          <a:lstStyle/>
          <a:p>
            <a:r>
              <a:rPr lang="sv-SE" b="1" dirty="0"/>
              <a:t>Kost – Ingen effekt utan rätt kost </a:t>
            </a:r>
          </a:p>
        </p:txBody>
      </p:sp>
      <p:sp>
        <p:nvSpPr>
          <p:cNvPr id="3" name="Platshållare för innehåll 2">
            <a:extLst>
              <a:ext uri="{FF2B5EF4-FFF2-40B4-BE49-F238E27FC236}">
                <a16:creationId xmlns:a16="http://schemas.microsoft.com/office/drawing/2014/main" id="{540EC392-CBAF-4015-9CBC-CC0D2C091115}"/>
              </a:ext>
            </a:extLst>
          </p:cNvPr>
          <p:cNvSpPr>
            <a:spLocks noGrp="1"/>
          </p:cNvSpPr>
          <p:nvPr>
            <p:ph idx="1"/>
          </p:nvPr>
        </p:nvSpPr>
        <p:spPr/>
        <p:txBody>
          <a:bodyPr>
            <a:normAutofit fontScale="77500" lnSpcReduction="20000"/>
          </a:bodyPr>
          <a:lstStyle/>
          <a:p>
            <a:pPr marL="0" indent="0">
              <a:buNone/>
            </a:pPr>
            <a:r>
              <a:rPr lang="sv-SE" dirty="0"/>
              <a:t>Man kan skriva oändligt mycket om kostråd. Mycket är personliga preferenser men för mig så är nedan min grund. </a:t>
            </a:r>
          </a:p>
          <a:p>
            <a:pPr marL="0" indent="0">
              <a:buNone/>
            </a:pPr>
            <a:endParaRPr lang="sv-SE" dirty="0"/>
          </a:p>
          <a:p>
            <a:pPr>
              <a:buFont typeface="Wingdings" panose="05000000000000000000" pitchFamily="2" charset="2"/>
              <a:buChar char="§"/>
            </a:pPr>
            <a:r>
              <a:rPr lang="sv-SE" dirty="0"/>
              <a:t>Lagad mat – Ej snabbmat </a:t>
            </a:r>
          </a:p>
          <a:p>
            <a:pPr>
              <a:buFont typeface="Wingdings" panose="05000000000000000000" pitchFamily="2" charset="2"/>
              <a:buChar char="§"/>
            </a:pPr>
            <a:r>
              <a:rPr lang="sv-SE" dirty="0"/>
              <a:t>Balanserad kost mellan protein/kolhydrat/fett</a:t>
            </a:r>
          </a:p>
          <a:p>
            <a:pPr>
              <a:buFont typeface="Wingdings" panose="05000000000000000000" pitchFamily="2" charset="2"/>
              <a:buChar char="§"/>
            </a:pPr>
            <a:r>
              <a:rPr lang="sv-SE" dirty="0"/>
              <a:t>Drick vatten</a:t>
            </a:r>
          </a:p>
          <a:p>
            <a:pPr>
              <a:buFont typeface="Wingdings" panose="05000000000000000000" pitchFamily="2" charset="2"/>
              <a:buChar char="§"/>
            </a:pPr>
            <a:r>
              <a:rPr lang="sv-SE" dirty="0"/>
              <a:t>”</a:t>
            </a:r>
            <a:r>
              <a:rPr lang="sv-SE" dirty="0" err="1"/>
              <a:t>Medelhavskost</a:t>
            </a:r>
            <a:r>
              <a:rPr lang="sv-SE" dirty="0"/>
              <a:t>”</a:t>
            </a:r>
          </a:p>
          <a:p>
            <a:pPr marL="0" indent="0">
              <a:buNone/>
            </a:pPr>
            <a:endParaRPr lang="sv-SE" dirty="0"/>
          </a:p>
          <a:p>
            <a:pPr>
              <a:buFont typeface="Wingdings" panose="05000000000000000000" pitchFamily="2" charset="2"/>
              <a:buChar char="§"/>
            </a:pPr>
            <a:r>
              <a:rPr lang="sv-SE" dirty="0"/>
              <a:t>Undvik processad mat/råvaror.</a:t>
            </a:r>
          </a:p>
          <a:p>
            <a:pPr>
              <a:buFont typeface="Wingdings" panose="05000000000000000000" pitchFamily="2" charset="2"/>
              <a:buChar char="§"/>
            </a:pPr>
            <a:r>
              <a:rPr lang="sv-SE" dirty="0"/>
              <a:t>Undvik vitt socker </a:t>
            </a:r>
          </a:p>
          <a:p>
            <a:pPr>
              <a:buFont typeface="Wingdings" panose="05000000000000000000" pitchFamily="2" charset="2"/>
              <a:buChar char="§"/>
            </a:pPr>
            <a:r>
              <a:rPr lang="sv-SE" dirty="0"/>
              <a:t>Undvik Mjölkprodukter </a:t>
            </a:r>
          </a:p>
          <a:p>
            <a:pPr>
              <a:buFont typeface="Wingdings" panose="05000000000000000000" pitchFamily="2" charset="2"/>
              <a:buChar char="§"/>
            </a:pPr>
            <a:r>
              <a:rPr lang="sv-SE" dirty="0"/>
              <a:t>Undvik vitt vetemjöl</a:t>
            </a:r>
          </a:p>
        </p:txBody>
      </p:sp>
    </p:spTree>
    <p:extLst>
      <p:ext uri="{BB962C8B-B14F-4D97-AF65-F5344CB8AC3E}">
        <p14:creationId xmlns:p14="http://schemas.microsoft.com/office/powerpoint/2010/main" val="42775982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E5780B7A-96F3-4A5D-9842-A2D4085F9651}"/>
              </a:ext>
            </a:extLst>
          </p:cNvPr>
          <p:cNvSpPr>
            <a:spLocks noGrp="1"/>
          </p:cNvSpPr>
          <p:nvPr>
            <p:ph type="title"/>
          </p:nvPr>
        </p:nvSpPr>
        <p:spPr/>
        <p:txBody>
          <a:bodyPr/>
          <a:lstStyle/>
          <a:p>
            <a:r>
              <a:rPr lang="sv-SE" dirty="0"/>
              <a:t>Styrketräning Exempel </a:t>
            </a:r>
            <a:r>
              <a:rPr lang="sv-SE" dirty="0" err="1"/>
              <a:t>Hypertrophy</a:t>
            </a:r>
            <a:r>
              <a:rPr lang="sv-SE" dirty="0"/>
              <a:t> </a:t>
            </a:r>
          </a:p>
        </p:txBody>
      </p:sp>
      <p:pic>
        <p:nvPicPr>
          <p:cNvPr id="3" name="Bildobjekt 2">
            <a:extLst>
              <a:ext uri="{FF2B5EF4-FFF2-40B4-BE49-F238E27FC236}">
                <a16:creationId xmlns:a16="http://schemas.microsoft.com/office/drawing/2014/main" id="{B0348999-D884-481F-836A-EF274AB1C383}"/>
              </a:ext>
            </a:extLst>
          </p:cNvPr>
          <p:cNvPicPr>
            <a:picLocks noChangeAspect="1"/>
          </p:cNvPicPr>
          <p:nvPr/>
        </p:nvPicPr>
        <p:blipFill>
          <a:blip r:embed="rId2"/>
          <a:stretch>
            <a:fillRect/>
          </a:stretch>
        </p:blipFill>
        <p:spPr>
          <a:xfrm>
            <a:off x="838200" y="1496105"/>
            <a:ext cx="6693710" cy="4916384"/>
          </a:xfrm>
          <a:prstGeom prst="rect">
            <a:avLst/>
          </a:prstGeom>
        </p:spPr>
      </p:pic>
    </p:spTree>
    <p:extLst>
      <p:ext uri="{BB962C8B-B14F-4D97-AF65-F5344CB8AC3E}">
        <p14:creationId xmlns:p14="http://schemas.microsoft.com/office/powerpoint/2010/main" val="37633285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E5780B7A-96F3-4A5D-9842-A2D4085F9651}"/>
              </a:ext>
            </a:extLst>
          </p:cNvPr>
          <p:cNvSpPr>
            <a:spLocks noGrp="1"/>
          </p:cNvSpPr>
          <p:nvPr>
            <p:ph type="title"/>
          </p:nvPr>
        </p:nvSpPr>
        <p:spPr/>
        <p:txBody>
          <a:bodyPr/>
          <a:lstStyle/>
          <a:p>
            <a:r>
              <a:rPr lang="sv-SE" dirty="0"/>
              <a:t>Styrketräning Exempel </a:t>
            </a:r>
            <a:r>
              <a:rPr lang="sv-SE" dirty="0" err="1"/>
              <a:t>Hypertrophy</a:t>
            </a:r>
            <a:r>
              <a:rPr lang="sv-SE" dirty="0"/>
              <a:t> </a:t>
            </a:r>
          </a:p>
        </p:txBody>
      </p:sp>
      <p:sp>
        <p:nvSpPr>
          <p:cNvPr id="6" name="textruta 5">
            <a:extLst>
              <a:ext uri="{FF2B5EF4-FFF2-40B4-BE49-F238E27FC236}">
                <a16:creationId xmlns:a16="http://schemas.microsoft.com/office/drawing/2014/main" id="{0EB6329D-BCDB-456A-9E5D-1F02F2CED205}"/>
              </a:ext>
            </a:extLst>
          </p:cNvPr>
          <p:cNvSpPr txBox="1"/>
          <p:nvPr/>
        </p:nvSpPr>
        <p:spPr>
          <a:xfrm>
            <a:off x="838200" y="1368228"/>
            <a:ext cx="5642987" cy="5492337"/>
          </a:xfrm>
          <a:prstGeom prst="rect">
            <a:avLst/>
          </a:prstGeom>
          <a:noFill/>
        </p:spPr>
        <p:txBody>
          <a:bodyPr wrap="square">
            <a:spAutoFit/>
          </a:bodyPr>
          <a:lstStyle/>
          <a:p>
            <a:pPr algn="ctr">
              <a:lnSpc>
                <a:spcPct val="107000"/>
              </a:lnSpc>
              <a:spcAft>
                <a:spcPts val="800"/>
              </a:spcAft>
            </a:pPr>
            <a:r>
              <a:rPr lang="sv-SE" sz="2800" dirty="0" err="1">
                <a:effectLst/>
                <a:latin typeface="Calibri" panose="020F0502020204030204" pitchFamily="34" charset="0"/>
                <a:ea typeface="Calibri" panose="020F0502020204030204" pitchFamily="34" charset="0"/>
                <a:cs typeface="Times New Roman" panose="02020603050405020304" pitchFamily="18" charset="0"/>
              </a:rPr>
              <a:t>Hypertrophy</a:t>
            </a:r>
            <a:r>
              <a:rPr lang="sv-SE" sz="2800" dirty="0">
                <a:effectLst/>
                <a:latin typeface="Calibri" panose="020F0502020204030204" pitchFamily="34" charset="0"/>
                <a:ea typeface="Calibri" panose="020F0502020204030204" pitchFamily="34" charset="0"/>
                <a:cs typeface="Times New Roman" panose="02020603050405020304" pitchFamily="18" charset="0"/>
              </a:rPr>
              <a:t> </a:t>
            </a:r>
            <a:r>
              <a:rPr lang="sv-SE" sz="2800" dirty="0" err="1">
                <a:effectLst/>
                <a:latin typeface="Calibri" panose="020F0502020204030204" pitchFamily="34" charset="0"/>
                <a:ea typeface="Calibri" panose="020F0502020204030204" pitchFamily="34" charset="0"/>
                <a:cs typeface="Times New Roman" panose="02020603050405020304" pitchFamily="18" charset="0"/>
              </a:rPr>
              <a:t>Pull</a:t>
            </a:r>
            <a:r>
              <a:rPr lang="sv-SE" sz="2800" dirty="0">
                <a:effectLst/>
                <a:latin typeface="Calibri" panose="020F0502020204030204" pitchFamily="34" charset="0"/>
                <a:ea typeface="Calibri" panose="020F0502020204030204" pitchFamily="34" charset="0"/>
                <a:cs typeface="Times New Roman" panose="02020603050405020304" pitchFamily="18" charset="0"/>
              </a:rPr>
              <a:t> (Drag)</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2800" dirty="0">
                <a:effectLst/>
                <a:latin typeface="Calibri" panose="020F0502020204030204" pitchFamily="34" charset="0"/>
                <a:ea typeface="Calibri" panose="020F0502020204030204" pitchFamily="34" charset="0"/>
                <a:cs typeface="Times New Roman" panose="02020603050405020304" pitchFamily="18" charset="0"/>
              </a:rPr>
              <a:t> </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Uppvärmning Allmän + mobilitet 10 min</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Latsdrag</a:t>
            </a:r>
            <a:r>
              <a:rPr lang="sv-SE" sz="1800" dirty="0">
                <a:effectLst/>
                <a:latin typeface="Calibri" panose="020F0502020204030204" pitchFamily="34" charset="0"/>
                <a:ea typeface="Calibri" panose="020F0502020204030204" pitchFamily="34" charset="0"/>
                <a:cs typeface="Times New Roman" panose="02020603050405020304" pitchFamily="18" charset="0"/>
              </a:rPr>
              <a:t> 4 x 8-12</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Rodd smalt grepp 4 x 8-12</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Hantellyft åt sidan 4 x 8-12</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Baksida axlar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cable</a:t>
            </a:r>
            <a:r>
              <a:rPr lang="sv-SE" sz="1800" dirty="0">
                <a:effectLst/>
                <a:latin typeface="Calibri" panose="020F0502020204030204" pitchFamily="34" charset="0"/>
                <a:ea typeface="Calibri" panose="020F0502020204030204" pitchFamily="34" charset="0"/>
                <a:cs typeface="Times New Roman" panose="02020603050405020304" pitchFamily="18" charset="0"/>
              </a:rPr>
              <a:t> 3 x 12</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Stångcurl</a:t>
            </a:r>
            <a:r>
              <a:rPr lang="sv-SE" sz="1800" dirty="0">
                <a:effectLst/>
                <a:latin typeface="Calibri" panose="020F0502020204030204" pitchFamily="34" charset="0"/>
                <a:ea typeface="Calibri" panose="020F0502020204030204" pitchFamily="34" charset="0"/>
                <a:cs typeface="Times New Roman" panose="02020603050405020304" pitchFamily="18" charset="0"/>
              </a:rPr>
              <a:t> 3 x 8-12</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Rygglyft 3 x 15</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Cablecrunches</a:t>
            </a:r>
            <a:r>
              <a:rPr lang="sv-SE" sz="1800" dirty="0">
                <a:effectLst/>
                <a:latin typeface="Calibri" panose="020F0502020204030204" pitchFamily="34" charset="0"/>
                <a:ea typeface="Calibri" panose="020F0502020204030204" pitchFamily="34" charset="0"/>
                <a:cs typeface="Times New Roman" panose="02020603050405020304" pitchFamily="18" charset="0"/>
              </a:rPr>
              <a:t> 3 x 20</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Cardio</a:t>
            </a:r>
            <a:r>
              <a:rPr lang="sv-SE" sz="1800" dirty="0">
                <a:effectLst/>
                <a:latin typeface="Calibri" panose="020F0502020204030204" pitchFamily="34" charset="0"/>
                <a:ea typeface="Calibri" panose="020F0502020204030204" pitchFamily="34" charset="0"/>
                <a:cs typeface="Times New Roman" panose="02020603050405020304" pitchFamily="18" charset="0"/>
              </a:rPr>
              <a:t> högintensivt 10-15 min</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Nedvarvning 2-3 min</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887431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E5780B7A-96F3-4A5D-9842-A2D4085F9651}"/>
              </a:ext>
            </a:extLst>
          </p:cNvPr>
          <p:cNvSpPr>
            <a:spLocks noGrp="1"/>
          </p:cNvSpPr>
          <p:nvPr>
            <p:ph type="title"/>
          </p:nvPr>
        </p:nvSpPr>
        <p:spPr/>
        <p:txBody>
          <a:bodyPr/>
          <a:lstStyle/>
          <a:p>
            <a:r>
              <a:rPr lang="sv-SE" dirty="0"/>
              <a:t>Styrketräning Exempel </a:t>
            </a:r>
            <a:r>
              <a:rPr lang="sv-SE" dirty="0" err="1"/>
              <a:t>Hypertrophy</a:t>
            </a:r>
            <a:r>
              <a:rPr lang="sv-SE" dirty="0"/>
              <a:t> </a:t>
            </a:r>
          </a:p>
        </p:txBody>
      </p:sp>
      <p:pic>
        <p:nvPicPr>
          <p:cNvPr id="4" name="Platshållare för innehåll 4">
            <a:extLst>
              <a:ext uri="{FF2B5EF4-FFF2-40B4-BE49-F238E27FC236}">
                <a16:creationId xmlns:a16="http://schemas.microsoft.com/office/drawing/2014/main" id="{B4578015-6972-40EB-9AD7-59661A71DC07}"/>
              </a:ext>
            </a:extLst>
          </p:cNvPr>
          <p:cNvPicPr>
            <a:picLocks noGrp="1" noChangeAspect="1"/>
          </p:cNvPicPr>
          <p:nvPr>
            <p:ph idx="1"/>
          </p:nvPr>
        </p:nvPicPr>
        <p:blipFill>
          <a:blip r:embed="rId2"/>
          <a:stretch>
            <a:fillRect/>
          </a:stretch>
        </p:blipFill>
        <p:spPr>
          <a:xfrm>
            <a:off x="838200" y="1372435"/>
            <a:ext cx="9431076" cy="5120439"/>
          </a:xfrm>
        </p:spPr>
      </p:pic>
    </p:spTree>
    <p:extLst>
      <p:ext uri="{BB962C8B-B14F-4D97-AF65-F5344CB8AC3E}">
        <p14:creationId xmlns:p14="http://schemas.microsoft.com/office/powerpoint/2010/main" val="4964163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92B38DA-BBC9-45AE-8741-24E721F5951C}"/>
              </a:ext>
            </a:extLst>
          </p:cNvPr>
          <p:cNvSpPr>
            <a:spLocks noGrp="1"/>
          </p:cNvSpPr>
          <p:nvPr>
            <p:ph type="title"/>
          </p:nvPr>
        </p:nvSpPr>
        <p:spPr/>
        <p:txBody>
          <a:bodyPr/>
          <a:lstStyle/>
          <a:p>
            <a:r>
              <a:rPr lang="sv-SE" dirty="0"/>
              <a:t>Styrketräning Exempel Max styrka. </a:t>
            </a:r>
            <a:br>
              <a:rPr lang="sv-SE" dirty="0"/>
            </a:br>
            <a:r>
              <a:rPr lang="sv-SE" dirty="0"/>
              <a:t>Helkropp - Fokus Ben </a:t>
            </a:r>
          </a:p>
        </p:txBody>
      </p:sp>
      <p:sp>
        <p:nvSpPr>
          <p:cNvPr id="3" name="Platshållare för innehåll 2">
            <a:extLst>
              <a:ext uri="{FF2B5EF4-FFF2-40B4-BE49-F238E27FC236}">
                <a16:creationId xmlns:a16="http://schemas.microsoft.com/office/drawing/2014/main" id="{87EF9264-1984-4116-B174-A4C1A57B30A8}"/>
              </a:ext>
            </a:extLst>
          </p:cNvPr>
          <p:cNvSpPr>
            <a:spLocks noGrp="1"/>
          </p:cNvSpPr>
          <p:nvPr>
            <p:ph idx="1"/>
          </p:nvPr>
        </p:nvSpPr>
        <p:spPr/>
        <p:txBody>
          <a:bodyPr/>
          <a:lstStyle/>
          <a:p>
            <a:pPr marL="0" indent="0">
              <a:buNone/>
            </a:pPr>
            <a:r>
              <a:rPr lang="sv-SE" dirty="0"/>
              <a:t>Marklyft 5 x 3</a:t>
            </a:r>
          </a:p>
          <a:p>
            <a:pPr marL="0" indent="0">
              <a:buNone/>
            </a:pPr>
            <a:r>
              <a:rPr lang="sv-SE" dirty="0"/>
              <a:t>Knäböj 4 x 5</a:t>
            </a:r>
          </a:p>
          <a:p>
            <a:pPr marL="0" indent="0">
              <a:buNone/>
            </a:pPr>
            <a:r>
              <a:rPr lang="sv-SE" dirty="0"/>
              <a:t>Höftlyft 4 x 6</a:t>
            </a:r>
          </a:p>
          <a:p>
            <a:pPr marL="0" indent="0">
              <a:buNone/>
            </a:pPr>
            <a:r>
              <a:rPr lang="sv-SE" dirty="0"/>
              <a:t>4 – 6 omgångar av </a:t>
            </a:r>
          </a:p>
          <a:p>
            <a:pPr marL="0" indent="0">
              <a:buNone/>
            </a:pPr>
            <a:r>
              <a:rPr lang="sv-SE" dirty="0"/>
              <a:t>(Släde vikt 150 kg)</a:t>
            </a:r>
          </a:p>
          <a:p>
            <a:pPr marL="0" indent="0">
              <a:buNone/>
            </a:pPr>
            <a:r>
              <a:rPr lang="sv-SE" dirty="0"/>
              <a:t>1 – Dra första rundan med rep </a:t>
            </a:r>
          </a:p>
          <a:p>
            <a:pPr marL="0" indent="0">
              <a:buNone/>
            </a:pPr>
            <a:r>
              <a:rPr lang="sv-SE" dirty="0"/>
              <a:t>2 – Tryck </a:t>
            </a:r>
          </a:p>
          <a:p>
            <a:pPr marL="0" indent="0">
              <a:buNone/>
            </a:pPr>
            <a:r>
              <a:rPr lang="sv-SE" dirty="0" err="1"/>
              <a:t>Sittups</a:t>
            </a:r>
            <a:r>
              <a:rPr lang="sv-SE" dirty="0"/>
              <a:t> 3 x 10 </a:t>
            </a:r>
          </a:p>
          <a:p>
            <a:pPr marL="0" indent="0">
              <a:buNone/>
            </a:pPr>
            <a:endParaRPr lang="sv-SE" dirty="0"/>
          </a:p>
          <a:p>
            <a:pPr marL="0" indent="0">
              <a:buNone/>
            </a:pPr>
            <a:endParaRPr lang="sv-SE" dirty="0"/>
          </a:p>
        </p:txBody>
      </p:sp>
    </p:spTree>
    <p:extLst>
      <p:ext uri="{BB962C8B-B14F-4D97-AF65-F5344CB8AC3E}">
        <p14:creationId xmlns:p14="http://schemas.microsoft.com/office/powerpoint/2010/main" val="33137733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99EFD89-D2D4-4FBF-A3E2-757A0A5D408B}"/>
              </a:ext>
            </a:extLst>
          </p:cNvPr>
          <p:cNvSpPr>
            <a:spLocks noGrp="1"/>
          </p:cNvSpPr>
          <p:nvPr>
            <p:ph type="title"/>
          </p:nvPr>
        </p:nvSpPr>
        <p:spPr>
          <a:xfrm>
            <a:off x="4965430" y="629268"/>
            <a:ext cx="6586491" cy="1286160"/>
          </a:xfrm>
        </p:spPr>
        <p:txBody>
          <a:bodyPr anchor="b">
            <a:normAutofit/>
          </a:bodyPr>
          <a:lstStyle/>
          <a:p>
            <a:r>
              <a:rPr lang="sv-SE" sz="4100" b="1"/>
              <a:t>Exempel på mitt upplägg idag: </a:t>
            </a:r>
          </a:p>
        </p:txBody>
      </p:sp>
      <p:sp>
        <p:nvSpPr>
          <p:cNvPr id="3" name="Platshållare för innehåll 2">
            <a:extLst>
              <a:ext uri="{FF2B5EF4-FFF2-40B4-BE49-F238E27FC236}">
                <a16:creationId xmlns:a16="http://schemas.microsoft.com/office/drawing/2014/main" id="{B8B7E16B-92FA-477E-9B81-EC5195C71C75}"/>
              </a:ext>
            </a:extLst>
          </p:cNvPr>
          <p:cNvSpPr>
            <a:spLocks noGrp="1"/>
          </p:cNvSpPr>
          <p:nvPr>
            <p:ph idx="1"/>
          </p:nvPr>
        </p:nvSpPr>
        <p:spPr>
          <a:xfrm>
            <a:off x="4965431" y="2438400"/>
            <a:ext cx="6586489" cy="3785419"/>
          </a:xfrm>
        </p:spPr>
        <p:txBody>
          <a:bodyPr>
            <a:normAutofit fontScale="92500" lnSpcReduction="20000"/>
          </a:bodyPr>
          <a:lstStyle/>
          <a:p>
            <a:pPr marL="0" indent="0">
              <a:buNone/>
            </a:pPr>
            <a:r>
              <a:rPr lang="sv-SE" sz="1300" b="1" dirty="0"/>
              <a:t>GYM: </a:t>
            </a:r>
          </a:p>
          <a:p>
            <a:pPr marL="0" indent="0">
              <a:buNone/>
            </a:pPr>
            <a:r>
              <a:rPr lang="sv-SE" sz="1300" b="1" dirty="0"/>
              <a:t>Mellan/tung belastning. </a:t>
            </a:r>
          </a:p>
          <a:p>
            <a:pPr marL="0" indent="0">
              <a:buNone/>
            </a:pPr>
            <a:r>
              <a:rPr lang="sv-SE" sz="1300" dirty="0"/>
              <a:t>3-4 Multijoint övningar med stång (Ex marklyft, bänkpress, ryggdrag)</a:t>
            </a:r>
          </a:p>
          <a:p>
            <a:pPr marL="0" indent="0">
              <a:buNone/>
            </a:pPr>
            <a:r>
              <a:rPr lang="sv-SE" sz="1300" dirty="0"/>
              <a:t>2 -5  specifika övningar mot den specifik muskelgrupp jag vill träna. </a:t>
            </a:r>
          </a:p>
          <a:p>
            <a:pPr marL="0" indent="0">
              <a:buNone/>
            </a:pPr>
            <a:r>
              <a:rPr lang="sv-SE" sz="1300" dirty="0"/>
              <a:t>Lägger in Cirkelträning med </a:t>
            </a:r>
            <a:r>
              <a:rPr lang="sv-SE" sz="1300" dirty="0" err="1"/>
              <a:t>Kettlebell</a:t>
            </a:r>
            <a:r>
              <a:rPr lang="sv-SE" sz="1300" dirty="0"/>
              <a:t> övningar eller släde mellan eller efter övningarna. </a:t>
            </a:r>
          </a:p>
          <a:p>
            <a:pPr marL="0" indent="0">
              <a:buNone/>
            </a:pPr>
            <a:endParaRPr lang="sv-SE" sz="1300" dirty="0"/>
          </a:p>
          <a:p>
            <a:pPr marL="0" indent="0">
              <a:buNone/>
            </a:pPr>
            <a:r>
              <a:rPr lang="sv-SE" sz="1300" b="1" dirty="0"/>
              <a:t>HEMMA: </a:t>
            </a:r>
          </a:p>
          <a:p>
            <a:pPr marL="0" indent="0">
              <a:buNone/>
            </a:pPr>
            <a:r>
              <a:rPr lang="sv-SE" sz="1300" b="1" dirty="0"/>
              <a:t>Lätt/mellan belastning</a:t>
            </a:r>
          </a:p>
          <a:p>
            <a:pPr marL="0" indent="0">
              <a:buNone/>
            </a:pPr>
            <a:r>
              <a:rPr lang="sv-SE" sz="1300" dirty="0"/>
              <a:t>4- 8  </a:t>
            </a:r>
            <a:r>
              <a:rPr lang="sv-SE" sz="1300" dirty="0" err="1"/>
              <a:t>Kettlebell</a:t>
            </a:r>
            <a:r>
              <a:rPr lang="sv-SE" sz="1300" dirty="0"/>
              <a:t> övningar (helkropp) </a:t>
            </a:r>
          </a:p>
          <a:p>
            <a:pPr marL="0" indent="0">
              <a:buNone/>
            </a:pPr>
            <a:r>
              <a:rPr lang="sv-SE" sz="1300" dirty="0"/>
              <a:t>6-10 Kroppsövningar, &gt; 100 reps. </a:t>
            </a:r>
          </a:p>
          <a:p>
            <a:pPr marL="0" indent="0">
              <a:buNone/>
            </a:pPr>
            <a:endParaRPr lang="sv-SE" sz="1300" dirty="0"/>
          </a:p>
          <a:p>
            <a:pPr marL="0" indent="0">
              <a:buNone/>
            </a:pPr>
            <a:r>
              <a:rPr lang="sv-SE" sz="1300" b="1" dirty="0"/>
              <a:t>UTEGYM</a:t>
            </a:r>
          </a:p>
          <a:p>
            <a:pPr marL="0" indent="0">
              <a:buNone/>
            </a:pPr>
            <a:r>
              <a:rPr lang="sv-SE" sz="1300" b="1" dirty="0"/>
              <a:t>Lätt/mellan belastning</a:t>
            </a:r>
          </a:p>
          <a:p>
            <a:pPr marL="0" indent="0">
              <a:buNone/>
            </a:pPr>
            <a:r>
              <a:rPr lang="sv-SE" sz="1300" dirty="0"/>
              <a:t>Cirkelträning, </a:t>
            </a:r>
            <a:r>
              <a:rPr lang="sv-SE" sz="1300" dirty="0" err="1"/>
              <a:t>repklättring</a:t>
            </a:r>
            <a:r>
              <a:rPr lang="sv-SE" sz="1300" dirty="0"/>
              <a:t>, chins, dips, löpning osv. </a:t>
            </a:r>
          </a:p>
        </p:txBody>
      </p:sp>
      <p:pic>
        <p:nvPicPr>
          <p:cNvPr id="5" name="Bildobjekt 4">
            <a:extLst>
              <a:ext uri="{FF2B5EF4-FFF2-40B4-BE49-F238E27FC236}">
                <a16:creationId xmlns:a16="http://schemas.microsoft.com/office/drawing/2014/main" id="{726E3F53-4B6D-48B3-A0CC-2F2B8E8FD27F}"/>
              </a:ext>
            </a:extLst>
          </p:cNvPr>
          <p:cNvPicPr>
            <a:picLocks noChangeAspect="1"/>
          </p:cNvPicPr>
          <p:nvPr/>
        </p:nvPicPr>
        <p:blipFill rotWithShape="1">
          <a:blip r:embed="rId2">
            <a:extLst>
              <a:ext uri="{28A0092B-C50C-407E-A947-70E740481C1C}">
                <a14:useLocalDpi xmlns:a14="http://schemas.microsoft.com/office/drawing/2010/main" val="0"/>
              </a:ext>
            </a:extLst>
          </a:blip>
          <a:srcRect t="9875"/>
          <a:stretch/>
        </p:blipFill>
        <p:spPr>
          <a:xfrm rot="5400000">
            <a:off x="-1111204" y="1111204"/>
            <a:ext cx="6858000" cy="4635591"/>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C5C83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51575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5D0F787-F1EB-4B3A-A4E8-25CFAE527B0F}"/>
              </a:ext>
            </a:extLst>
          </p:cNvPr>
          <p:cNvSpPr>
            <a:spLocks noGrp="1"/>
          </p:cNvSpPr>
          <p:nvPr>
            <p:ph type="title"/>
          </p:nvPr>
        </p:nvSpPr>
        <p:spPr>
          <a:xfrm>
            <a:off x="648929" y="629266"/>
            <a:ext cx="3675421" cy="1622321"/>
          </a:xfrm>
        </p:spPr>
        <p:txBody>
          <a:bodyPr>
            <a:normAutofit/>
          </a:bodyPr>
          <a:lstStyle/>
          <a:p>
            <a:r>
              <a:rPr lang="sv-SE" sz="2800" dirty="0"/>
              <a:t>Exempel på ett enkelt kroppsträningsprogram. </a:t>
            </a:r>
          </a:p>
        </p:txBody>
      </p:sp>
      <p:sp>
        <p:nvSpPr>
          <p:cNvPr id="12" name="Rectangle 11">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latshållare för innehåll 4">
            <a:extLst>
              <a:ext uri="{FF2B5EF4-FFF2-40B4-BE49-F238E27FC236}">
                <a16:creationId xmlns:a16="http://schemas.microsoft.com/office/drawing/2014/main" id="{A609CC33-D8B8-471D-B7B9-FC830D8CE968}"/>
              </a:ext>
            </a:extLst>
          </p:cNvPr>
          <p:cNvPicPr>
            <a:picLocks noChangeAspect="1"/>
          </p:cNvPicPr>
          <p:nvPr/>
        </p:nvPicPr>
        <p:blipFill>
          <a:blip r:embed="rId2"/>
          <a:stretch>
            <a:fillRect/>
          </a:stretch>
        </p:blipFill>
        <p:spPr>
          <a:xfrm>
            <a:off x="6614426" y="807593"/>
            <a:ext cx="3602203" cy="5239568"/>
          </a:xfrm>
          <a:prstGeom prst="rect">
            <a:avLst/>
          </a:prstGeom>
          <a:effectLst/>
        </p:spPr>
      </p:pic>
    </p:spTree>
    <p:extLst>
      <p:ext uri="{BB962C8B-B14F-4D97-AF65-F5344CB8AC3E}">
        <p14:creationId xmlns:p14="http://schemas.microsoft.com/office/powerpoint/2010/main" val="1624157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91F3F117-9F78-4B9C-B3F9-15005AD0869D}"/>
              </a:ext>
            </a:extLst>
          </p:cNvPr>
          <p:cNvSpPr>
            <a:spLocks noGrp="1"/>
          </p:cNvSpPr>
          <p:nvPr>
            <p:ph idx="1"/>
          </p:nvPr>
        </p:nvSpPr>
        <p:spPr/>
        <p:txBody>
          <a:bodyPr/>
          <a:lstStyle/>
          <a:p>
            <a:pPr>
              <a:buFont typeface="Wingdings" panose="05000000000000000000" pitchFamily="2" charset="2"/>
              <a:buChar char="Ø"/>
            </a:pPr>
            <a:r>
              <a:rPr lang="sv-SE" dirty="0"/>
              <a:t>Vår spelstrategi kräver en träning där vi kan upprätta spelet som vi önskar. Det kommer finnas grundkrav för alla spelare. </a:t>
            </a:r>
          </a:p>
          <a:p>
            <a:pPr>
              <a:buFont typeface="Wingdings" panose="05000000000000000000" pitchFamily="2" charset="2"/>
              <a:buChar char="Ø"/>
            </a:pPr>
            <a:r>
              <a:rPr lang="sv-SE" dirty="0"/>
              <a:t>Träningsprogram kommer utformas i två steg, allmän och individanpassad. Den individanpassade kommer ligga på spelaren själv att ta fram. Syftet är att öka sin förmåga att utföra sina specifika uppgifter. </a:t>
            </a:r>
          </a:p>
          <a:p>
            <a:pPr>
              <a:buFont typeface="Wingdings" panose="05000000000000000000" pitchFamily="2" charset="2"/>
              <a:buChar char="Ø"/>
            </a:pPr>
            <a:r>
              <a:rPr lang="sv-SE" dirty="0"/>
              <a:t>Stöd i form av mentalträning och </a:t>
            </a:r>
            <a:r>
              <a:rPr lang="sv-SE" dirty="0" err="1"/>
              <a:t>fystränare</a:t>
            </a:r>
            <a:r>
              <a:rPr lang="sv-SE" dirty="0"/>
              <a:t> kommer efterfrågas från SSDF/RF. </a:t>
            </a:r>
          </a:p>
          <a:p>
            <a:pPr marL="0" indent="0">
              <a:buNone/>
            </a:pPr>
            <a:endParaRPr lang="sv-SE" dirty="0"/>
          </a:p>
        </p:txBody>
      </p:sp>
    </p:spTree>
    <p:extLst>
      <p:ext uri="{BB962C8B-B14F-4D97-AF65-F5344CB8AC3E}">
        <p14:creationId xmlns:p14="http://schemas.microsoft.com/office/powerpoint/2010/main" val="3404196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6842DA85-5459-4C22-A17D-EA58436609C0}"/>
              </a:ext>
            </a:extLst>
          </p:cNvPr>
          <p:cNvPicPr>
            <a:picLocks noChangeAspect="1"/>
          </p:cNvPicPr>
          <p:nvPr/>
        </p:nvPicPr>
        <p:blipFill>
          <a:blip r:embed="rId2"/>
          <a:stretch>
            <a:fillRect/>
          </a:stretch>
        </p:blipFill>
        <p:spPr>
          <a:xfrm>
            <a:off x="4322201" y="1573887"/>
            <a:ext cx="3517119" cy="3996726"/>
          </a:xfrm>
          <a:prstGeom prst="rect">
            <a:avLst/>
          </a:prstGeom>
        </p:spPr>
      </p:pic>
      <p:cxnSp>
        <p:nvCxnSpPr>
          <p:cNvPr id="19" name="Straight Connector 18">
            <a:extLst>
              <a:ext uri="{FF2B5EF4-FFF2-40B4-BE49-F238E27FC236}">
                <a16:creationId xmlns:a16="http://schemas.microsoft.com/office/drawing/2014/main" id="{DCD67800-37AC-4E14-89B0-F79DCB3FB8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16560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9" name="Bildobjekt 8">
            <a:extLst>
              <a:ext uri="{FF2B5EF4-FFF2-40B4-BE49-F238E27FC236}">
                <a16:creationId xmlns:a16="http://schemas.microsoft.com/office/drawing/2014/main" id="{9A18752C-61FD-450D-9044-6ABCB048FF1B}"/>
              </a:ext>
            </a:extLst>
          </p:cNvPr>
          <p:cNvPicPr>
            <a:picLocks noChangeAspect="1"/>
          </p:cNvPicPr>
          <p:nvPr/>
        </p:nvPicPr>
        <p:blipFill>
          <a:blip r:embed="rId3"/>
          <a:stretch>
            <a:fillRect/>
          </a:stretch>
        </p:blipFill>
        <p:spPr>
          <a:xfrm>
            <a:off x="8259854" y="1573887"/>
            <a:ext cx="3537345" cy="1299973"/>
          </a:xfrm>
          <a:prstGeom prst="rect">
            <a:avLst/>
          </a:prstGeom>
        </p:spPr>
      </p:pic>
      <p:cxnSp>
        <p:nvCxnSpPr>
          <p:cNvPr id="21" name="Straight Connector 20">
            <a:extLst>
              <a:ext uri="{FF2B5EF4-FFF2-40B4-BE49-F238E27FC236}">
                <a16:creationId xmlns:a16="http://schemas.microsoft.com/office/drawing/2014/main" id="{20F1788F-A5AE-4188-8274-F7F2E3833E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9959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3" name="Bildobjekt 2">
            <a:extLst>
              <a:ext uri="{FF2B5EF4-FFF2-40B4-BE49-F238E27FC236}">
                <a16:creationId xmlns:a16="http://schemas.microsoft.com/office/drawing/2014/main" id="{D3FE7615-4395-41DF-B2F1-03F3ECF80CB1}"/>
              </a:ext>
            </a:extLst>
          </p:cNvPr>
          <p:cNvPicPr>
            <a:picLocks noChangeAspect="1"/>
          </p:cNvPicPr>
          <p:nvPr/>
        </p:nvPicPr>
        <p:blipFill>
          <a:blip r:embed="rId4"/>
          <a:stretch>
            <a:fillRect/>
          </a:stretch>
        </p:blipFill>
        <p:spPr>
          <a:xfrm>
            <a:off x="394801" y="1343364"/>
            <a:ext cx="3517120" cy="3940750"/>
          </a:xfrm>
          <a:prstGeom prst="rect">
            <a:avLst/>
          </a:prstGeom>
        </p:spPr>
      </p:pic>
    </p:spTree>
    <p:extLst>
      <p:ext uri="{BB962C8B-B14F-4D97-AF65-F5344CB8AC3E}">
        <p14:creationId xmlns:p14="http://schemas.microsoft.com/office/powerpoint/2010/main" val="15844839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A085117C-46E8-40ED-8CAD-9550631C746A}"/>
              </a:ext>
            </a:extLst>
          </p:cNvPr>
          <p:cNvPicPr>
            <a:picLocks noChangeAspect="1"/>
          </p:cNvPicPr>
          <p:nvPr/>
        </p:nvPicPr>
        <p:blipFill>
          <a:blip r:embed="rId2"/>
          <a:stretch>
            <a:fillRect/>
          </a:stretch>
        </p:blipFill>
        <p:spPr>
          <a:xfrm>
            <a:off x="182227" y="71120"/>
            <a:ext cx="5447065" cy="6858000"/>
          </a:xfrm>
          <a:prstGeom prst="rect">
            <a:avLst/>
          </a:prstGeom>
        </p:spPr>
      </p:pic>
      <p:pic>
        <p:nvPicPr>
          <p:cNvPr id="5" name="Bildobjekt 4">
            <a:extLst>
              <a:ext uri="{FF2B5EF4-FFF2-40B4-BE49-F238E27FC236}">
                <a16:creationId xmlns:a16="http://schemas.microsoft.com/office/drawing/2014/main" id="{B7A89B14-15DC-4639-AB93-70D6550FE472}"/>
              </a:ext>
            </a:extLst>
          </p:cNvPr>
          <p:cNvPicPr>
            <a:picLocks noChangeAspect="1"/>
          </p:cNvPicPr>
          <p:nvPr/>
        </p:nvPicPr>
        <p:blipFill>
          <a:blip r:embed="rId3"/>
          <a:stretch>
            <a:fillRect/>
          </a:stretch>
        </p:blipFill>
        <p:spPr>
          <a:xfrm>
            <a:off x="5629292" y="71120"/>
            <a:ext cx="5536496" cy="6858000"/>
          </a:xfrm>
          <a:prstGeom prst="rect">
            <a:avLst/>
          </a:prstGeom>
        </p:spPr>
      </p:pic>
    </p:spTree>
    <p:extLst>
      <p:ext uri="{BB962C8B-B14F-4D97-AF65-F5344CB8AC3E}">
        <p14:creationId xmlns:p14="http://schemas.microsoft.com/office/powerpoint/2010/main" val="24891632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24B799D5-D042-45B3-9F2B-E78184FB192A}"/>
              </a:ext>
            </a:extLst>
          </p:cNvPr>
          <p:cNvPicPr>
            <a:picLocks noChangeAspect="1"/>
          </p:cNvPicPr>
          <p:nvPr/>
        </p:nvPicPr>
        <p:blipFill>
          <a:blip r:embed="rId2"/>
          <a:stretch>
            <a:fillRect/>
          </a:stretch>
        </p:blipFill>
        <p:spPr>
          <a:xfrm>
            <a:off x="387350" y="166687"/>
            <a:ext cx="4610100" cy="6524625"/>
          </a:xfrm>
          <a:prstGeom prst="rect">
            <a:avLst/>
          </a:prstGeom>
        </p:spPr>
      </p:pic>
      <p:pic>
        <p:nvPicPr>
          <p:cNvPr id="5" name="Bildobjekt 4">
            <a:extLst>
              <a:ext uri="{FF2B5EF4-FFF2-40B4-BE49-F238E27FC236}">
                <a16:creationId xmlns:a16="http://schemas.microsoft.com/office/drawing/2014/main" id="{5211265D-1095-42B0-A63B-07AF83AF6D1C}"/>
              </a:ext>
            </a:extLst>
          </p:cNvPr>
          <p:cNvPicPr>
            <a:picLocks noChangeAspect="1"/>
          </p:cNvPicPr>
          <p:nvPr/>
        </p:nvPicPr>
        <p:blipFill>
          <a:blip r:embed="rId3"/>
          <a:stretch>
            <a:fillRect/>
          </a:stretch>
        </p:blipFill>
        <p:spPr>
          <a:xfrm>
            <a:off x="5790565" y="314325"/>
            <a:ext cx="4552950" cy="6543675"/>
          </a:xfrm>
          <a:prstGeom prst="rect">
            <a:avLst/>
          </a:prstGeom>
        </p:spPr>
      </p:pic>
    </p:spTree>
    <p:extLst>
      <p:ext uri="{BB962C8B-B14F-4D97-AF65-F5344CB8AC3E}">
        <p14:creationId xmlns:p14="http://schemas.microsoft.com/office/powerpoint/2010/main" val="41977643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0A936925-A918-4F08-8056-F638DD821121}"/>
              </a:ext>
            </a:extLst>
          </p:cNvPr>
          <p:cNvPicPr>
            <a:picLocks noChangeAspect="1"/>
          </p:cNvPicPr>
          <p:nvPr/>
        </p:nvPicPr>
        <p:blipFill>
          <a:blip r:embed="rId2"/>
          <a:stretch>
            <a:fillRect/>
          </a:stretch>
        </p:blipFill>
        <p:spPr>
          <a:xfrm>
            <a:off x="294111" y="132080"/>
            <a:ext cx="5446818" cy="6858000"/>
          </a:xfrm>
          <a:prstGeom prst="rect">
            <a:avLst/>
          </a:prstGeom>
        </p:spPr>
      </p:pic>
      <p:pic>
        <p:nvPicPr>
          <p:cNvPr id="6" name="Bildobjekt 5">
            <a:extLst>
              <a:ext uri="{FF2B5EF4-FFF2-40B4-BE49-F238E27FC236}">
                <a16:creationId xmlns:a16="http://schemas.microsoft.com/office/drawing/2014/main" id="{91CC4BBA-0FCF-4BBD-B314-B3459E5B44F0}"/>
              </a:ext>
            </a:extLst>
          </p:cNvPr>
          <p:cNvPicPr>
            <a:picLocks noChangeAspect="1"/>
          </p:cNvPicPr>
          <p:nvPr/>
        </p:nvPicPr>
        <p:blipFill>
          <a:blip r:embed="rId3"/>
          <a:stretch>
            <a:fillRect/>
          </a:stretch>
        </p:blipFill>
        <p:spPr>
          <a:xfrm>
            <a:off x="5710449" y="203200"/>
            <a:ext cx="5515474" cy="6858000"/>
          </a:xfrm>
          <a:prstGeom prst="rect">
            <a:avLst/>
          </a:prstGeom>
        </p:spPr>
      </p:pic>
    </p:spTree>
    <p:extLst>
      <p:ext uri="{BB962C8B-B14F-4D97-AF65-F5344CB8AC3E}">
        <p14:creationId xmlns:p14="http://schemas.microsoft.com/office/powerpoint/2010/main" val="15491321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C67805C2-D38C-4D88-A349-C0B8FAA421F1}"/>
              </a:ext>
            </a:extLst>
          </p:cNvPr>
          <p:cNvPicPr>
            <a:picLocks noChangeAspect="1"/>
          </p:cNvPicPr>
          <p:nvPr/>
        </p:nvPicPr>
        <p:blipFill>
          <a:blip r:embed="rId2"/>
          <a:stretch>
            <a:fillRect/>
          </a:stretch>
        </p:blipFill>
        <p:spPr>
          <a:xfrm>
            <a:off x="441888" y="0"/>
            <a:ext cx="4765183" cy="6858000"/>
          </a:xfrm>
          <a:prstGeom prst="rect">
            <a:avLst/>
          </a:prstGeom>
        </p:spPr>
      </p:pic>
      <p:pic>
        <p:nvPicPr>
          <p:cNvPr id="7" name="Bildobjekt 6">
            <a:extLst>
              <a:ext uri="{FF2B5EF4-FFF2-40B4-BE49-F238E27FC236}">
                <a16:creationId xmlns:a16="http://schemas.microsoft.com/office/drawing/2014/main" id="{4F192ED1-2005-4DA0-AD6D-F77E1BFCC461}"/>
              </a:ext>
            </a:extLst>
          </p:cNvPr>
          <p:cNvPicPr>
            <a:picLocks noChangeAspect="1"/>
          </p:cNvPicPr>
          <p:nvPr/>
        </p:nvPicPr>
        <p:blipFill>
          <a:blip r:embed="rId3"/>
          <a:stretch>
            <a:fillRect/>
          </a:stretch>
        </p:blipFill>
        <p:spPr>
          <a:xfrm>
            <a:off x="5631858" y="0"/>
            <a:ext cx="4809403" cy="6858000"/>
          </a:xfrm>
          <a:prstGeom prst="rect">
            <a:avLst/>
          </a:prstGeom>
        </p:spPr>
      </p:pic>
    </p:spTree>
    <p:extLst>
      <p:ext uri="{BB962C8B-B14F-4D97-AF65-F5344CB8AC3E}">
        <p14:creationId xmlns:p14="http://schemas.microsoft.com/office/powerpoint/2010/main" val="30482134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7" descr="En bild som visar text&#10;&#10;Automatiskt genererad beskrivning">
            <a:extLst>
              <a:ext uri="{FF2B5EF4-FFF2-40B4-BE49-F238E27FC236}">
                <a16:creationId xmlns:a16="http://schemas.microsoft.com/office/drawing/2014/main" id="{BF6CDD16-47B1-41BE-A652-1F201E52364F}"/>
              </a:ext>
            </a:extLst>
          </p:cNvPr>
          <p:cNvPicPr>
            <a:picLocks noChangeAspect="1"/>
          </p:cNvPicPr>
          <p:nvPr/>
        </p:nvPicPr>
        <p:blipFill rotWithShape="1">
          <a:blip r:embed="rId2"/>
          <a:srcRect r="19202" b="-2"/>
          <a:stretch/>
        </p:blipFill>
        <p:spPr>
          <a:xfrm>
            <a:off x="838199" y="557188"/>
            <a:ext cx="3462131" cy="5751713"/>
          </a:xfrm>
          <a:prstGeom prst="rect">
            <a:avLst/>
          </a:prstGeom>
        </p:spPr>
      </p:pic>
      <p:pic>
        <p:nvPicPr>
          <p:cNvPr id="4" name="Bildobjekt 3" descr="En bild som visar text&#10;&#10;Automatiskt genererad beskrivning">
            <a:extLst>
              <a:ext uri="{FF2B5EF4-FFF2-40B4-BE49-F238E27FC236}">
                <a16:creationId xmlns:a16="http://schemas.microsoft.com/office/drawing/2014/main" id="{62C66668-7D37-4EC4-97CA-C1AAADE3189E}"/>
              </a:ext>
            </a:extLst>
          </p:cNvPr>
          <p:cNvPicPr>
            <a:picLocks noChangeAspect="1"/>
          </p:cNvPicPr>
          <p:nvPr/>
        </p:nvPicPr>
        <p:blipFill rotWithShape="1">
          <a:blip r:embed="rId3"/>
          <a:srcRect l="9438" r="14931" b="-2"/>
          <a:stretch/>
        </p:blipFill>
        <p:spPr>
          <a:xfrm>
            <a:off x="4459582" y="557188"/>
            <a:ext cx="3295096" cy="5751713"/>
          </a:xfrm>
          <a:prstGeom prst="rect">
            <a:avLst/>
          </a:prstGeom>
        </p:spPr>
      </p:pic>
      <p:pic>
        <p:nvPicPr>
          <p:cNvPr id="6" name="Bildobjekt 5" descr="En bild som visar text&#10;&#10;Automatiskt genererad beskrivning">
            <a:extLst>
              <a:ext uri="{FF2B5EF4-FFF2-40B4-BE49-F238E27FC236}">
                <a16:creationId xmlns:a16="http://schemas.microsoft.com/office/drawing/2014/main" id="{D19899DF-DC9F-40A5-AA48-450BEA57A189}"/>
              </a:ext>
            </a:extLst>
          </p:cNvPr>
          <p:cNvPicPr>
            <a:picLocks noChangeAspect="1"/>
          </p:cNvPicPr>
          <p:nvPr/>
        </p:nvPicPr>
        <p:blipFill rotWithShape="1">
          <a:blip r:embed="rId4"/>
          <a:srcRect l="3392" r="14961" b="-2"/>
          <a:stretch/>
        </p:blipFill>
        <p:spPr>
          <a:xfrm>
            <a:off x="7913930" y="557188"/>
            <a:ext cx="3439859" cy="5751713"/>
          </a:xfrm>
          <a:prstGeom prst="rect">
            <a:avLst/>
          </a:prstGeom>
        </p:spPr>
      </p:pic>
      <p:sp>
        <p:nvSpPr>
          <p:cNvPr id="2" name="textruta 1">
            <a:extLst>
              <a:ext uri="{FF2B5EF4-FFF2-40B4-BE49-F238E27FC236}">
                <a16:creationId xmlns:a16="http://schemas.microsoft.com/office/drawing/2014/main" id="{DDDE3E9A-017B-43E6-A400-3494DFD4A280}"/>
              </a:ext>
            </a:extLst>
          </p:cNvPr>
          <p:cNvSpPr txBox="1"/>
          <p:nvPr/>
        </p:nvSpPr>
        <p:spPr>
          <a:xfrm>
            <a:off x="838199" y="228600"/>
            <a:ext cx="4149726" cy="369332"/>
          </a:xfrm>
          <a:prstGeom prst="rect">
            <a:avLst/>
          </a:prstGeom>
          <a:noFill/>
        </p:spPr>
        <p:txBody>
          <a:bodyPr wrap="none" rtlCol="0">
            <a:spAutoFit/>
          </a:bodyPr>
          <a:lstStyle/>
          <a:p>
            <a:r>
              <a:rPr lang="sv-SE" dirty="0"/>
              <a:t>Bra boktips, har använt de sista 10 + åren. </a:t>
            </a:r>
          </a:p>
        </p:txBody>
      </p:sp>
    </p:spTree>
    <p:extLst>
      <p:ext uri="{BB962C8B-B14F-4D97-AF65-F5344CB8AC3E}">
        <p14:creationId xmlns:p14="http://schemas.microsoft.com/office/powerpoint/2010/main" val="26871388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EA7758C-91AE-4FC8-AB7D-1369C5B7F20E}"/>
              </a:ext>
            </a:extLst>
          </p:cNvPr>
          <p:cNvSpPr>
            <a:spLocks noGrp="1"/>
          </p:cNvSpPr>
          <p:nvPr>
            <p:ph type="title"/>
          </p:nvPr>
        </p:nvSpPr>
        <p:spPr/>
        <p:txBody>
          <a:bodyPr/>
          <a:lstStyle/>
          <a:p>
            <a:r>
              <a:rPr lang="sv-SE" dirty="0"/>
              <a:t>Länkar till </a:t>
            </a:r>
            <a:r>
              <a:rPr lang="sv-SE" dirty="0" err="1"/>
              <a:t>träningsinspo</a:t>
            </a:r>
            <a:r>
              <a:rPr lang="sv-SE" dirty="0"/>
              <a:t> – Funktionell styrka </a:t>
            </a:r>
          </a:p>
        </p:txBody>
      </p:sp>
      <p:sp>
        <p:nvSpPr>
          <p:cNvPr id="7" name="Platshållare för innehåll 6">
            <a:extLst>
              <a:ext uri="{FF2B5EF4-FFF2-40B4-BE49-F238E27FC236}">
                <a16:creationId xmlns:a16="http://schemas.microsoft.com/office/drawing/2014/main" id="{E1D133B1-282C-4E23-ADD5-0FD136B7A7BA}"/>
              </a:ext>
            </a:extLst>
          </p:cNvPr>
          <p:cNvSpPr>
            <a:spLocks noGrp="1"/>
          </p:cNvSpPr>
          <p:nvPr>
            <p:ph idx="1"/>
          </p:nvPr>
        </p:nvSpPr>
        <p:spPr/>
        <p:txBody>
          <a:bodyPr/>
          <a:lstStyle/>
          <a:p>
            <a:pPr marL="0" indent="0">
              <a:buNone/>
            </a:pPr>
            <a:r>
              <a:rPr lang="sv-SE" dirty="0"/>
              <a:t>The </a:t>
            </a:r>
            <a:r>
              <a:rPr lang="sv-SE" dirty="0" err="1"/>
              <a:t>Bioneer</a:t>
            </a:r>
            <a:r>
              <a:rPr lang="sv-SE" dirty="0"/>
              <a:t> </a:t>
            </a:r>
          </a:p>
          <a:p>
            <a:pPr marL="0" indent="0">
              <a:buNone/>
            </a:pPr>
            <a:r>
              <a:rPr lang="sv-SE" dirty="0">
                <a:hlinkClick r:id="rId2"/>
              </a:rPr>
              <a:t>https://www.youtube.com/channel/UCIh_TPYPqjJuS_-nOfAIlfg</a:t>
            </a:r>
            <a:endParaRPr lang="sv-SE" dirty="0"/>
          </a:p>
          <a:p>
            <a:pPr marL="0" indent="0">
              <a:buNone/>
            </a:pPr>
            <a:r>
              <a:rPr lang="sv-SE" b="0" i="0" dirty="0">
                <a:effectLst/>
                <a:latin typeface="Roboto" panose="02000000000000000000" pitchFamily="2" charset="0"/>
              </a:rPr>
              <a:t>Pavel </a:t>
            </a:r>
            <a:r>
              <a:rPr lang="sv-SE" b="0" i="0" dirty="0" err="1">
                <a:effectLst/>
                <a:latin typeface="Roboto" panose="02000000000000000000" pitchFamily="2" charset="0"/>
              </a:rPr>
              <a:t>Tsatsouline</a:t>
            </a:r>
            <a:r>
              <a:rPr lang="sv-SE" b="0" i="0" dirty="0">
                <a:effectLst/>
                <a:latin typeface="Roboto" panose="02000000000000000000" pitchFamily="2" charset="0"/>
              </a:rPr>
              <a:t> </a:t>
            </a:r>
            <a:r>
              <a:rPr lang="sv-SE" b="0" i="0" dirty="0">
                <a:effectLst/>
                <a:latin typeface="Roboto" panose="02000000000000000000" pitchFamily="2" charset="0"/>
                <a:hlinkClick r:id="rId3"/>
              </a:rPr>
              <a:t>https://www.youtube.com/watch?v=Vfgh5XzmN9s&amp;list=WL&amp;index=15</a:t>
            </a:r>
            <a:endParaRPr lang="sv-SE" b="0" i="0" dirty="0">
              <a:effectLst/>
              <a:latin typeface="Roboto" panose="02000000000000000000" pitchFamily="2" charset="0"/>
            </a:endParaRPr>
          </a:p>
          <a:p>
            <a:pPr marL="0" indent="0">
              <a:buNone/>
            </a:pPr>
            <a:r>
              <a:rPr lang="sv-SE" dirty="0" err="1">
                <a:effectLst/>
              </a:rPr>
              <a:t>Calisthenicmovement</a:t>
            </a:r>
            <a:r>
              <a:rPr lang="sv-SE" dirty="0">
                <a:effectLst/>
              </a:rPr>
              <a:t> </a:t>
            </a:r>
            <a:endParaRPr lang="sv-SE" dirty="0">
              <a:latin typeface="Roboto" panose="02000000000000000000" pitchFamily="2" charset="0"/>
            </a:endParaRPr>
          </a:p>
          <a:p>
            <a:pPr marL="0" indent="0">
              <a:buNone/>
            </a:pPr>
            <a:r>
              <a:rPr lang="sv-SE" dirty="0">
                <a:latin typeface="Roboto" panose="02000000000000000000" pitchFamily="2" charset="0"/>
                <a:hlinkClick r:id="rId4"/>
              </a:rPr>
              <a:t>https://www.youtube.com/user/Calisthenicmovement</a:t>
            </a:r>
            <a:endParaRPr lang="sv-SE" dirty="0">
              <a:latin typeface="Roboto" panose="02000000000000000000" pitchFamily="2" charset="0"/>
            </a:endParaRPr>
          </a:p>
          <a:p>
            <a:pPr marL="0" indent="0">
              <a:buNone/>
            </a:pPr>
            <a:endParaRPr lang="sv-SE" dirty="0">
              <a:latin typeface="Roboto" panose="02000000000000000000" pitchFamily="2" charset="0"/>
            </a:endParaRPr>
          </a:p>
          <a:p>
            <a:pPr marL="0" indent="0">
              <a:buNone/>
            </a:pPr>
            <a:endParaRPr lang="sv-SE" b="0" i="0" dirty="0">
              <a:effectLst/>
              <a:latin typeface="Roboto" panose="02000000000000000000" pitchFamily="2" charset="0"/>
            </a:endParaRPr>
          </a:p>
          <a:p>
            <a:pPr marL="0" indent="0">
              <a:buNone/>
            </a:pPr>
            <a:endParaRPr lang="sv-SE" dirty="0"/>
          </a:p>
        </p:txBody>
      </p:sp>
    </p:spTree>
    <p:extLst>
      <p:ext uri="{BB962C8B-B14F-4D97-AF65-F5344CB8AC3E}">
        <p14:creationId xmlns:p14="http://schemas.microsoft.com/office/powerpoint/2010/main" val="42567533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EA7758C-91AE-4FC8-AB7D-1369C5B7F20E}"/>
              </a:ext>
            </a:extLst>
          </p:cNvPr>
          <p:cNvSpPr>
            <a:spLocks noGrp="1"/>
          </p:cNvSpPr>
          <p:nvPr>
            <p:ph type="title"/>
          </p:nvPr>
        </p:nvSpPr>
        <p:spPr/>
        <p:txBody>
          <a:bodyPr/>
          <a:lstStyle/>
          <a:p>
            <a:r>
              <a:rPr lang="sv-SE" dirty="0"/>
              <a:t>Länkar till </a:t>
            </a:r>
            <a:r>
              <a:rPr lang="sv-SE" dirty="0" err="1"/>
              <a:t>träningsinspo</a:t>
            </a:r>
            <a:r>
              <a:rPr lang="sv-SE" dirty="0"/>
              <a:t> – Styrkelyft</a:t>
            </a:r>
          </a:p>
        </p:txBody>
      </p:sp>
      <p:sp>
        <p:nvSpPr>
          <p:cNvPr id="7" name="Platshållare för innehåll 6">
            <a:extLst>
              <a:ext uri="{FF2B5EF4-FFF2-40B4-BE49-F238E27FC236}">
                <a16:creationId xmlns:a16="http://schemas.microsoft.com/office/drawing/2014/main" id="{E1D133B1-282C-4E23-ADD5-0FD136B7A7BA}"/>
              </a:ext>
            </a:extLst>
          </p:cNvPr>
          <p:cNvSpPr>
            <a:spLocks noGrp="1"/>
          </p:cNvSpPr>
          <p:nvPr>
            <p:ph idx="1"/>
          </p:nvPr>
        </p:nvSpPr>
        <p:spPr/>
        <p:txBody>
          <a:bodyPr>
            <a:normAutofit fontScale="92500"/>
          </a:bodyPr>
          <a:lstStyle/>
          <a:p>
            <a:pPr marL="0" indent="0">
              <a:buNone/>
            </a:pPr>
            <a:r>
              <a:rPr lang="sv-SE" dirty="0"/>
              <a:t>Jeff </a:t>
            </a:r>
            <a:r>
              <a:rPr lang="sv-SE" dirty="0" err="1"/>
              <a:t>Nipard</a:t>
            </a:r>
            <a:r>
              <a:rPr lang="sv-SE" dirty="0"/>
              <a:t> </a:t>
            </a:r>
          </a:p>
          <a:p>
            <a:pPr marL="0" indent="0">
              <a:buNone/>
            </a:pPr>
            <a:r>
              <a:rPr lang="sv-SE" dirty="0">
                <a:hlinkClick r:id="rId2"/>
              </a:rPr>
              <a:t>https://www.youtube.com/watch?v=lu_BObG6dj8&amp;list=WL&amp;index=12</a:t>
            </a:r>
            <a:endParaRPr lang="sv-SE" dirty="0"/>
          </a:p>
          <a:p>
            <a:pPr marL="0" indent="0">
              <a:buNone/>
            </a:pPr>
            <a:r>
              <a:rPr lang="sv-SE" b="0" i="0" dirty="0">
                <a:effectLst/>
                <a:latin typeface="Roboto" panose="02000000000000000000" pitchFamily="2" charset="0"/>
              </a:rPr>
              <a:t>Styrkelabbet </a:t>
            </a:r>
          </a:p>
          <a:p>
            <a:pPr marL="0" indent="0">
              <a:buNone/>
            </a:pPr>
            <a:r>
              <a:rPr lang="sv-SE" b="0" i="0" dirty="0">
                <a:effectLst/>
                <a:latin typeface="Roboto" panose="02000000000000000000" pitchFamily="2" charset="0"/>
                <a:hlinkClick r:id="rId3"/>
              </a:rPr>
              <a:t>https://www.youtube.com/user/Styrkelabbet</a:t>
            </a:r>
            <a:endParaRPr lang="sv-SE" b="0" i="0" dirty="0">
              <a:effectLst/>
              <a:latin typeface="Roboto" panose="02000000000000000000" pitchFamily="2" charset="0"/>
            </a:endParaRPr>
          </a:p>
          <a:p>
            <a:pPr marL="0" indent="0">
              <a:buNone/>
            </a:pPr>
            <a:r>
              <a:rPr lang="sv-SE" dirty="0">
                <a:latin typeface="Roboto" panose="02000000000000000000" pitchFamily="2" charset="0"/>
              </a:rPr>
              <a:t>Jeremy </a:t>
            </a:r>
            <a:r>
              <a:rPr lang="sv-SE" dirty="0" err="1">
                <a:latin typeface="Roboto" panose="02000000000000000000" pitchFamily="2" charset="0"/>
              </a:rPr>
              <a:t>Ethner</a:t>
            </a:r>
            <a:endParaRPr lang="sv-SE" dirty="0">
              <a:latin typeface="Roboto" panose="02000000000000000000" pitchFamily="2" charset="0"/>
            </a:endParaRPr>
          </a:p>
          <a:p>
            <a:pPr marL="0" indent="0">
              <a:buNone/>
            </a:pPr>
            <a:r>
              <a:rPr lang="sv-SE" dirty="0">
                <a:latin typeface="Roboto" panose="02000000000000000000" pitchFamily="2" charset="0"/>
                <a:hlinkClick r:id="rId4"/>
              </a:rPr>
              <a:t>https://www.youtube.com/watch?v=9O8mOtdKr44&amp;list=WL&amp;index=18</a:t>
            </a:r>
            <a:endParaRPr lang="sv-SE" dirty="0">
              <a:latin typeface="Roboto" panose="02000000000000000000" pitchFamily="2" charset="0"/>
            </a:endParaRPr>
          </a:p>
          <a:p>
            <a:pPr marL="0" indent="0">
              <a:buNone/>
            </a:pPr>
            <a:r>
              <a:rPr lang="sv-SE" dirty="0" err="1">
                <a:latin typeface="Roboto" panose="02000000000000000000" pitchFamily="2" charset="0"/>
              </a:rPr>
              <a:t>Zack</a:t>
            </a:r>
            <a:r>
              <a:rPr lang="sv-SE" dirty="0">
                <a:latin typeface="Roboto" panose="02000000000000000000" pitchFamily="2" charset="0"/>
              </a:rPr>
              <a:t> </a:t>
            </a:r>
            <a:r>
              <a:rPr lang="sv-SE" dirty="0" err="1">
                <a:latin typeface="Roboto" panose="02000000000000000000" pitchFamily="2" charset="0"/>
              </a:rPr>
              <a:t>Telander</a:t>
            </a:r>
            <a:endParaRPr lang="sv-SE" dirty="0">
              <a:latin typeface="Roboto" panose="02000000000000000000" pitchFamily="2" charset="0"/>
            </a:endParaRPr>
          </a:p>
          <a:p>
            <a:pPr marL="0" indent="0">
              <a:buNone/>
            </a:pPr>
            <a:r>
              <a:rPr lang="sv-SE" dirty="0">
                <a:latin typeface="Roboto" panose="02000000000000000000" pitchFamily="2" charset="0"/>
                <a:hlinkClick r:id="rId5"/>
              </a:rPr>
              <a:t>https://www.youtube.com/watch?v=1CM7wI3k7KI&amp;list=WL&amp;index=13</a:t>
            </a:r>
            <a:endParaRPr lang="sv-SE" dirty="0">
              <a:latin typeface="Roboto" panose="02000000000000000000" pitchFamily="2" charset="0"/>
            </a:endParaRPr>
          </a:p>
          <a:p>
            <a:pPr marL="0" indent="0">
              <a:buNone/>
            </a:pPr>
            <a:endParaRPr lang="sv-SE" dirty="0">
              <a:latin typeface="Roboto" panose="02000000000000000000" pitchFamily="2" charset="0"/>
            </a:endParaRPr>
          </a:p>
          <a:p>
            <a:pPr marL="0" indent="0">
              <a:buNone/>
            </a:pPr>
            <a:endParaRPr lang="sv-SE" dirty="0">
              <a:latin typeface="Roboto" panose="02000000000000000000" pitchFamily="2" charset="0"/>
            </a:endParaRPr>
          </a:p>
          <a:p>
            <a:pPr marL="0" indent="0">
              <a:buNone/>
            </a:pPr>
            <a:endParaRPr lang="sv-SE" b="0" i="0" dirty="0">
              <a:effectLst/>
              <a:latin typeface="Roboto" panose="02000000000000000000" pitchFamily="2" charset="0"/>
            </a:endParaRPr>
          </a:p>
          <a:p>
            <a:pPr marL="0" indent="0">
              <a:buNone/>
            </a:pPr>
            <a:endParaRPr lang="sv-SE" dirty="0"/>
          </a:p>
        </p:txBody>
      </p:sp>
    </p:spTree>
    <p:extLst>
      <p:ext uri="{BB962C8B-B14F-4D97-AF65-F5344CB8AC3E}">
        <p14:creationId xmlns:p14="http://schemas.microsoft.com/office/powerpoint/2010/main" val="40443697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AFB502-36E1-4B55-B8E9-A8FAC22D1790}"/>
              </a:ext>
            </a:extLst>
          </p:cNvPr>
          <p:cNvSpPr>
            <a:spLocks noGrp="1"/>
          </p:cNvSpPr>
          <p:nvPr>
            <p:ph type="title"/>
          </p:nvPr>
        </p:nvSpPr>
        <p:spPr/>
        <p:txBody>
          <a:bodyPr/>
          <a:lstStyle/>
          <a:p>
            <a:r>
              <a:rPr lang="sv-SE" b="1" dirty="0"/>
              <a:t>Gör Träningsprogram / Schema</a:t>
            </a:r>
          </a:p>
        </p:txBody>
      </p:sp>
      <p:sp>
        <p:nvSpPr>
          <p:cNvPr id="3" name="Platshållare för innehåll 2">
            <a:extLst>
              <a:ext uri="{FF2B5EF4-FFF2-40B4-BE49-F238E27FC236}">
                <a16:creationId xmlns:a16="http://schemas.microsoft.com/office/drawing/2014/main" id="{76C59B47-98FE-4267-8E3A-A670C6E0AD86}"/>
              </a:ext>
            </a:extLst>
          </p:cNvPr>
          <p:cNvSpPr>
            <a:spLocks noGrp="1"/>
          </p:cNvSpPr>
          <p:nvPr>
            <p:ph idx="1"/>
          </p:nvPr>
        </p:nvSpPr>
        <p:spPr/>
        <p:txBody>
          <a:bodyPr>
            <a:normAutofit fontScale="92500" lnSpcReduction="10000"/>
          </a:bodyPr>
          <a:lstStyle/>
          <a:p>
            <a:pPr>
              <a:buFont typeface="Wingdings" panose="05000000000000000000" pitchFamily="2" charset="2"/>
              <a:buChar char="§"/>
            </a:pPr>
            <a:r>
              <a:rPr lang="sv-SE" dirty="0"/>
              <a:t>Gör ett schema för 8 veckor. Gör ett schema som matchar tävlingar. </a:t>
            </a:r>
          </a:p>
          <a:p>
            <a:pPr>
              <a:buFont typeface="Wingdings" panose="05000000000000000000" pitchFamily="2" charset="2"/>
              <a:buChar char="§"/>
            </a:pPr>
            <a:r>
              <a:rPr lang="sv-SE" dirty="0"/>
              <a:t>Gör ett schema för veckan. Gör ett schema som passar ditt liv. </a:t>
            </a:r>
          </a:p>
          <a:p>
            <a:pPr>
              <a:buFont typeface="Wingdings" panose="05000000000000000000" pitchFamily="2" charset="2"/>
              <a:buChar char="§"/>
            </a:pPr>
            <a:r>
              <a:rPr lang="sv-SE" dirty="0"/>
              <a:t>Vad behöver du förbättra? Styrka eller kond. Del av kroppen som behöver styrka? Greppstyrka? </a:t>
            </a:r>
          </a:p>
          <a:p>
            <a:pPr>
              <a:buFont typeface="Wingdings" panose="05000000000000000000" pitchFamily="2" charset="2"/>
              <a:buChar char="§"/>
            </a:pPr>
            <a:r>
              <a:rPr lang="sv-SE" dirty="0"/>
              <a:t>Vilken roll har du?</a:t>
            </a:r>
          </a:p>
          <a:p>
            <a:pPr marL="342900" indent="-342900">
              <a:lnSpc>
                <a:spcPct val="90000"/>
              </a:lnSpc>
              <a:buFont typeface="Wingdings" panose="05000000000000000000" pitchFamily="2" charset="2"/>
              <a:buChar char="Ø"/>
            </a:pPr>
            <a:r>
              <a:rPr lang="da-DK" sz="2800" dirty="0">
                <a:solidFill>
                  <a:schemeClr val="accent1">
                    <a:lumMod val="75000"/>
                  </a:schemeClr>
                </a:solidFill>
                <a:latin typeface="+mj-lt"/>
              </a:rPr>
              <a:t>Spelfördelare – Taktiker, sätter speltempot  </a:t>
            </a:r>
          </a:p>
          <a:p>
            <a:pPr marL="342900" indent="-342900">
              <a:buFont typeface="Wingdings" panose="05000000000000000000" pitchFamily="2" charset="2"/>
              <a:buChar char="Ø"/>
            </a:pPr>
            <a:r>
              <a:rPr lang="da-DK" sz="2800" dirty="0">
                <a:solidFill>
                  <a:schemeClr val="accent1">
                    <a:lumMod val="75000"/>
                  </a:schemeClr>
                </a:solidFill>
                <a:latin typeface="+mj-lt"/>
              </a:rPr>
              <a:t>Teknisk – Målgörare </a:t>
            </a:r>
          </a:p>
          <a:p>
            <a:pPr marL="342900" indent="-342900">
              <a:buFont typeface="Wingdings" panose="05000000000000000000" pitchFamily="2" charset="2"/>
              <a:buChar char="Ø"/>
            </a:pPr>
            <a:r>
              <a:rPr lang="da-DK" sz="2800" dirty="0">
                <a:solidFill>
                  <a:schemeClr val="accent1">
                    <a:lumMod val="75000"/>
                  </a:schemeClr>
                </a:solidFill>
                <a:latin typeface="+mj-lt"/>
              </a:rPr>
              <a:t>Offensiv – Tar undan spelare vid anfall </a:t>
            </a:r>
          </a:p>
          <a:p>
            <a:pPr marL="342900" indent="-342900">
              <a:buFont typeface="Wingdings" panose="05000000000000000000" pitchFamily="2" charset="2"/>
              <a:buChar char="Ø"/>
            </a:pPr>
            <a:r>
              <a:rPr lang="da-DK" sz="2800" dirty="0">
                <a:solidFill>
                  <a:schemeClr val="accent1">
                    <a:lumMod val="75000"/>
                  </a:schemeClr>
                </a:solidFill>
                <a:latin typeface="+mj-lt"/>
              </a:rPr>
              <a:t>Generalist – Bollhavare, motor</a:t>
            </a:r>
          </a:p>
          <a:p>
            <a:pPr>
              <a:buFont typeface="Wingdings" panose="05000000000000000000" pitchFamily="2" charset="2"/>
              <a:buChar char="§"/>
            </a:pPr>
            <a:r>
              <a:rPr lang="da-DK" dirty="0">
                <a:latin typeface="+mj-lt"/>
              </a:rPr>
              <a:t>Träna mellan 5 – 8 pass i veckan beroende på intensitet och behövd vilotid. </a:t>
            </a:r>
            <a:endParaRPr lang="da-DK" sz="2800" dirty="0">
              <a:latin typeface="+mj-lt"/>
            </a:endParaRPr>
          </a:p>
          <a:p>
            <a:pPr marL="0" indent="0">
              <a:buNone/>
            </a:pPr>
            <a:endParaRPr lang="sv-SE" dirty="0"/>
          </a:p>
        </p:txBody>
      </p:sp>
    </p:spTree>
    <p:extLst>
      <p:ext uri="{BB962C8B-B14F-4D97-AF65-F5344CB8AC3E}">
        <p14:creationId xmlns:p14="http://schemas.microsoft.com/office/powerpoint/2010/main" val="4204754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err="1"/>
              <a:t>Kategorisering</a:t>
            </a:r>
            <a:r>
              <a:rPr lang="en-GB" b="1" dirty="0"/>
              <a:t> </a:t>
            </a:r>
            <a:r>
              <a:rPr lang="en-GB" b="1" dirty="0" err="1"/>
              <a:t>av</a:t>
            </a:r>
            <a:r>
              <a:rPr lang="en-GB" b="1" dirty="0"/>
              <a:t> </a:t>
            </a:r>
            <a:r>
              <a:rPr lang="en-GB" b="1" dirty="0" err="1"/>
              <a:t>speltyper</a:t>
            </a:r>
            <a:endParaRPr lang="en-GB" b="1" dirty="0"/>
          </a:p>
        </p:txBody>
      </p:sp>
      <p:sp>
        <p:nvSpPr>
          <p:cNvPr id="90" name="Freeform 89"/>
          <p:cNvSpPr>
            <a:spLocks/>
          </p:cNvSpPr>
          <p:nvPr/>
        </p:nvSpPr>
        <p:spPr>
          <a:xfrm flipH="1">
            <a:off x="6707340" y="1690688"/>
            <a:ext cx="985146" cy="3542985"/>
          </a:xfrm>
          <a:custGeom>
            <a:avLst/>
            <a:gdLst>
              <a:gd name="connsiteX0" fmla="*/ 397410 w 798463"/>
              <a:gd name="connsiteY0" fmla="*/ 0 h 2871595"/>
              <a:gd name="connsiteX1" fmla="*/ 667490 w 798463"/>
              <a:gd name="connsiteY1" fmla="*/ 270612 h 2871595"/>
              <a:gd name="connsiteX2" fmla="*/ 502538 w 798463"/>
              <a:gd name="connsiteY2" fmla="*/ 519958 h 2871595"/>
              <a:gd name="connsiteX3" fmla="*/ 422815 w 798463"/>
              <a:gd name="connsiteY3" fmla="*/ 536085 h 2871595"/>
              <a:gd name="connsiteX4" fmla="*/ 765734 w 798463"/>
              <a:gd name="connsiteY4" fmla="*/ 536085 h 2871595"/>
              <a:gd name="connsiteX5" fmla="*/ 798463 w 798463"/>
              <a:gd name="connsiteY5" fmla="*/ 575849 h 2871595"/>
              <a:gd name="connsiteX6" fmla="*/ 702675 w 798463"/>
              <a:gd name="connsiteY6" fmla="*/ 1580731 h 2871595"/>
              <a:gd name="connsiteX7" fmla="*/ 609570 w 798463"/>
              <a:gd name="connsiteY7" fmla="*/ 1683878 h 2871595"/>
              <a:gd name="connsiteX8" fmla="*/ 593035 w 798463"/>
              <a:gd name="connsiteY8" fmla="*/ 1700410 h 2871595"/>
              <a:gd name="connsiteX9" fmla="*/ 593035 w 798463"/>
              <a:gd name="connsiteY9" fmla="*/ 2806992 h 2871595"/>
              <a:gd name="connsiteX10" fmla="*/ 528432 w 798463"/>
              <a:gd name="connsiteY10" fmla="*/ 2871595 h 2871595"/>
              <a:gd name="connsiteX11" fmla="*/ 270030 w 798463"/>
              <a:gd name="connsiteY11" fmla="*/ 2871595 h 2871595"/>
              <a:gd name="connsiteX12" fmla="*/ 205427 w 798463"/>
              <a:gd name="connsiteY12" fmla="*/ 2806992 h 2871595"/>
              <a:gd name="connsiteX13" fmla="*/ 205427 w 798463"/>
              <a:gd name="connsiteY13" fmla="*/ 1716683 h 2871595"/>
              <a:gd name="connsiteX14" fmla="*/ 172153 w 798463"/>
              <a:gd name="connsiteY14" fmla="*/ 1684449 h 2871595"/>
              <a:gd name="connsiteX15" fmla="*/ 77544 w 798463"/>
              <a:gd name="connsiteY15" fmla="*/ 1586273 h 2871595"/>
              <a:gd name="connsiteX16" fmla="*/ 0 w 798463"/>
              <a:gd name="connsiteY16" fmla="*/ 575849 h 2871595"/>
              <a:gd name="connsiteX17" fmla="*/ 32729 w 798463"/>
              <a:gd name="connsiteY17" fmla="*/ 536085 h 2871595"/>
              <a:gd name="connsiteX18" fmla="*/ 372006 w 798463"/>
              <a:gd name="connsiteY18" fmla="*/ 536085 h 2871595"/>
              <a:gd name="connsiteX19" fmla="*/ 292283 w 798463"/>
              <a:gd name="connsiteY19" fmla="*/ 519958 h 2871595"/>
              <a:gd name="connsiteX20" fmla="*/ 127330 w 798463"/>
              <a:gd name="connsiteY20" fmla="*/ 270612 h 2871595"/>
              <a:gd name="connsiteX21" fmla="*/ 397410 w 798463"/>
              <a:gd name="connsiteY21" fmla="*/ 0 h 2871595"/>
              <a:gd name="connsiteX0" fmla="*/ 397410 w 798463"/>
              <a:gd name="connsiteY0" fmla="*/ 0 h 2871595"/>
              <a:gd name="connsiteX1" fmla="*/ 667490 w 798463"/>
              <a:gd name="connsiteY1" fmla="*/ 270612 h 2871595"/>
              <a:gd name="connsiteX2" fmla="*/ 502538 w 798463"/>
              <a:gd name="connsiteY2" fmla="*/ 519958 h 2871595"/>
              <a:gd name="connsiteX3" fmla="*/ 422815 w 798463"/>
              <a:gd name="connsiteY3" fmla="*/ 536085 h 2871595"/>
              <a:gd name="connsiteX4" fmla="*/ 765734 w 798463"/>
              <a:gd name="connsiteY4" fmla="*/ 536085 h 2871595"/>
              <a:gd name="connsiteX5" fmla="*/ 798463 w 798463"/>
              <a:gd name="connsiteY5" fmla="*/ 575849 h 2871595"/>
              <a:gd name="connsiteX6" fmla="*/ 702675 w 798463"/>
              <a:gd name="connsiteY6" fmla="*/ 1580731 h 2871595"/>
              <a:gd name="connsiteX7" fmla="*/ 609570 w 798463"/>
              <a:gd name="connsiteY7" fmla="*/ 1683878 h 2871595"/>
              <a:gd name="connsiteX8" fmla="*/ 593035 w 798463"/>
              <a:gd name="connsiteY8" fmla="*/ 1700410 h 2871595"/>
              <a:gd name="connsiteX9" fmla="*/ 593035 w 798463"/>
              <a:gd name="connsiteY9" fmla="*/ 2806992 h 2871595"/>
              <a:gd name="connsiteX10" fmla="*/ 528432 w 798463"/>
              <a:gd name="connsiteY10" fmla="*/ 2871595 h 2871595"/>
              <a:gd name="connsiteX11" fmla="*/ 270030 w 798463"/>
              <a:gd name="connsiteY11" fmla="*/ 2871595 h 2871595"/>
              <a:gd name="connsiteX12" fmla="*/ 205427 w 798463"/>
              <a:gd name="connsiteY12" fmla="*/ 2806992 h 2871595"/>
              <a:gd name="connsiteX13" fmla="*/ 205427 w 798463"/>
              <a:gd name="connsiteY13" fmla="*/ 1716683 h 2871595"/>
              <a:gd name="connsiteX14" fmla="*/ 172153 w 798463"/>
              <a:gd name="connsiteY14" fmla="*/ 1684449 h 2871595"/>
              <a:gd name="connsiteX15" fmla="*/ 77544 w 798463"/>
              <a:gd name="connsiteY15" fmla="*/ 1586273 h 2871595"/>
              <a:gd name="connsiteX16" fmla="*/ 0 w 798463"/>
              <a:gd name="connsiteY16" fmla="*/ 575849 h 2871595"/>
              <a:gd name="connsiteX17" fmla="*/ 32729 w 798463"/>
              <a:gd name="connsiteY17" fmla="*/ 536085 h 2871595"/>
              <a:gd name="connsiteX18" fmla="*/ 292055 w 798463"/>
              <a:gd name="connsiteY18" fmla="*/ 536085 h 2871595"/>
              <a:gd name="connsiteX19" fmla="*/ 292283 w 798463"/>
              <a:gd name="connsiteY19" fmla="*/ 519958 h 2871595"/>
              <a:gd name="connsiteX20" fmla="*/ 127330 w 798463"/>
              <a:gd name="connsiteY20" fmla="*/ 270612 h 2871595"/>
              <a:gd name="connsiteX21" fmla="*/ 397410 w 798463"/>
              <a:gd name="connsiteY21" fmla="*/ 0 h 2871595"/>
              <a:gd name="connsiteX0" fmla="*/ 397410 w 798463"/>
              <a:gd name="connsiteY0" fmla="*/ 0 h 2871595"/>
              <a:gd name="connsiteX1" fmla="*/ 667490 w 798463"/>
              <a:gd name="connsiteY1" fmla="*/ 270612 h 2871595"/>
              <a:gd name="connsiteX2" fmla="*/ 502538 w 798463"/>
              <a:gd name="connsiteY2" fmla="*/ 519958 h 2871595"/>
              <a:gd name="connsiteX3" fmla="*/ 502766 w 798463"/>
              <a:gd name="connsiteY3" fmla="*/ 536085 h 2871595"/>
              <a:gd name="connsiteX4" fmla="*/ 765734 w 798463"/>
              <a:gd name="connsiteY4" fmla="*/ 536085 h 2871595"/>
              <a:gd name="connsiteX5" fmla="*/ 798463 w 798463"/>
              <a:gd name="connsiteY5" fmla="*/ 575849 h 2871595"/>
              <a:gd name="connsiteX6" fmla="*/ 702675 w 798463"/>
              <a:gd name="connsiteY6" fmla="*/ 1580731 h 2871595"/>
              <a:gd name="connsiteX7" fmla="*/ 609570 w 798463"/>
              <a:gd name="connsiteY7" fmla="*/ 1683878 h 2871595"/>
              <a:gd name="connsiteX8" fmla="*/ 593035 w 798463"/>
              <a:gd name="connsiteY8" fmla="*/ 1700410 h 2871595"/>
              <a:gd name="connsiteX9" fmla="*/ 593035 w 798463"/>
              <a:gd name="connsiteY9" fmla="*/ 2806992 h 2871595"/>
              <a:gd name="connsiteX10" fmla="*/ 528432 w 798463"/>
              <a:gd name="connsiteY10" fmla="*/ 2871595 h 2871595"/>
              <a:gd name="connsiteX11" fmla="*/ 270030 w 798463"/>
              <a:gd name="connsiteY11" fmla="*/ 2871595 h 2871595"/>
              <a:gd name="connsiteX12" fmla="*/ 205427 w 798463"/>
              <a:gd name="connsiteY12" fmla="*/ 2806992 h 2871595"/>
              <a:gd name="connsiteX13" fmla="*/ 205427 w 798463"/>
              <a:gd name="connsiteY13" fmla="*/ 1716683 h 2871595"/>
              <a:gd name="connsiteX14" fmla="*/ 172153 w 798463"/>
              <a:gd name="connsiteY14" fmla="*/ 1684449 h 2871595"/>
              <a:gd name="connsiteX15" fmla="*/ 77544 w 798463"/>
              <a:gd name="connsiteY15" fmla="*/ 1586273 h 2871595"/>
              <a:gd name="connsiteX16" fmla="*/ 0 w 798463"/>
              <a:gd name="connsiteY16" fmla="*/ 575849 h 2871595"/>
              <a:gd name="connsiteX17" fmla="*/ 32729 w 798463"/>
              <a:gd name="connsiteY17" fmla="*/ 536085 h 2871595"/>
              <a:gd name="connsiteX18" fmla="*/ 292055 w 798463"/>
              <a:gd name="connsiteY18" fmla="*/ 536085 h 2871595"/>
              <a:gd name="connsiteX19" fmla="*/ 292283 w 798463"/>
              <a:gd name="connsiteY19" fmla="*/ 519958 h 2871595"/>
              <a:gd name="connsiteX20" fmla="*/ 127330 w 798463"/>
              <a:gd name="connsiteY20" fmla="*/ 270612 h 2871595"/>
              <a:gd name="connsiteX21" fmla="*/ 397410 w 798463"/>
              <a:gd name="connsiteY21" fmla="*/ 0 h 2871595"/>
              <a:gd name="connsiteX0" fmla="*/ 397410 w 798463"/>
              <a:gd name="connsiteY0" fmla="*/ 0 h 2871595"/>
              <a:gd name="connsiteX1" fmla="*/ 667490 w 798463"/>
              <a:gd name="connsiteY1" fmla="*/ 270612 h 2871595"/>
              <a:gd name="connsiteX2" fmla="*/ 502538 w 798463"/>
              <a:gd name="connsiteY2" fmla="*/ 519958 h 2871595"/>
              <a:gd name="connsiteX3" fmla="*/ 502766 w 798463"/>
              <a:gd name="connsiteY3" fmla="*/ 536085 h 2871595"/>
              <a:gd name="connsiteX4" fmla="*/ 765734 w 798463"/>
              <a:gd name="connsiteY4" fmla="*/ 536085 h 2871595"/>
              <a:gd name="connsiteX5" fmla="*/ 798463 w 798463"/>
              <a:gd name="connsiteY5" fmla="*/ 575849 h 2871595"/>
              <a:gd name="connsiteX6" fmla="*/ 702675 w 798463"/>
              <a:gd name="connsiteY6" fmla="*/ 1580731 h 2871595"/>
              <a:gd name="connsiteX7" fmla="*/ 609570 w 798463"/>
              <a:gd name="connsiteY7" fmla="*/ 1683878 h 2871595"/>
              <a:gd name="connsiteX8" fmla="*/ 593035 w 798463"/>
              <a:gd name="connsiteY8" fmla="*/ 1700410 h 2871595"/>
              <a:gd name="connsiteX9" fmla="*/ 593035 w 798463"/>
              <a:gd name="connsiteY9" fmla="*/ 2806992 h 2871595"/>
              <a:gd name="connsiteX10" fmla="*/ 528432 w 798463"/>
              <a:gd name="connsiteY10" fmla="*/ 2871595 h 2871595"/>
              <a:gd name="connsiteX11" fmla="*/ 270030 w 798463"/>
              <a:gd name="connsiteY11" fmla="*/ 2871595 h 2871595"/>
              <a:gd name="connsiteX12" fmla="*/ 205427 w 798463"/>
              <a:gd name="connsiteY12" fmla="*/ 2806992 h 2871595"/>
              <a:gd name="connsiteX13" fmla="*/ 205427 w 798463"/>
              <a:gd name="connsiteY13" fmla="*/ 1716683 h 2871595"/>
              <a:gd name="connsiteX14" fmla="*/ 172153 w 798463"/>
              <a:gd name="connsiteY14" fmla="*/ 1684449 h 2871595"/>
              <a:gd name="connsiteX15" fmla="*/ 77544 w 798463"/>
              <a:gd name="connsiteY15" fmla="*/ 1586273 h 2871595"/>
              <a:gd name="connsiteX16" fmla="*/ 0 w 798463"/>
              <a:gd name="connsiteY16" fmla="*/ 575849 h 2871595"/>
              <a:gd name="connsiteX17" fmla="*/ 32729 w 798463"/>
              <a:gd name="connsiteY17" fmla="*/ 536085 h 2871595"/>
              <a:gd name="connsiteX18" fmla="*/ 302259 w 798463"/>
              <a:gd name="connsiteY18" fmla="*/ 536085 h 2871595"/>
              <a:gd name="connsiteX19" fmla="*/ 292283 w 798463"/>
              <a:gd name="connsiteY19" fmla="*/ 519958 h 2871595"/>
              <a:gd name="connsiteX20" fmla="*/ 127330 w 798463"/>
              <a:gd name="connsiteY20" fmla="*/ 270612 h 2871595"/>
              <a:gd name="connsiteX21" fmla="*/ 397410 w 798463"/>
              <a:gd name="connsiteY21" fmla="*/ 0 h 2871595"/>
              <a:gd name="connsiteX0" fmla="*/ 397410 w 798463"/>
              <a:gd name="connsiteY0" fmla="*/ 0 h 2871595"/>
              <a:gd name="connsiteX1" fmla="*/ 667490 w 798463"/>
              <a:gd name="connsiteY1" fmla="*/ 270612 h 2871595"/>
              <a:gd name="connsiteX2" fmla="*/ 502538 w 798463"/>
              <a:gd name="connsiteY2" fmla="*/ 519958 h 2871595"/>
              <a:gd name="connsiteX3" fmla="*/ 502766 w 798463"/>
              <a:gd name="connsiteY3" fmla="*/ 536085 h 2871595"/>
              <a:gd name="connsiteX4" fmla="*/ 765734 w 798463"/>
              <a:gd name="connsiteY4" fmla="*/ 536085 h 2871595"/>
              <a:gd name="connsiteX5" fmla="*/ 798463 w 798463"/>
              <a:gd name="connsiteY5" fmla="*/ 575849 h 2871595"/>
              <a:gd name="connsiteX6" fmla="*/ 702675 w 798463"/>
              <a:gd name="connsiteY6" fmla="*/ 1580731 h 2871595"/>
              <a:gd name="connsiteX7" fmla="*/ 609570 w 798463"/>
              <a:gd name="connsiteY7" fmla="*/ 1683878 h 2871595"/>
              <a:gd name="connsiteX8" fmla="*/ 593035 w 798463"/>
              <a:gd name="connsiteY8" fmla="*/ 1700410 h 2871595"/>
              <a:gd name="connsiteX9" fmla="*/ 593035 w 798463"/>
              <a:gd name="connsiteY9" fmla="*/ 2806992 h 2871595"/>
              <a:gd name="connsiteX10" fmla="*/ 528432 w 798463"/>
              <a:gd name="connsiteY10" fmla="*/ 2871595 h 2871595"/>
              <a:gd name="connsiteX11" fmla="*/ 270030 w 798463"/>
              <a:gd name="connsiteY11" fmla="*/ 2871595 h 2871595"/>
              <a:gd name="connsiteX12" fmla="*/ 205427 w 798463"/>
              <a:gd name="connsiteY12" fmla="*/ 2806992 h 2871595"/>
              <a:gd name="connsiteX13" fmla="*/ 205427 w 798463"/>
              <a:gd name="connsiteY13" fmla="*/ 1716683 h 2871595"/>
              <a:gd name="connsiteX14" fmla="*/ 172153 w 798463"/>
              <a:gd name="connsiteY14" fmla="*/ 1684449 h 2871595"/>
              <a:gd name="connsiteX15" fmla="*/ 77544 w 798463"/>
              <a:gd name="connsiteY15" fmla="*/ 1586273 h 2871595"/>
              <a:gd name="connsiteX16" fmla="*/ 0 w 798463"/>
              <a:gd name="connsiteY16" fmla="*/ 575849 h 2871595"/>
              <a:gd name="connsiteX17" fmla="*/ 32729 w 798463"/>
              <a:gd name="connsiteY17" fmla="*/ 536085 h 2871595"/>
              <a:gd name="connsiteX18" fmla="*/ 290921 w 798463"/>
              <a:gd name="connsiteY18" fmla="*/ 537219 h 2871595"/>
              <a:gd name="connsiteX19" fmla="*/ 292283 w 798463"/>
              <a:gd name="connsiteY19" fmla="*/ 519958 h 2871595"/>
              <a:gd name="connsiteX20" fmla="*/ 127330 w 798463"/>
              <a:gd name="connsiteY20" fmla="*/ 270612 h 2871595"/>
              <a:gd name="connsiteX21" fmla="*/ 397410 w 798463"/>
              <a:gd name="connsiteY21" fmla="*/ 0 h 2871595"/>
              <a:gd name="connsiteX0" fmla="*/ 397410 w 798463"/>
              <a:gd name="connsiteY0" fmla="*/ 0 h 2871595"/>
              <a:gd name="connsiteX1" fmla="*/ 667490 w 798463"/>
              <a:gd name="connsiteY1" fmla="*/ 270612 h 2871595"/>
              <a:gd name="connsiteX2" fmla="*/ 502538 w 798463"/>
              <a:gd name="connsiteY2" fmla="*/ 519958 h 2871595"/>
              <a:gd name="connsiteX3" fmla="*/ 502766 w 798463"/>
              <a:gd name="connsiteY3" fmla="*/ 536085 h 2871595"/>
              <a:gd name="connsiteX4" fmla="*/ 765734 w 798463"/>
              <a:gd name="connsiteY4" fmla="*/ 536085 h 2871595"/>
              <a:gd name="connsiteX5" fmla="*/ 798463 w 798463"/>
              <a:gd name="connsiteY5" fmla="*/ 575849 h 2871595"/>
              <a:gd name="connsiteX6" fmla="*/ 702675 w 798463"/>
              <a:gd name="connsiteY6" fmla="*/ 1580731 h 2871595"/>
              <a:gd name="connsiteX7" fmla="*/ 609570 w 798463"/>
              <a:gd name="connsiteY7" fmla="*/ 1683878 h 2871595"/>
              <a:gd name="connsiteX8" fmla="*/ 593035 w 798463"/>
              <a:gd name="connsiteY8" fmla="*/ 1700410 h 2871595"/>
              <a:gd name="connsiteX9" fmla="*/ 593035 w 798463"/>
              <a:gd name="connsiteY9" fmla="*/ 2806992 h 2871595"/>
              <a:gd name="connsiteX10" fmla="*/ 528432 w 798463"/>
              <a:gd name="connsiteY10" fmla="*/ 2871595 h 2871595"/>
              <a:gd name="connsiteX11" fmla="*/ 270030 w 798463"/>
              <a:gd name="connsiteY11" fmla="*/ 2871595 h 2871595"/>
              <a:gd name="connsiteX12" fmla="*/ 205427 w 798463"/>
              <a:gd name="connsiteY12" fmla="*/ 2806992 h 2871595"/>
              <a:gd name="connsiteX13" fmla="*/ 205427 w 798463"/>
              <a:gd name="connsiteY13" fmla="*/ 1716683 h 2871595"/>
              <a:gd name="connsiteX14" fmla="*/ 172153 w 798463"/>
              <a:gd name="connsiteY14" fmla="*/ 1684449 h 2871595"/>
              <a:gd name="connsiteX15" fmla="*/ 77544 w 798463"/>
              <a:gd name="connsiteY15" fmla="*/ 1586273 h 2871595"/>
              <a:gd name="connsiteX16" fmla="*/ 0 w 798463"/>
              <a:gd name="connsiteY16" fmla="*/ 575849 h 2871595"/>
              <a:gd name="connsiteX17" fmla="*/ 32729 w 798463"/>
              <a:gd name="connsiteY17" fmla="*/ 536085 h 2871595"/>
              <a:gd name="connsiteX18" fmla="*/ 290921 w 798463"/>
              <a:gd name="connsiteY18" fmla="*/ 537219 h 2871595"/>
              <a:gd name="connsiteX19" fmla="*/ 292283 w 798463"/>
              <a:gd name="connsiteY19" fmla="*/ 519958 h 2871595"/>
              <a:gd name="connsiteX20" fmla="*/ 127330 w 798463"/>
              <a:gd name="connsiteY20" fmla="*/ 270612 h 2871595"/>
              <a:gd name="connsiteX21" fmla="*/ 397410 w 798463"/>
              <a:gd name="connsiteY21" fmla="*/ 0 h 2871595"/>
              <a:gd name="connsiteX0" fmla="*/ 397410 w 798463"/>
              <a:gd name="connsiteY0" fmla="*/ 0 h 2871595"/>
              <a:gd name="connsiteX1" fmla="*/ 667490 w 798463"/>
              <a:gd name="connsiteY1" fmla="*/ 270612 h 2871595"/>
              <a:gd name="connsiteX2" fmla="*/ 502538 w 798463"/>
              <a:gd name="connsiteY2" fmla="*/ 519958 h 2871595"/>
              <a:gd name="connsiteX3" fmla="*/ 502766 w 798463"/>
              <a:gd name="connsiteY3" fmla="*/ 536085 h 2871595"/>
              <a:gd name="connsiteX4" fmla="*/ 765734 w 798463"/>
              <a:gd name="connsiteY4" fmla="*/ 536085 h 2871595"/>
              <a:gd name="connsiteX5" fmla="*/ 798463 w 798463"/>
              <a:gd name="connsiteY5" fmla="*/ 575849 h 2871595"/>
              <a:gd name="connsiteX6" fmla="*/ 702675 w 798463"/>
              <a:gd name="connsiteY6" fmla="*/ 1580731 h 2871595"/>
              <a:gd name="connsiteX7" fmla="*/ 609570 w 798463"/>
              <a:gd name="connsiteY7" fmla="*/ 1683878 h 2871595"/>
              <a:gd name="connsiteX8" fmla="*/ 593035 w 798463"/>
              <a:gd name="connsiteY8" fmla="*/ 1700410 h 2871595"/>
              <a:gd name="connsiteX9" fmla="*/ 593035 w 798463"/>
              <a:gd name="connsiteY9" fmla="*/ 2806992 h 2871595"/>
              <a:gd name="connsiteX10" fmla="*/ 528432 w 798463"/>
              <a:gd name="connsiteY10" fmla="*/ 2871595 h 2871595"/>
              <a:gd name="connsiteX11" fmla="*/ 270030 w 798463"/>
              <a:gd name="connsiteY11" fmla="*/ 2871595 h 2871595"/>
              <a:gd name="connsiteX12" fmla="*/ 205427 w 798463"/>
              <a:gd name="connsiteY12" fmla="*/ 2806992 h 2871595"/>
              <a:gd name="connsiteX13" fmla="*/ 205427 w 798463"/>
              <a:gd name="connsiteY13" fmla="*/ 1716683 h 2871595"/>
              <a:gd name="connsiteX14" fmla="*/ 172153 w 798463"/>
              <a:gd name="connsiteY14" fmla="*/ 1684449 h 2871595"/>
              <a:gd name="connsiteX15" fmla="*/ 77544 w 798463"/>
              <a:gd name="connsiteY15" fmla="*/ 1586273 h 2871595"/>
              <a:gd name="connsiteX16" fmla="*/ 0 w 798463"/>
              <a:gd name="connsiteY16" fmla="*/ 575849 h 2871595"/>
              <a:gd name="connsiteX17" fmla="*/ 32729 w 798463"/>
              <a:gd name="connsiteY17" fmla="*/ 536085 h 2871595"/>
              <a:gd name="connsiteX18" fmla="*/ 290921 w 798463"/>
              <a:gd name="connsiteY18" fmla="*/ 537219 h 2871595"/>
              <a:gd name="connsiteX19" fmla="*/ 292283 w 798463"/>
              <a:gd name="connsiteY19" fmla="*/ 519958 h 2871595"/>
              <a:gd name="connsiteX20" fmla="*/ 127330 w 798463"/>
              <a:gd name="connsiteY20" fmla="*/ 270612 h 2871595"/>
              <a:gd name="connsiteX21" fmla="*/ 397410 w 798463"/>
              <a:gd name="connsiteY21" fmla="*/ 0 h 287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98463" h="2871595">
                <a:moveTo>
                  <a:pt x="397410" y="0"/>
                </a:moveTo>
                <a:cubicBezTo>
                  <a:pt x="546571" y="0"/>
                  <a:pt x="667490" y="121157"/>
                  <a:pt x="667490" y="270612"/>
                </a:cubicBezTo>
                <a:cubicBezTo>
                  <a:pt x="667490" y="382703"/>
                  <a:pt x="599473" y="478877"/>
                  <a:pt x="502538" y="519958"/>
                </a:cubicBezTo>
                <a:lnTo>
                  <a:pt x="502766" y="536085"/>
                </a:lnTo>
                <a:lnTo>
                  <a:pt x="765734" y="536085"/>
                </a:lnTo>
                <a:cubicBezTo>
                  <a:pt x="783810" y="536085"/>
                  <a:pt x="798463" y="553888"/>
                  <a:pt x="798463" y="575849"/>
                </a:cubicBezTo>
                <a:lnTo>
                  <a:pt x="702675" y="1580731"/>
                </a:lnTo>
                <a:cubicBezTo>
                  <a:pt x="702675" y="1599947"/>
                  <a:pt x="686965" y="1607695"/>
                  <a:pt x="609570" y="1683878"/>
                </a:cubicBezTo>
                <a:lnTo>
                  <a:pt x="593035" y="1700410"/>
                </a:lnTo>
                <a:lnTo>
                  <a:pt x="593035" y="2806992"/>
                </a:lnTo>
                <a:cubicBezTo>
                  <a:pt x="593035" y="2842671"/>
                  <a:pt x="564111" y="2871595"/>
                  <a:pt x="528432" y="2871595"/>
                </a:cubicBezTo>
                <a:lnTo>
                  <a:pt x="270030" y="2871595"/>
                </a:lnTo>
                <a:cubicBezTo>
                  <a:pt x="234351" y="2871595"/>
                  <a:pt x="205427" y="2842671"/>
                  <a:pt x="205427" y="2806992"/>
                </a:cubicBezTo>
                <a:lnTo>
                  <a:pt x="205427" y="1716683"/>
                </a:lnTo>
                <a:lnTo>
                  <a:pt x="172153" y="1684449"/>
                </a:lnTo>
                <a:cubicBezTo>
                  <a:pt x="90190" y="1606668"/>
                  <a:pt x="77544" y="1605489"/>
                  <a:pt x="77544" y="1586273"/>
                </a:cubicBezTo>
                <a:lnTo>
                  <a:pt x="0" y="575849"/>
                </a:lnTo>
                <a:cubicBezTo>
                  <a:pt x="0" y="553888"/>
                  <a:pt x="14653" y="536085"/>
                  <a:pt x="32729" y="536085"/>
                </a:cubicBezTo>
                <a:lnTo>
                  <a:pt x="290921" y="537219"/>
                </a:lnTo>
                <a:cubicBezTo>
                  <a:pt x="292692" y="521639"/>
                  <a:pt x="292779" y="557081"/>
                  <a:pt x="292283" y="519958"/>
                </a:cubicBezTo>
                <a:cubicBezTo>
                  <a:pt x="195347" y="478877"/>
                  <a:pt x="127330" y="382703"/>
                  <a:pt x="127330" y="270612"/>
                </a:cubicBezTo>
                <a:cubicBezTo>
                  <a:pt x="127330" y="121157"/>
                  <a:pt x="248249" y="0"/>
                  <a:pt x="397410" y="0"/>
                </a:cubicBezTo>
                <a:close/>
              </a:path>
            </a:pathLst>
          </a:custGeom>
          <a:solidFill>
            <a:srgbClr val="0070C0"/>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accent5"/>
              </a:solidFill>
              <a:latin typeface="+mj-lt"/>
            </a:endParaRPr>
          </a:p>
        </p:txBody>
      </p:sp>
      <p:sp>
        <p:nvSpPr>
          <p:cNvPr id="114" name="TextBox 113"/>
          <p:cNvSpPr txBox="1"/>
          <p:nvPr/>
        </p:nvSpPr>
        <p:spPr>
          <a:xfrm>
            <a:off x="543367" y="1802060"/>
            <a:ext cx="5848289" cy="4425004"/>
          </a:xfrm>
          <a:prstGeom prst="rect">
            <a:avLst/>
          </a:prstGeom>
          <a:noFill/>
        </p:spPr>
        <p:txBody>
          <a:bodyPr wrap="square" lIns="0" rtlCol="0">
            <a:noAutofit/>
          </a:bodyPr>
          <a:lstStyle/>
          <a:p>
            <a:pPr marL="342900" indent="-342900">
              <a:lnSpc>
                <a:spcPct val="90000"/>
              </a:lnSpc>
              <a:buFont typeface="Wingdings" panose="05000000000000000000" pitchFamily="2" charset="2"/>
              <a:buChar char="Ø"/>
            </a:pPr>
            <a:r>
              <a:rPr lang="da-DK" sz="2400" dirty="0">
                <a:solidFill>
                  <a:schemeClr val="accent1">
                    <a:lumMod val="75000"/>
                  </a:schemeClr>
                </a:solidFill>
                <a:latin typeface="+mj-lt"/>
              </a:rPr>
              <a:t>Spelfördelare – Taktiker, sätter speltempot  </a:t>
            </a:r>
          </a:p>
          <a:p>
            <a:pPr marL="342900" indent="-342900">
              <a:buFont typeface="Wingdings" panose="05000000000000000000" pitchFamily="2" charset="2"/>
              <a:buChar char="Ø"/>
            </a:pPr>
            <a:r>
              <a:rPr lang="da-DK" sz="2400" dirty="0">
                <a:solidFill>
                  <a:schemeClr val="accent1">
                    <a:lumMod val="75000"/>
                  </a:schemeClr>
                </a:solidFill>
                <a:latin typeface="+mj-lt"/>
              </a:rPr>
              <a:t>Teknisk – Målgörare </a:t>
            </a:r>
          </a:p>
          <a:p>
            <a:pPr marL="342900" indent="-342900">
              <a:buFont typeface="Wingdings" panose="05000000000000000000" pitchFamily="2" charset="2"/>
              <a:buChar char="Ø"/>
            </a:pPr>
            <a:r>
              <a:rPr lang="da-DK" sz="2400" dirty="0">
                <a:solidFill>
                  <a:schemeClr val="accent1">
                    <a:lumMod val="75000"/>
                  </a:schemeClr>
                </a:solidFill>
                <a:latin typeface="+mj-lt"/>
              </a:rPr>
              <a:t>Offensiv – Tar undan spelare vid anfall </a:t>
            </a:r>
          </a:p>
          <a:p>
            <a:pPr marL="342900" indent="-342900">
              <a:buFont typeface="Wingdings" panose="05000000000000000000" pitchFamily="2" charset="2"/>
              <a:buChar char="Ø"/>
            </a:pPr>
            <a:r>
              <a:rPr lang="da-DK" sz="2400" dirty="0">
                <a:solidFill>
                  <a:schemeClr val="accent1">
                    <a:lumMod val="75000"/>
                  </a:schemeClr>
                </a:solidFill>
                <a:latin typeface="+mj-lt"/>
              </a:rPr>
              <a:t>Generalist – Bollhavare, motor</a:t>
            </a:r>
          </a:p>
          <a:p>
            <a:endParaRPr lang="da-DK" sz="2400" dirty="0">
              <a:solidFill>
                <a:schemeClr val="accent1">
                  <a:lumMod val="75000"/>
                </a:schemeClr>
              </a:solidFill>
              <a:latin typeface="+mj-lt"/>
            </a:endParaRPr>
          </a:p>
          <a:p>
            <a:r>
              <a:rPr lang="da-DK" sz="2400" dirty="0">
                <a:latin typeface="+mj-lt"/>
              </a:rPr>
              <a:t>Självklart så kan en spelare ha flera förmågor men detta är ett sätt att kategorisera uppgifter i syfte att lättare sätta taktik vid inövade situationer och spelet i allmänt. Samt att tilldela en sekundär uppgift förutom sin primära position. </a:t>
            </a:r>
          </a:p>
          <a:p>
            <a:endParaRPr lang="da-DK" sz="2400" dirty="0">
              <a:solidFill>
                <a:schemeClr val="accent6"/>
              </a:solidFill>
              <a:latin typeface="+mj-lt"/>
            </a:endParaRPr>
          </a:p>
          <a:p>
            <a:endParaRPr lang="da-DK" sz="2400" dirty="0">
              <a:solidFill>
                <a:schemeClr val="accent6"/>
              </a:solidFill>
              <a:latin typeface="+mj-lt"/>
            </a:endParaRPr>
          </a:p>
        </p:txBody>
      </p:sp>
      <p:sp>
        <p:nvSpPr>
          <p:cNvPr id="125" name="Rounded Rectangle 124"/>
          <p:cNvSpPr>
            <a:spLocks/>
          </p:cNvSpPr>
          <p:nvPr/>
        </p:nvSpPr>
        <p:spPr>
          <a:xfrm>
            <a:off x="9675690" y="5913219"/>
            <a:ext cx="1986083" cy="244614"/>
          </a:xfrm>
          <a:prstGeom prst="roundRect">
            <a:avLst>
              <a:gd name="adj" fmla="val 2109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0" tIns="0" rIns="72000" bIns="0" rtlCol="0" anchor="ctr">
            <a:spAutoFit/>
          </a:bodyPr>
          <a:lstStyle/>
          <a:p>
            <a:r>
              <a:rPr lang="en-GB" sz="1400" b="1" dirty="0">
                <a:solidFill>
                  <a:schemeClr val="bg1"/>
                </a:solidFill>
                <a:latin typeface="+mj-lt"/>
              </a:rPr>
              <a:t>Sticker </a:t>
            </a:r>
            <a:r>
              <a:rPr lang="en-GB" sz="1400" dirty="0">
                <a:solidFill>
                  <a:schemeClr val="bg1"/>
                </a:solidFill>
                <a:latin typeface="+mj-lt"/>
              </a:rPr>
              <a:t>for information</a:t>
            </a:r>
          </a:p>
        </p:txBody>
      </p:sp>
      <p:sp>
        <p:nvSpPr>
          <p:cNvPr id="14" name="Freeform 89">
            <a:extLst>
              <a:ext uri="{FF2B5EF4-FFF2-40B4-BE49-F238E27FC236}">
                <a16:creationId xmlns:a16="http://schemas.microsoft.com/office/drawing/2014/main" id="{D49D6B68-24C1-45E7-BE51-2A325F494FD9}"/>
              </a:ext>
            </a:extLst>
          </p:cNvPr>
          <p:cNvSpPr>
            <a:spLocks/>
          </p:cNvSpPr>
          <p:nvPr/>
        </p:nvSpPr>
        <p:spPr>
          <a:xfrm flipH="1">
            <a:off x="7786210" y="1690688"/>
            <a:ext cx="985146" cy="3542985"/>
          </a:xfrm>
          <a:custGeom>
            <a:avLst/>
            <a:gdLst>
              <a:gd name="connsiteX0" fmla="*/ 397410 w 798463"/>
              <a:gd name="connsiteY0" fmla="*/ 0 h 2871595"/>
              <a:gd name="connsiteX1" fmla="*/ 667490 w 798463"/>
              <a:gd name="connsiteY1" fmla="*/ 270612 h 2871595"/>
              <a:gd name="connsiteX2" fmla="*/ 502538 w 798463"/>
              <a:gd name="connsiteY2" fmla="*/ 519958 h 2871595"/>
              <a:gd name="connsiteX3" fmla="*/ 422815 w 798463"/>
              <a:gd name="connsiteY3" fmla="*/ 536085 h 2871595"/>
              <a:gd name="connsiteX4" fmla="*/ 765734 w 798463"/>
              <a:gd name="connsiteY4" fmla="*/ 536085 h 2871595"/>
              <a:gd name="connsiteX5" fmla="*/ 798463 w 798463"/>
              <a:gd name="connsiteY5" fmla="*/ 575849 h 2871595"/>
              <a:gd name="connsiteX6" fmla="*/ 702675 w 798463"/>
              <a:gd name="connsiteY6" fmla="*/ 1580731 h 2871595"/>
              <a:gd name="connsiteX7" fmla="*/ 609570 w 798463"/>
              <a:gd name="connsiteY7" fmla="*/ 1683878 h 2871595"/>
              <a:gd name="connsiteX8" fmla="*/ 593035 w 798463"/>
              <a:gd name="connsiteY8" fmla="*/ 1700410 h 2871595"/>
              <a:gd name="connsiteX9" fmla="*/ 593035 w 798463"/>
              <a:gd name="connsiteY9" fmla="*/ 2806992 h 2871595"/>
              <a:gd name="connsiteX10" fmla="*/ 528432 w 798463"/>
              <a:gd name="connsiteY10" fmla="*/ 2871595 h 2871595"/>
              <a:gd name="connsiteX11" fmla="*/ 270030 w 798463"/>
              <a:gd name="connsiteY11" fmla="*/ 2871595 h 2871595"/>
              <a:gd name="connsiteX12" fmla="*/ 205427 w 798463"/>
              <a:gd name="connsiteY12" fmla="*/ 2806992 h 2871595"/>
              <a:gd name="connsiteX13" fmla="*/ 205427 w 798463"/>
              <a:gd name="connsiteY13" fmla="*/ 1716683 h 2871595"/>
              <a:gd name="connsiteX14" fmla="*/ 172153 w 798463"/>
              <a:gd name="connsiteY14" fmla="*/ 1684449 h 2871595"/>
              <a:gd name="connsiteX15" fmla="*/ 77544 w 798463"/>
              <a:gd name="connsiteY15" fmla="*/ 1586273 h 2871595"/>
              <a:gd name="connsiteX16" fmla="*/ 0 w 798463"/>
              <a:gd name="connsiteY16" fmla="*/ 575849 h 2871595"/>
              <a:gd name="connsiteX17" fmla="*/ 32729 w 798463"/>
              <a:gd name="connsiteY17" fmla="*/ 536085 h 2871595"/>
              <a:gd name="connsiteX18" fmla="*/ 372006 w 798463"/>
              <a:gd name="connsiteY18" fmla="*/ 536085 h 2871595"/>
              <a:gd name="connsiteX19" fmla="*/ 292283 w 798463"/>
              <a:gd name="connsiteY19" fmla="*/ 519958 h 2871595"/>
              <a:gd name="connsiteX20" fmla="*/ 127330 w 798463"/>
              <a:gd name="connsiteY20" fmla="*/ 270612 h 2871595"/>
              <a:gd name="connsiteX21" fmla="*/ 397410 w 798463"/>
              <a:gd name="connsiteY21" fmla="*/ 0 h 2871595"/>
              <a:gd name="connsiteX0" fmla="*/ 397410 w 798463"/>
              <a:gd name="connsiteY0" fmla="*/ 0 h 2871595"/>
              <a:gd name="connsiteX1" fmla="*/ 667490 w 798463"/>
              <a:gd name="connsiteY1" fmla="*/ 270612 h 2871595"/>
              <a:gd name="connsiteX2" fmla="*/ 502538 w 798463"/>
              <a:gd name="connsiteY2" fmla="*/ 519958 h 2871595"/>
              <a:gd name="connsiteX3" fmla="*/ 422815 w 798463"/>
              <a:gd name="connsiteY3" fmla="*/ 536085 h 2871595"/>
              <a:gd name="connsiteX4" fmla="*/ 765734 w 798463"/>
              <a:gd name="connsiteY4" fmla="*/ 536085 h 2871595"/>
              <a:gd name="connsiteX5" fmla="*/ 798463 w 798463"/>
              <a:gd name="connsiteY5" fmla="*/ 575849 h 2871595"/>
              <a:gd name="connsiteX6" fmla="*/ 702675 w 798463"/>
              <a:gd name="connsiteY6" fmla="*/ 1580731 h 2871595"/>
              <a:gd name="connsiteX7" fmla="*/ 609570 w 798463"/>
              <a:gd name="connsiteY7" fmla="*/ 1683878 h 2871595"/>
              <a:gd name="connsiteX8" fmla="*/ 593035 w 798463"/>
              <a:gd name="connsiteY8" fmla="*/ 1700410 h 2871595"/>
              <a:gd name="connsiteX9" fmla="*/ 593035 w 798463"/>
              <a:gd name="connsiteY9" fmla="*/ 2806992 h 2871595"/>
              <a:gd name="connsiteX10" fmla="*/ 528432 w 798463"/>
              <a:gd name="connsiteY10" fmla="*/ 2871595 h 2871595"/>
              <a:gd name="connsiteX11" fmla="*/ 270030 w 798463"/>
              <a:gd name="connsiteY11" fmla="*/ 2871595 h 2871595"/>
              <a:gd name="connsiteX12" fmla="*/ 205427 w 798463"/>
              <a:gd name="connsiteY12" fmla="*/ 2806992 h 2871595"/>
              <a:gd name="connsiteX13" fmla="*/ 205427 w 798463"/>
              <a:gd name="connsiteY13" fmla="*/ 1716683 h 2871595"/>
              <a:gd name="connsiteX14" fmla="*/ 172153 w 798463"/>
              <a:gd name="connsiteY14" fmla="*/ 1684449 h 2871595"/>
              <a:gd name="connsiteX15" fmla="*/ 77544 w 798463"/>
              <a:gd name="connsiteY15" fmla="*/ 1586273 h 2871595"/>
              <a:gd name="connsiteX16" fmla="*/ 0 w 798463"/>
              <a:gd name="connsiteY16" fmla="*/ 575849 h 2871595"/>
              <a:gd name="connsiteX17" fmla="*/ 32729 w 798463"/>
              <a:gd name="connsiteY17" fmla="*/ 536085 h 2871595"/>
              <a:gd name="connsiteX18" fmla="*/ 292055 w 798463"/>
              <a:gd name="connsiteY18" fmla="*/ 536085 h 2871595"/>
              <a:gd name="connsiteX19" fmla="*/ 292283 w 798463"/>
              <a:gd name="connsiteY19" fmla="*/ 519958 h 2871595"/>
              <a:gd name="connsiteX20" fmla="*/ 127330 w 798463"/>
              <a:gd name="connsiteY20" fmla="*/ 270612 h 2871595"/>
              <a:gd name="connsiteX21" fmla="*/ 397410 w 798463"/>
              <a:gd name="connsiteY21" fmla="*/ 0 h 2871595"/>
              <a:gd name="connsiteX0" fmla="*/ 397410 w 798463"/>
              <a:gd name="connsiteY0" fmla="*/ 0 h 2871595"/>
              <a:gd name="connsiteX1" fmla="*/ 667490 w 798463"/>
              <a:gd name="connsiteY1" fmla="*/ 270612 h 2871595"/>
              <a:gd name="connsiteX2" fmla="*/ 502538 w 798463"/>
              <a:gd name="connsiteY2" fmla="*/ 519958 h 2871595"/>
              <a:gd name="connsiteX3" fmla="*/ 502766 w 798463"/>
              <a:gd name="connsiteY3" fmla="*/ 536085 h 2871595"/>
              <a:gd name="connsiteX4" fmla="*/ 765734 w 798463"/>
              <a:gd name="connsiteY4" fmla="*/ 536085 h 2871595"/>
              <a:gd name="connsiteX5" fmla="*/ 798463 w 798463"/>
              <a:gd name="connsiteY5" fmla="*/ 575849 h 2871595"/>
              <a:gd name="connsiteX6" fmla="*/ 702675 w 798463"/>
              <a:gd name="connsiteY6" fmla="*/ 1580731 h 2871595"/>
              <a:gd name="connsiteX7" fmla="*/ 609570 w 798463"/>
              <a:gd name="connsiteY7" fmla="*/ 1683878 h 2871595"/>
              <a:gd name="connsiteX8" fmla="*/ 593035 w 798463"/>
              <a:gd name="connsiteY8" fmla="*/ 1700410 h 2871595"/>
              <a:gd name="connsiteX9" fmla="*/ 593035 w 798463"/>
              <a:gd name="connsiteY9" fmla="*/ 2806992 h 2871595"/>
              <a:gd name="connsiteX10" fmla="*/ 528432 w 798463"/>
              <a:gd name="connsiteY10" fmla="*/ 2871595 h 2871595"/>
              <a:gd name="connsiteX11" fmla="*/ 270030 w 798463"/>
              <a:gd name="connsiteY11" fmla="*/ 2871595 h 2871595"/>
              <a:gd name="connsiteX12" fmla="*/ 205427 w 798463"/>
              <a:gd name="connsiteY12" fmla="*/ 2806992 h 2871595"/>
              <a:gd name="connsiteX13" fmla="*/ 205427 w 798463"/>
              <a:gd name="connsiteY13" fmla="*/ 1716683 h 2871595"/>
              <a:gd name="connsiteX14" fmla="*/ 172153 w 798463"/>
              <a:gd name="connsiteY14" fmla="*/ 1684449 h 2871595"/>
              <a:gd name="connsiteX15" fmla="*/ 77544 w 798463"/>
              <a:gd name="connsiteY15" fmla="*/ 1586273 h 2871595"/>
              <a:gd name="connsiteX16" fmla="*/ 0 w 798463"/>
              <a:gd name="connsiteY16" fmla="*/ 575849 h 2871595"/>
              <a:gd name="connsiteX17" fmla="*/ 32729 w 798463"/>
              <a:gd name="connsiteY17" fmla="*/ 536085 h 2871595"/>
              <a:gd name="connsiteX18" fmla="*/ 292055 w 798463"/>
              <a:gd name="connsiteY18" fmla="*/ 536085 h 2871595"/>
              <a:gd name="connsiteX19" fmla="*/ 292283 w 798463"/>
              <a:gd name="connsiteY19" fmla="*/ 519958 h 2871595"/>
              <a:gd name="connsiteX20" fmla="*/ 127330 w 798463"/>
              <a:gd name="connsiteY20" fmla="*/ 270612 h 2871595"/>
              <a:gd name="connsiteX21" fmla="*/ 397410 w 798463"/>
              <a:gd name="connsiteY21" fmla="*/ 0 h 2871595"/>
              <a:gd name="connsiteX0" fmla="*/ 397410 w 798463"/>
              <a:gd name="connsiteY0" fmla="*/ 0 h 2871595"/>
              <a:gd name="connsiteX1" fmla="*/ 667490 w 798463"/>
              <a:gd name="connsiteY1" fmla="*/ 270612 h 2871595"/>
              <a:gd name="connsiteX2" fmla="*/ 502538 w 798463"/>
              <a:gd name="connsiteY2" fmla="*/ 519958 h 2871595"/>
              <a:gd name="connsiteX3" fmla="*/ 502766 w 798463"/>
              <a:gd name="connsiteY3" fmla="*/ 536085 h 2871595"/>
              <a:gd name="connsiteX4" fmla="*/ 765734 w 798463"/>
              <a:gd name="connsiteY4" fmla="*/ 536085 h 2871595"/>
              <a:gd name="connsiteX5" fmla="*/ 798463 w 798463"/>
              <a:gd name="connsiteY5" fmla="*/ 575849 h 2871595"/>
              <a:gd name="connsiteX6" fmla="*/ 702675 w 798463"/>
              <a:gd name="connsiteY6" fmla="*/ 1580731 h 2871595"/>
              <a:gd name="connsiteX7" fmla="*/ 609570 w 798463"/>
              <a:gd name="connsiteY7" fmla="*/ 1683878 h 2871595"/>
              <a:gd name="connsiteX8" fmla="*/ 593035 w 798463"/>
              <a:gd name="connsiteY8" fmla="*/ 1700410 h 2871595"/>
              <a:gd name="connsiteX9" fmla="*/ 593035 w 798463"/>
              <a:gd name="connsiteY9" fmla="*/ 2806992 h 2871595"/>
              <a:gd name="connsiteX10" fmla="*/ 528432 w 798463"/>
              <a:gd name="connsiteY10" fmla="*/ 2871595 h 2871595"/>
              <a:gd name="connsiteX11" fmla="*/ 270030 w 798463"/>
              <a:gd name="connsiteY11" fmla="*/ 2871595 h 2871595"/>
              <a:gd name="connsiteX12" fmla="*/ 205427 w 798463"/>
              <a:gd name="connsiteY12" fmla="*/ 2806992 h 2871595"/>
              <a:gd name="connsiteX13" fmla="*/ 205427 w 798463"/>
              <a:gd name="connsiteY13" fmla="*/ 1716683 h 2871595"/>
              <a:gd name="connsiteX14" fmla="*/ 172153 w 798463"/>
              <a:gd name="connsiteY14" fmla="*/ 1684449 h 2871595"/>
              <a:gd name="connsiteX15" fmla="*/ 77544 w 798463"/>
              <a:gd name="connsiteY15" fmla="*/ 1586273 h 2871595"/>
              <a:gd name="connsiteX16" fmla="*/ 0 w 798463"/>
              <a:gd name="connsiteY16" fmla="*/ 575849 h 2871595"/>
              <a:gd name="connsiteX17" fmla="*/ 32729 w 798463"/>
              <a:gd name="connsiteY17" fmla="*/ 536085 h 2871595"/>
              <a:gd name="connsiteX18" fmla="*/ 302259 w 798463"/>
              <a:gd name="connsiteY18" fmla="*/ 536085 h 2871595"/>
              <a:gd name="connsiteX19" fmla="*/ 292283 w 798463"/>
              <a:gd name="connsiteY19" fmla="*/ 519958 h 2871595"/>
              <a:gd name="connsiteX20" fmla="*/ 127330 w 798463"/>
              <a:gd name="connsiteY20" fmla="*/ 270612 h 2871595"/>
              <a:gd name="connsiteX21" fmla="*/ 397410 w 798463"/>
              <a:gd name="connsiteY21" fmla="*/ 0 h 2871595"/>
              <a:gd name="connsiteX0" fmla="*/ 397410 w 798463"/>
              <a:gd name="connsiteY0" fmla="*/ 0 h 2871595"/>
              <a:gd name="connsiteX1" fmla="*/ 667490 w 798463"/>
              <a:gd name="connsiteY1" fmla="*/ 270612 h 2871595"/>
              <a:gd name="connsiteX2" fmla="*/ 502538 w 798463"/>
              <a:gd name="connsiteY2" fmla="*/ 519958 h 2871595"/>
              <a:gd name="connsiteX3" fmla="*/ 502766 w 798463"/>
              <a:gd name="connsiteY3" fmla="*/ 536085 h 2871595"/>
              <a:gd name="connsiteX4" fmla="*/ 765734 w 798463"/>
              <a:gd name="connsiteY4" fmla="*/ 536085 h 2871595"/>
              <a:gd name="connsiteX5" fmla="*/ 798463 w 798463"/>
              <a:gd name="connsiteY5" fmla="*/ 575849 h 2871595"/>
              <a:gd name="connsiteX6" fmla="*/ 702675 w 798463"/>
              <a:gd name="connsiteY6" fmla="*/ 1580731 h 2871595"/>
              <a:gd name="connsiteX7" fmla="*/ 609570 w 798463"/>
              <a:gd name="connsiteY7" fmla="*/ 1683878 h 2871595"/>
              <a:gd name="connsiteX8" fmla="*/ 593035 w 798463"/>
              <a:gd name="connsiteY8" fmla="*/ 1700410 h 2871595"/>
              <a:gd name="connsiteX9" fmla="*/ 593035 w 798463"/>
              <a:gd name="connsiteY9" fmla="*/ 2806992 h 2871595"/>
              <a:gd name="connsiteX10" fmla="*/ 528432 w 798463"/>
              <a:gd name="connsiteY10" fmla="*/ 2871595 h 2871595"/>
              <a:gd name="connsiteX11" fmla="*/ 270030 w 798463"/>
              <a:gd name="connsiteY11" fmla="*/ 2871595 h 2871595"/>
              <a:gd name="connsiteX12" fmla="*/ 205427 w 798463"/>
              <a:gd name="connsiteY12" fmla="*/ 2806992 h 2871595"/>
              <a:gd name="connsiteX13" fmla="*/ 205427 w 798463"/>
              <a:gd name="connsiteY13" fmla="*/ 1716683 h 2871595"/>
              <a:gd name="connsiteX14" fmla="*/ 172153 w 798463"/>
              <a:gd name="connsiteY14" fmla="*/ 1684449 h 2871595"/>
              <a:gd name="connsiteX15" fmla="*/ 77544 w 798463"/>
              <a:gd name="connsiteY15" fmla="*/ 1586273 h 2871595"/>
              <a:gd name="connsiteX16" fmla="*/ 0 w 798463"/>
              <a:gd name="connsiteY16" fmla="*/ 575849 h 2871595"/>
              <a:gd name="connsiteX17" fmla="*/ 32729 w 798463"/>
              <a:gd name="connsiteY17" fmla="*/ 536085 h 2871595"/>
              <a:gd name="connsiteX18" fmla="*/ 290921 w 798463"/>
              <a:gd name="connsiteY18" fmla="*/ 537219 h 2871595"/>
              <a:gd name="connsiteX19" fmla="*/ 292283 w 798463"/>
              <a:gd name="connsiteY19" fmla="*/ 519958 h 2871595"/>
              <a:gd name="connsiteX20" fmla="*/ 127330 w 798463"/>
              <a:gd name="connsiteY20" fmla="*/ 270612 h 2871595"/>
              <a:gd name="connsiteX21" fmla="*/ 397410 w 798463"/>
              <a:gd name="connsiteY21" fmla="*/ 0 h 2871595"/>
              <a:gd name="connsiteX0" fmla="*/ 397410 w 798463"/>
              <a:gd name="connsiteY0" fmla="*/ 0 h 2871595"/>
              <a:gd name="connsiteX1" fmla="*/ 667490 w 798463"/>
              <a:gd name="connsiteY1" fmla="*/ 270612 h 2871595"/>
              <a:gd name="connsiteX2" fmla="*/ 502538 w 798463"/>
              <a:gd name="connsiteY2" fmla="*/ 519958 h 2871595"/>
              <a:gd name="connsiteX3" fmla="*/ 502766 w 798463"/>
              <a:gd name="connsiteY3" fmla="*/ 536085 h 2871595"/>
              <a:gd name="connsiteX4" fmla="*/ 765734 w 798463"/>
              <a:gd name="connsiteY4" fmla="*/ 536085 h 2871595"/>
              <a:gd name="connsiteX5" fmla="*/ 798463 w 798463"/>
              <a:gd name="connsiteY5" fmla="*/ 575849 h 2871595"/>
              <a:gd name="connsiteX6" fmla="*/ 702675 w 798463"/>
              <a:gd name="connsiteY6" fmla="*/ 1580731 h 2871595"/>
              <a:gd name="connsiteX7" fmla="*/ 609570 w 798463"/>
              <a:gd name="connsiteY7" fmla="*/ 1683878 h 2871595"/>
              <a:gd name="connsiteX8" fmla="*/ 593035 w 798463"/>
              <a:gd name="connsiteY8" fmla="*/ 1700410 h 2871595"/>
              <a:gd name="connsiteX9" fmla="*/ 593035 w 798463"/>
              <a:gd name="connsiteY9" fmla="*/ 2806992 h 2871595"/>
              <a:gd name="connsiteX10" fmla="*/ 528432 w 798463"/>
              <a:gd name="connsiteY10" fmla="*/ 2871595 h 2871595"/>
              <a:gd name="connsiteX11" fmla="*/ 270030 w 798463"/>
              <a:gd name="connsiteY11" fmla="*/ 2871595 h 2871595"/>
              <a:gd name="connsiteX12" fmla="*/ 205427 w 798463"/>
              <a:gd name="connsiteY12" fmla="*/ 2806992 h 2871595"/>
              <a:gd name="connsiteX13" fmla="*/ 205427 w 798463"/>
              <a:gd name="connsiteY13" fmla="*/ 1716683 h 2871595"/>
              <a:gd name="connsiteX14" fmla="*/ 172153 w 798463"/>
              <a:gd name="connsiteY14" fmla="*/ 1684449 h 2871595"/>
              <a:gd name="connsiteX15" fmla="*/ 77544 w 798463"/>
              <a:gd name="connsiteY15" fmla="*/ 1586273 h 2871595"/>
              <a:gd name="connsiteX16" fmla="*/ 0 w 798463"/>
              <a:gd name="connsiteY16" fmla="*/ 575849 h 2871595"/>
              <a:gd name="connsiteX17" fmla="*/ 32729 w 798463"/>
              <a:gd name="connsiteY17" fmla="*/ 536085 h 2871595"/>
              <a:gd name="connsiteX18" fmla="*/ 290921 w 798463"/>
              <a:gd name="connsiteY18" fmla="*/ 537219 h 2871595"/>
              <a:gd name="connsiteX19" fmla="*/ 292283 w 798463"/>
              <a:gd name="connsiteY19" fmla="*/ 519958 h 2871595"/>
              <a:gd name="connsiteX20" fmla="*/ 127330 w 798463"/>
              <a:gd name="connsiteY20" fmla="*/ 270612 h 2871595"/>
              <a:gd name="connsiteX21" fmla="*/ 397410 w 798463"/>
              <a:gd name="connsiteY21" fmla="*/ 0 h 2871595"/>
              <a:gd name="connsiteX0" fmla="*/ 397410 w 798463"/>
              <a:gd name="connsiteY0" fmla="*/ 0 h 2871595"/>
              <a:gd name="connsiteX1" fmla="*/ 667490 w 798463"/>
              <a:gd name="connsiteY1" fmla="*/ 270612 h 2871595"/>
              <a:gd name="connsiteX2" fmla="*/ 502538 w 798463"/>
              <a:gd name="connsiteY2" fmla="*/ 519958 h 2871595"/>
              <a:gd name="connsiteX3" fmla="*/ 502766 w 798463"/>
              <a:gd name="connsiteY3" fmla="*/ 536085 h 2871595"/>
              <a:gd name="connsiteX4" fmla="*/ 765734 w 798463"/>
              <a:gd name="connsiteY4" fmla="*/ 536085 h 2871595"/>
              <a:gd name="connsiteX5" fmla="*/ 798463 w 798463"/>
              <a:gd name="connsiteY5" fmla="*/ 575849 h 2871595"/>
              <a:gd name="connsiteX6" fmla="*/ 702675 w 798463"/>
              <a:gd name="connsiteY6" fmla="*/ 1580731 h 2871595"/>
              <a:gd name="connsiteX7" fmla="*/ 609570 w 798463"/>
              <a:gd name="connsiteY7" fmla="*/ 1683878 h 2871595"/>
              <a:gd name="connsiteX8" fmla="*/ 593035 w 798463"/>
              <a:gd name="connsiteY8" fmla="*/ 1700410 h 2871595"/>
              <a:gd name="connsiteX9" fmla="*/ 593035 w 798463"/>
              <a:gd name="connsiteY9" fmla="*/ 2806992 h 2871595"/>
              <a:gd name="connsiteX10" fmla="*/ 528432 w 798463"/>
              <a:gd name="connsiteY10" fmla="*/ 2871595 h 2871595"/>
              <a:gd name="connsiteX11" fmla="*/ 270030 w 798463"/>
              <a:gd name="connsiteY11" fmla="*/ 2871595 h 2871595"/>
              <a:gd name="connsiteX12" fmla="*/ 205427 w 798463"/>
              <a:gd name="connsiteY12" fmla="*/ 2806992 h 2871595"/>
              <a:gd name="connsiteX13" fmla="*/ 205427 w 798463"/>
              <a:gd name="connsiteY13" fmla="*/ 1716683 h 2871595"/>
              <a:gd name="connsiteX14" fmla="*/ 172153 w 798463"/>
              <a:gd name="connsiteY14" fmla="*/ 1684449 h 2871595"/>
              <a:gd name="connsiteX15" fmla="*/ 77544 w 798463"/>
              <a:gd name="connsiteY15" fmla="*/ 1586273 h 2871595"/>
              <a:gd name="connsiteX16" fmla="*/ 0 w 798463"/>
              <a:gd name="connsiteY16" fmla="*/ 575849 h 2871595"/>
              <a:gd name="connsiteX17" fmla="*/ 32729 w 798463"/>
              <a:gd name="connsiteY17" fmla="*/ 536085 h 2871595"/>
              <a:gd name="connsiteX18" fmla="*/ 290921 w 798463"/>
              <a:gd name="connsiteY18" fmla="*/ 537219 h 2871595"/>
              <a:gd name="connsiteX19" fmla="*/ 292283 w 798463"/>
              <a:gd name="connsiteY19" fmla="*/ 519958 h 2871595"/>
              <a:gd name="connsiteX20" fmla="*/ 127330 w 798463"/>
              <a:gd name="connsiteY20" fmla="*/ 270612 h 2871595"/>
              <a:gd name="connsiteX21" fmla="*/ 397410 w 798463"/>
              <a:gd name="connsiteY21" fmla="*/ 0 h 287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98463" h="2871595">
                <a:moveTo>
                  <a:pt x="397410" y="0"/>
                </a:moveTo>
                <a:cubicBezTo>
                  <a:pt x="546571" y="0"/>
                  <a:pt x="667490" y="121157"/>
                  <a:pt x="667490" y="270612"/>
                </a:cubicBezTo>
                <a:cubicBezTo>
                  <a:pt x="667490" y="382703"/>
                  <a:pt x="599473" y="478877"/>
                  <a:pt x="502538" y="519958"/>
                </a:cubicBezTo>
                <a:lnTo>
                  <a:pt x="502766" y="536085"/>
                </a:lnTo>
                <a:lnTo>
                  <a:pt x="765734" y="536085"/>
                </a:lnTo>
                <a:cubicBezTo>
                  <a:pt x="783810" y="536085"/>
                  <a:pt x="798463" y="553888"/>
                  <a:pt x="798463" y="575849"/>
                </a:cubicBezTo>
                <a:lnTo>
                  <a:pt x="702675" y="1580731"/>
                </a:lnTo>
                <a:cubicBezTo>
                  <a:pt x="702675" y="1599947"/>
                  <a:pt x="686965" y="1607695"/>
                  <a:pt x="609570" y="1683878"/>
                </a:cubicBezTo>
                <a:lnTo>
                  <a:pt x="593035" y="1700410"/>
                </a:lnTo>
                <a:lnTo>
                  <a:pt x="593035" y="2806992"/>
                </a:lnTo>
                <a:cubicBezTo>
                  <a:pt x="593035" y="2842671"/>
                  <a:pt x="564111" y="2871595"/>
                  <a:pt x="528432" y="2871595"/>
                </a:cubicBezTo>
                <a:lnTo>
                  <a:pt x="270030" y="2871595"/>
                </a:lnTo>
                <a:cubicBezTo>
                  <a:pt x="234351" y="2871595"/>
                  <a:pt x="205427" y="2842671"/>
                  <a:pt x="205427" y="2806992"/>
                </a:cubicBezTo>
                <a:lnTo>
                  <a:pt x="205427" y="1716683"/>
                </a:lnTo>
                <a:lnTo>
                  <a:pt x="172153" y="1684449"/>
                </a:lnTo>
                <a:cubicBezTo>
                  <a:pt x="90190" y="1606668"/>
                  <a:pt x="77544" y="1605489"/>
                  <a:pt x="77544" y="1586273"/>
                </a:cubicBezTo>
                <a:lnTo>
                  <a:pt x="0" y="575849"/>
                </a:lnTo>
                <a:cubicBezTo>
                  <a:pt x="0" y="553888"/>
                  <a:pt x="14653" y="536085"/>
                  <a:pt x="32729" y="536085"/>
                </a:cubicBezTo>
                <a:lnTo>
                  <a:pt x="290921" y="537219"/>
                </a:lnTo>
                <a:cubicBezTo>
                  <a:pt x="292692" y="521639"/>
                  <a:pt x="292779" y="557081"/>
                  <a:pt x="292283" y="519958"/>
                </a:cubicBezTo>
                <a:cubicBezTo>
                  <a:pt x="195347" y="478877"/>
                  <a:pt x="127330" y="382703"/>
                  <a:pt x="127330" y="270612"/>
                </a:cubicBezTo>
                <a:cubicBezTo>
                  <a:pt x="127330" y="121157"/>
                  <a:pt x="248249" y="0"/>
                  <a:pt x="397410" y="0"/>
                </a:cubicBezTo>
                <a:close/>
              </a:path>
            </a:pathLst>
          </a:custGeom>
          <a:solidFill>
            <a:srgbClr val="0070C0"/>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accent5"/>
              </a:solidFill>
              <a:latin typeface="+mj-lt"/>
            </a:endParaRPr>
          </a:p>
        </p:txBody>
      </p:sp>
      <p:sp>
        <p:nvSpPr>
          <p:cNvPr id="15" name="Freeform 89">
            <a:extLst>
              <a:ext uri="{FF2B5EF4-FFF2-40B4-BE49-F238E27FC236}">
                <a16:creationId xmlns:a16="http://schemas.microsoft.com/office/drawing/2014/main" id="{4106DC1A-01DF-4FB6-884E-CB1A435B4CC8}"/>
              </a:ext>
            </a:extLst>
          </p:cNvPr>
          <p:cNvSpPr>
            <a:spLocks/>
          </p:cNvSpPr>
          <p:nvPr/>
        </p:nvSpPr>
        <p:spPr>
          <a:xfrm flipH="1">
            <a:off x="8851075" y="1690688"/>
            <a:ext cx="985146" cy="3542985"/>
          </a:xfrm>
          <a:custGeom>
            <a:avLst/>
            <a:gdLst>
              <a:gd name="connsiteX0" fmla="*/ 397410 w 798463"/>
              <a:gd name="connsiteY0" fmla="*/ 0 h 2871595"/>
              <a:gd name="connsiteX1" fmla="*/ 667490 w 798463"/>
              <a:gd name="connsiteY1" fmla="*/ 270612 h 2871595"/>
              <a:gd name="connsiteX2" fmla="*/ 502538 w 798463"/>
              <a:gd name="connsiteY2" fmla="*/ 519958 h 2871595"/>
              <a:gd name="connsiteX3" fmla="*/ 422815 w 798463"/>
              <a:gd name="connsiteY3" fmla="*/ 536085 h 2871595"/>
              <a:gd name="connsiteX4" fmla="*/ 765734 w 798463"/>
              <a:gd name="connsiteY4" fmla="*/ 536085 h 2871595"/>
              <a:gd name="connsiteX5" fmla="*/ 798463 w 798463"/>
              <a:gd name="connsiteY5" fmla="*/ 575849 h 2871595"/>
              <a:gd name="connsiteX6" fmla="*/ 702675 w 798463"/>
              <a:gd name="connsiteY6" fmla="*/ 1580731 h 2871595"/>
              <a:gd name="connsiteX7" fmla="*/ 609570 w 798463"/>
              <a:gd name="connsiteY7" fmla="*/ 1683878 h 2871595"/>
              <a:gd name="connsiteX8" fmla="*/ 593035 w 798463"/>
              <a:gd name="connsiteY8" fmla="*/ 1700410 h 2871595"/>
              <a:gd name="connsiteX9" fmla="*/ 593035 w 798463"/>
              <a:gd name="connsiteY9" fmla="*/ 2806992 h 2871595"/>
              <a:gd name="connsiteX10" fmla="*/ 528432 w 798463"/>
              <a:gd name="connsiteY10" fmla="*/ 2871595 h 2871595"/>
              <a:gd name="connsiteX11" fmla="*/ 270030 w 798463"/>
              <a:gd name="connsiteY11" fmla="*/ 2871595 h 2871595"/>
              <a:gd name="connsiteX12" fmla="*/ 205427 w 798463"/>
              <a:gd name="connsiteY12" fmla="*/ 2806992 h 2871595"/>
              <a:gd name="connsiteX13" fmla="*/ 205427 w 798463"/>
              <a:gd name="connsiteY13" fmla="*/ 1716683 h 2871595"/>
              <a:gd name="connsiteX14" fmla="*/ 172153 w 798463"/>
              <a:gd name="connsiteY14" fmla="*/ 1684449 h 2871595"/>
              <a:gd name="connsiteX15" fmla="*/ 77544 w 798463"/>
              <a:gd name="connsiteY15" fmla="*/ 1586273 h 2871595"/>
              <a:gd name="connsiteX16" fmla="*/ 0 w 798463"/>
              <a:gd name="connsiteY16" fmla="*/ 575849 h 2871595"/>
              <a:gd name="connsiteX17" fmla="*/ 32729 w 798463"/>
              <a:gd name="connsiteY17" fmla="*/ 536085 h 2871595"/>
              <a:gd name="connsiteX18" fmla="*/ 372006 w 798463"/>
              <a:gd name="connsiteY18" fmla="*/ 536085 h 2871595"/>
              <a:gd name="connsiteX19" fmla="*/ 292283 w 798463"/>
              <a:gd name="connsiteY19" fmla="*/ 519958 h 2871595"/>
              <a:gd name="connsiteX20" fmla="*/ 127330 w 798463"/>
              <a:gd name="connsiteY20" fmla="*/ 270612 h 2871595"/>
              <a:gd name="connsiteX21" fmla="*/ 397410 w 798463"/>
              <a:gd name="connsiteY21" fmla="*/ 0 h 2871595"/>
              <a:gd name="connsiteX0" fmla="*/ 397410 w 798463"/>
              <a:gd name="connsiteY0" fmla="*/ 0 h 2871595"/>
              <a:gd name="connsiteX1" fmla="*/ 667490 w 798463"/>
              <a:gd name="connsiteY1" fmla="*/ 270612 h 2871595"/>
              <a:gd name="connsiteX2" fmla="*/ 502538 w 798463"/>
              <a:gd name="connsiteY2" fmla="*/ 519958 h 2871595"/>
              <a:gd name="connsiteX3" fmla="*/ 422815 w 798463"/>
              <a:gd name="connsiteY3" fmla="*/ 536085 h 2871595"/>
              <a:gd name="connsiteX4" fmla="*/ 765734 w 798463"/>
              <a:gd name="connsiteY4" fmla="*/ 536085 h 2871595"/>
              <a:gd name="connsiteX5" fmla="*/ 798463 w 798463"/>
              <a:gd name="connsiteY5" fmla="*/ 575849 h 2871595"/>
              <a:gd name="connsiteX6" fmla="*/ 702675 w 798463"/>
              <a:gd name="connsiteY6" fmla="*/ 1580731 h 2871595"/>
              <a:gd name="connsiteX7" fmla="*/ 609570 w 798463"/>
              <a:gd name="connsiteY7" fmla="*/ 1683878 h 2871595"/>
              <a:gd name="connsiteX8" fmla="*/ 593035 w 798463"/>
              <a:gd name="connsiteY8" fmla="*/ 1700410 h 2871595"/>
              <a:gd name="connsiteX9" fmla="*/ 593035 w 798463"/>
              <a:gd name="connsiteY9" fmla="*/ 2806992 h 2871595"/>
              <a:gd name="connsiteX10" fmla="*/ 528432 w 798463"/>
              <a:gd name="connsiteY10" fmla="*/ 2871595 h 2871595"/>
              <a:gd name="connsiteX11" fmla="*/ 270030 w 798463"/>
              <a:gd name="connsiteY11" fmla="*/ 2871595 h 2871595"/>
              <a:gd name="connsiteX12" fmla="*/ 205427 w 798463"/>
              <a:gd name="connsiteY12" fmla="*/ 2806992 h 2871595"/>
              <a:gd name="connsiteX13" fmla="*/ 205427 w 798463"/>
              <a:gd name="connsiteY13" fmla="*/ 1716683 h 2871595"/>
              <a:gd name="connsiteX14" fmla="*/ 172153 w 798463"/>
              <a:gd name="connsiteY14" fmla="*/ 1684449 h 2871595"/>
              <a:gd name="connsiteX15" fmla="*/ 77544 w 798463"/>
              <a:gd name="connsiteY15" fmla="*/ 1586273 h 2871595"/>
              <a:gd name="connsiteX16" fmla="*/ 0 w 798463"/>
              <a:gd name="connsiteY16" fmla="*/ 575849 h 2871595"/>
              <a:gd name="connsiteX17" fmla="*/ 32729 w 798463"/>
              <a:gd name="connsiteY17" fmla="*/ 536085 h 2871595"/>
              <a:gd name="connsiteX18" fmla="*/ 292055 w 798463"/>
              <a:gd name="connsiteY18" fmla="*/ 536085 h 2871595"/>
              <a:gd name="connsiteX19" fmla="*/ 292283 w 798463"/>
              <a:gd name="connsiteY19" fmla="*/ 519958 h 2871595"/>
              <a:gd name="connsiteX20" fmla="*/ 127330 w 798463"/>
              <a:gd name="connsiteY20" fmla="*/ 270612 h 2871595"/>
              <a:gd name="connsiteX21" fmla="*/ 397410 w 798463"/>
              <a:gd name="connsiteY21" fmla="*/ 0 h 2871595"/>
              <a:gd name="connsiteX0" fmla="*/ 397410 w 798463"/>
              <a:gd name="connsiteY0" fmla="*/ 0 h 2871595"/>
              <a:gd name="connsiteX1" fmla="*/ 667490 w 798463"/>
              <a:gd name="connsiteY1" fmla="*/ 270612 h 2871595"/>
              <a:gd name="connsiteX2" fmla="*/ 502538 w 798463"/>
              <a:gd name="connsiteY2" fmla="*/ 519958 h 2871595"/>
              <a:gd name="connsiteX3" fmla="*/ 502766 w 798463"/>
              <a:gd name="connsiteY3" fmla="*/ 536085 h 2871595"/>
              <a:gd name="connsiteX4" fmla="*/ 765734 w 798463"/>
              <a:gd name="connsiteY4" fmla="*/ 536085 h 2871595"/>
              <a:gd name="connsiteX5" fmla="*/ 798463 w 798463"/>
              <a:gd name="connsiteY5" fmla="*/ 575849 h 2871595"/>
              <a:gd name="connsiteX6" fmla="*/ 702675 w 798463"/>
              <a:gd name="connsiteY6" fmla="*/ 1580731 h 2871595"/>
              <a:gd name="connsiteX7" fmla="*/ 609570 w 798463"/>
              <a:gd name="connsiteY7" fmla="*/ 1683878 h 2871595"/>
              <a:gd name="connsiteX8" fmla="*/ 593035 w 798463"/>
              <a:gd name="connsiteY8" fmla="*/ 1700410 h 2871595"/>
              <a:gd name="connsiteX9" fmla="*/ 593035 w 798463"/>
              <a:gd name="connsiteY9" fmla="*/ 2806992 h 2871595"/>
              <a:gd name="connsiteX10" fmla="*/ 528432 w 798463"/>
              <a:gd name="connsiteY10" fmla="*/ 2871595 h 2871595"/>
              <a:gd name="connsiteX11" fmla="*/ 270030 w 798463"/>
              <a:gd name="connsiteY11" fmla="*/ 2871595 h 2871595"/>
              <a:gd name="connsiteX12" fmla="*/ 205427 w 798463"/>
              <a:gd name="connsiteY12" fmla="*/ 2806992 h 2871595"/>
              <a:gd name="connsiteX13" fmla="*/ 205427 w 798463"/>
              <a:gd name="connsiteY13" fmla="*/ 1716683 h 2871595"/>
              <a:gd name="connsiteX14" fmla="*/ 172153 w 798463"/>
              <a:gd name="connsiteY14" fmla="*/ 1684449 h 2871595"/>
              <a:gd name="connsiteX15" fmla="*/ 77544 w 798463"/>
              <a:gd name="connsiteY15" fmla="*/ 1586273 h 2871595"/>
              <a:gd name="connsiteX16" fmla="*/ 0 w 798463"/>
              <a:gd name="connsiteY16" fmla="*/ 575849 h 2871595"/>
              <a:gd name="connsiteX17" fmla="*/ 32729 w 798463"/>
              <a:gd name="connsiteY17" fmla="*/ 536085 h 2871595"/>
              <a:gd name="connsiteX18" fmla="*/ 292055 w 798463"/>
              <a:gd name="connsiteY18" fmla="*/ 536085 h 2871595"/>
              <a:gd name="connsiteX19" fmla="*/ 292283 w 798463"/>
              <a:gd name="connsiteY19" fmla="*/ 519958 h 2871595"/>
              <a:gd name="connsiteX20" fmla="*/ 127330 w 798463"/>
              <a:gd name="connsiteY20" fmla="*/ 270612 h 2871595"/>
              <a:gd name="connsiteX21" fmla="*/ 397410 w 798463"/>
              <a:gd name="connsiteY21" fmla="*/ 0 h 2871595"/>
              <a:gd name="connsiteX0" fmla="*/ 397410 w 798463"/>
              <a:gd name="connsiteY0" fmla="*/ 0 h 2871595"/>
              <a:gd name="connsiteX1" fmla="*/ 667490 w 798463"/>
              <a:gd name="connsiteY1" fmla="*/ 270612 h 2871595"/>
              <a:gd name="connsiteX2" fmla="*/ 502538 w 798463"/>
              <a:gd name="connsiteY2" fmla="*/ 519958 h 2871595"/>
              <a:gd name="connsiteX3" fmla="*/ 502766 w 798463"/>
              <a:gd name="connsiteY3" fmla="*/ 536085 h 2871595"/>
              <a:gd name="connsiteX4" fmla="*/ 765734 w 798463"/>
              <a:gd name="connsiteY4" fmla="*/ 536085 h 2871595"/>
              <a:gd name="connsiteX5" fmla="*/ 798463 w 798463"/>
              <a:gd name="connsiteY5" fmla="*/ 575849 h 2871595"/>
              <a:gd name="connsiteX6" fmla="*/ 702675 w 798463"/>
              <a:gd name="connsiteY6" fmla="*/ 1580731 h 2871595"/>
              <a:gd name="connsiteX7" fmla="*/ 609570 w 798463"/>
              <a:gd name="connsiteY7" fmla="*/ 1683878 h 2871595"/>
              <a:gd name="connsiteX8" fmla="*/ 593035 w 798463"/>
              <a:gd name="connsiteY8" fmla="*/ 1700410 h 2871595"/>
              <a:gd name="connsiteX9" fmla="*/ 593035 w 798463"/>
              <a:gd name="connsiteY9" fmla="*/ 2806992 h 2871595"/>
              <a:gd name="connsiteX10" fmla="*/ 528432 w 798463"/>
              <a:gd name="connsiteY10" fmla="*/ 2871595 h 2871595"/>
              <a:gd name="connsiteX11" fmla="*/ 270030 w 798463"/>
              <a:gd name="connsiteY11" fmla="*/ 2871595 h 2871595"/>
              <a:gd name="connsiteX12" fmla="*/ 205427 w 798463"/>
              <a:gd name="connsiteY12" fmla="*/ 2806992 h 2871595"/>
              <a:gd name="connsiteX13" fmla="*/ 205427 w 798463"/>
              <a:gd name="connsiteY13" fmla="*/ 1716683 h 2871595"/>
              <a:gd name="connsiteX14" fmla="*/ 172153 w 798463"/>
              <a:gd name="connsiteY14" fmla="*/ 1684449 h 2871595"/>
              <a:gd name="connsiteX15" fmla="*/ 77544 w 798463"/>
              <a:gd name="connsiteY15" fmla="*/ 1586273 h 2871595"/>
              <a:gd name="connsiteX16" fmla="*/ 0 w 798463"/>
              <a:gd name="connsiteY16" fmla="*/ 575849 h 2871595"/>
              <a:gd name="connsiteX17" fmla="*/ 32729 w 798463"/>
              <a:gd name="connsiteY17" fmla="*/ 536085 h 2871595"/>
              <a:gd name="connsiteX18" fmla="*/ 302259 w 798463"/>
              <a:gd name="connsiteY18" fmla="*/ 536085 h 2871595"/>
              <a:gd name="connsiteX19" fmla="*/ 292283 w 798463"/>
              <a:gd name="connsiteY19" fmla="*/ 519958 h 2871595"/>
              <a:gd name="connsiteX20" fmla="*/ 127330 w 798463"/>
              <a:gd name="connsiteY20" fmla="*/ 270612 h 2871595"/>
              <a:gd name="connsiteX21" fmla="*/ 397410 w 798463"/>
              <a:gd name="connsiteY21" fmla="*/ 0 h 2871595"/>
              <a:gd name="connsiteX0" fmla="*/ 397410 w 798463"/>
              <a:gd name="connsiteY0" fmla="*/ 0 h 2871595"/>
              <a:gd name="connsiteX1" fmla="*/ 667490 w 798463"/>
              <a:gd name="connsiteY1" fmla="*/ 270612 h 2871595"/>
              <a:gd name="connsiteX2" fmla="*/ 502538 w 798463"/>
              <a:gd name="connsiteY2" fmla="*/ 519958 h 2871595"/>
              <a:gd name="connsiteX3" fmla="*/ 502766 w 798463"/>
              <a:gd name="connsiteY3" fmla="*/ 536085 h 2871595"/>
              <a:gd name="connsiteX4" fmla="*/ 765734 w 798463"/>
              <a:gd name="connsiteY4" fmla="*/ 536085 h 2871595"/>
              <a:gd name="connsiteX5" fmla="*/ 798463 w 798463"/>
              <a:gd name="connsiteY5" fmla="*/ 575849 h 2871595"/>
              <a:gd name="connsiteX6" fmla="*/ 702675 w 798463"/>
              <a:gd name="connsiteY6" fmla="*/ 1580731 h 2871595"/>
              <a:gd name="connsiteX7" fmla="*/ 609570 w 798463"/>
              <a:gd name="connsiteY7" fmla="*/ 1683878 h 2871595"/>
              <a:gd name="connsiteX8" fmla="*/ 593035 w 798463"/>
              <a:gd name="connsiteY8" fmla="*/ 1700410 h 2871595"/>
              <a:gd name="connsiteX9" fmla="*/ 593035 w 798463"/>
              <a:gd name="connsiteY9" fmla="*/ 2806992 h 2871595"/>
              <a:gd name="connsiteX10" fmla="*/ 528432 w 798463"/>
              <a:gd name="connsiteY10" fmla="*/ 2871595 h 2871595"/>
              <a:gd name="connsiteX11" fmla="*/ 270030 w 798463"/>
              <a:gd name="connsiteY11" fmla="*/ 2871595 h 2871595"/>
              <a:gd name="connsiteX12" fmla="*/ 205427 w 798463"/>
              <a:gd name="connsiteY12" fmla="*/ 2806992 h 2871595"/>
              <a:gd name="connsiteX13" fmla="*/ 205427 w 798463"/>
              <a:gd name="connsiteY13" fmla="*/ 1716683 h 2871595"/>
              <a:gd name="connsiteX14" fmla="*/ 172153 w 798463"/>
              <a:gd name="connsiteY14" fmla="*/ 1684449 h 2871595"/>
              <a:gd name="connsiteX15" fmla="*/ 77544 w 798463"/>
              <a:gd name="connsiteY15" fmla="*/ 1586273 h 2871595"/>
              <a:gd name="connsiteX16" fmla="*/ 0 w 798463"/>
              <a:gd name="connsiteY16" fmla="*/ 575849 h 2871595"/>
              <a:gd name="connsiteX17" fmla="*/ 32729 w 798463"/>
              <a:gd name="connsiteY17" fmla="*/ 536085 h 2871595"/>
              <a:gd name="connsiteX18" fmla="*/ 290921 w 798463"/>
              <a:gd name="connsiteY18" fmla="*/ 537219 h 2871595"/>
              <a:gd name="connsiteX19" fmla="*/ 292283 w 798463"/>
              <a:gd name="connsiteY19" fmla="*/ 519958 h 2871595"/>
              <a:gd name="connsiteX20" fmla="*/ 127330 w 798463"/>
              <a:gd name="connsiteY20" fmla="*/ 270612 h 2871595"/>
              <a:gd name="connsiteX21" fmla="*/ 397410 w 798463"/>
              <a:gd name="connsiteY21" fmla="*/ 0 h 2871595"/>
              <a:gd name="connsiteX0" fmla="*/ 397410 w 798463"/>
              <a:gd name="connsiteY0" fmla="*/ 0 h 2871595"/>
              <a:gd name="connsiteX1" fmla="*/ 667490 w 798463"/>
              <a:gd name="connsiteY1" fmla="*/ 270612 h 2871595"/>
              <a:gd name="connsiteX2" fmla="*/ 502538 w 798463"/>
              <a:gd name="connsiteY2" fmla="*/ 519958 h 2871595"/>
              <a:gd name="connsiteX3" fmla="*/ 502766 w 798463"/>
              <a:gd name="connsiteY3" fmla="*/ 536085 h 2871595"/>
              <a:gd name="connsiteX4" fmla="*/ 765734 w 798463"/>
              <a:gd name="connsiteY4" fmla="*/ 536085 h 2871595"/>
              <a:gd name="connsiteX5" fmla="*/ 798463 w 798463"/>
              <a:gd name="connsiteY5" fmla="*/ 575849 h 2871595"/>
              <a:gd name="connsiteX6" fmla="*/ 702675 w 798463"/>
              <a:gd name="connsiteY6" fmla="*/ 1580731 h 2871595"/>
              <a:gd name="connsiteX7" fmla="*/ 609570 w 798463"/>
              <a:gd name="connsiteY7" fmla="*/ 1683878 h 2871595"/>
              <a:gd name="connsiteX8" fmla="*/ 593035 w 798463"/>
              <a:gd name="connsiteY8" fmla="*/ 1700410 h 2871595"/>
              <a:gd name="connsiteX9" fmla="*/ 593035 w 798463"/>
              <a:gd name="connsiteY9" fmla="*/ 2806992 h 2871595"/>
              <a:gd name="connsiteX10" fmla="*/ 528432 w 798463"/>
              <a:gd name="connsiteY10" fmla="*/ 2871595 h 2871595"/>
              <a:gd name="connsiteX11" fmla="*/ 270030 w 798463"/>
              <a:gd name="connsiteY11" fmla="*/ 2871595 h 2871595"/>
              <a:gd name="connsiteX12" fmla="*/ 205427 w 798463"/>
              <a:gd name="connsiteY12" fmla="*/ 2806992 h 2871595"/>
              <a:gd name="connsiteX13" fmla="*/ 205427 w 798463"/>
              <a:gd name="connsiteY13" fmla="*/ 1716683 h 2871595"/>
              <a:gd name="connsiteX14" fmla="*/ 172153 w 798463"/>
              <a:gd name="connsiteY14" fmla="*/ 1684449 h 2871595"/>
              <a:gd name="connsiteX15" fmla="*/ 77544 w 798463"/>
              <a:gd name="connsiteY15" fmla="*/ 1586273 h 2871595"/>
              <a:gd name="connsiteX16" fmla="*/ 0 w 798463"/>
              <a:gd name="connsiteY16" fmla="*/ 575849 h 2871595"/>
              <a:gd name="connsiteX17" fmla="*/ 32729 w 798463"/>
              <a:gd name="connsiteY17" fmla="*/ 536085 h 2871595"/>
              <a:gd name="connsiteX18" fmla="*/ 290921 w 798463"/>
              <a:gd name="connsiteY18" fmla="*/ 537219 h 2871595"/>
              <a:gd name="connsiteX19" fmla="*/ 292283 w 798463"/>
              <a:gd name="connsiteY19" fmla="*/ 519958 h 2871595"/>
              <a:gd name="connsiteX20" fmla="*/ 127330 w 798463"/>
              <a:gd name="connsiteY20" fmla="*/ 270612 h 2871595"/>
              <a:gd name="connsiteX21" fmla="*/ 397410 w 798463"/>
              <a:gd name="connsiteY21" fmla="*/ 0 h 2871595"/>
              <a:gd name="connsiteX0" fmla="*/ 397410 w 798463"/>
              <a:gd name="connsiteY0" fmla="*/ 0 h 2871595"/>
              <a:gd name="connsiteX1" fmla="*/ 667490 w 798463"/>
              <a:gd name="connsiteY1" fmla="*/ 270612 h 2871595"/>
              <a:gd name="connsiteX2" fmla="*/ 502538 w 798463"/>
              <a:gd name="connsiteY2" fmla="*/ 519958 h 2871595"/>
              <a:gd name="connsiteX3" fmla="*/ 502766 w 798463"/>
              <a:gd name="connsiteY3" fmla="*/ 536085 h 2871595"/>
              <a:gd name="connsiteX4" fmla="*/ 765734 w 798463"/>
              <a:gd name="connsiteY4" fmla="*/ 536085 h 2871595"/>
              <a:gd name="connsiteX5" fmla="*/ 798463 w 798463"/>
              <a:gd name="connsiteY5" fmla="*/ 575849 h 2871595"/>
              <a:gd name="connsiteX6" fmla="*/ 702675 w 798463"/>
              <a:gd name="connsiteY6" fmla="*/ 1580731 h 2871595"/>
              <a:gd name="connsiteX7" fmla="*/ 609570 w 798463"/>
              <a:gd name="connsiteY7" fmla="*/ 1683878 h 2871595"/>
              <a:gd name="connsiteX8" fmla="*/ 593035 w 798463"/>
              <a:gd name="connsiteY8" fmla="*/ 1700410 h 2871595"/>
              <a:gd name="connsiteX9" fmla="*/ 593035 w 798463"/>
              <a:gd name="connsiteY9" fmla="*/ 2806992 h 2871595"/>
              <a:gd name="connsiteX10" fmla="*/ 528432 w 798463"/>
              <a:gd name="connsiteY10" fmla="*/ 2871595 h 2871595"/>
              <a:gd name="connsiteX11" fmla="*/ 270030 w 798463"/>
              <a:gd name="connsiteY11" fmla="*/ 2871595 h 2871595"/>
              <a:gd name="connsiteX12" fmla="*/ 205427 w 798463"/>
              <a:gd name="connsiteY12" fmla="*/ 2806992 h 2871595"/>
              <a:gd name="connsiteX13" fmla="*/ 205427 w 798463"/>
              <a:gd name="connsiteY13" fmla="*/ 1716683 h 2871595"/>
              <a:gd name="connsiteX14" fmla="*/ 172153 w 798463"/>
              <a:gd name="connsiteY14" fmla="*/ 1684449 h 2871595"/>
              <a:gd name="connsiteX15" fmla="*/ 77544 w 798463"/>
              <a:gd name="connsiteY15" fmla="*/ 1586273 h 2871595"/>
              <a:gd name="connsiteX16" fmla="*/ 0 w 798463"/>
              <a:gd name="connsiteY16" fmla="*/ 575849 h 2871595"/>
              <a:gd name="connsiteX17" fmla="*/ 32729 w 798463"/>
              <a:gd name="connsiteY17" fmla="*/ 536085 h 2871595"/>
              <a:gd name="connsiteX18" fmla="*/ 290921 w 798463"/>
              <a:gd name="connsiteY18" fmla="*/ 537219 h 2871595"/>
              <a:gd name="connsiteX19" fmla="*/ 292283 w 798463"/>
              <a:gd name="connsiteY19" fmla="*/ 519958 h 2871595"/>
              <a:gd name="connsiteX20" fmla="*/ 127330 w 798463"/>
              <a:gd name="connsiteY20" fmla="*/ 270612 h 2871595"/>
              <a:gd name="connsiteX21" fmla="*/ 397410 w 798463"/>
              <a:gd name="connsiteY21" fmla="*/ 0 h 287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98463" h="2871595">
                <a:moveTo>
                  <a:pt x="397410" y="0"/>
                </a:moveTo>
                <a:cubicBezTo>
                  <a:pt x="546571" y="0"/>
                  <a:pt x="667490" y="121157"/>
                  <a:pt x="667490" y="270612"/>
                </a:cubicBezTo>
                <a:cubicBezTo>
                  <a:pt x="667490" y="382703"/>
                  <a:pt x="599473" y="478877"/>
                  <a:pt x="502538" y="519958"/>
                </a:cubicBezTo>
                <a:lnTo>
                  <a:pt x="502766" y="536085"/>
                </a:lnTo>
                <a:lnTo>
                  <a:pt x="765734" y="536085"/>
                </a:lnTo>
                <a:cubicBezTo>
                  <a:pt x="783810" y="536085"/>
                  <a:pt x="798463" y="553888"/>
                  <a:pt x="798463" y="575849"/>
                </a:cubicBezTo>
                <a:lnTo>
                  <a:pt x="702675" y="1580731"/>
                </a:lnTo>
                <a:cubicBezTo>
                  <a:pt x="702675" y="1599947"/>
                  <a:pt x="686965" y="1607695"/>
                  <a:pt x="609570" y="1683878"/>
                </a:cubicBezTo>
                <a:lnTo>
                  <a:pt x="593035" y="1700410"/>
                </a:lnTo>
                <a:lnTo>
                  <a:pt x="593035" y="2806992"/>
                </a:lnTo>
                <a:cubicBezTo>
                  <a:pt x="593035" y="2842671"/>
                  <a:pt x="564111" y="2871595"/>
                  <a:pt x="528432" y="2871595"/>
                </a:cubicBezTo>
                <a:lnTo>
                  <a:pt x="270030" y="2871595"/>
                </a:lnTo>
                <a:cubicBezTo>
                  <a:pt x="234351" y="2871595"/>
                  <a:pt x="205427" y="2842671"/>
                  <a:pt x="205427" y="2806992"/>
                </a:cubicBezTo>
                <a:lnTo>
                  <a:pt x="205427" y="1716683"/>
                </a:lnTo>
                <a:lnTo>
                  <a:pt x="172153" y="1684449"/>
                </a:lnTo>
                <a:cubicBezTo>
                  <a:pt x="90190" y="1606668"/>
                  <a:pt x="77544" y="1605489"/>
                  <a:pt x="77544" y="1586273"/>
                </a:cubicBezTo>
                <a:lnTo>
                  <a:pt x="0" y="575849"/>
                </a:lnTo>
                <a:cubicBezTo>
                  <a:pt x="0" y="553888"/>
                  <a:pt x="14653" y="536085"/>
                  <a:pt x="32729" y="536085"/>
                </a:cubicBezTo>
                <a:lnTo>
                  <a:pt x="290921" y="537219"/>
                </a:lnTo>
                <a:cubicBezTo>
                  <a:pt x="292692" y="521639"/>
                  <a:pt x="292779" y="557081"/>
                  <a:pt x="292283" y="519958"/>
                </a:cubicBezTo>
                <a:cubicBezTo>
                  <a:pt x="195347" y="478877"/>
                  <a:pt x="127330" y="382703"/>
                  <a:pt x="127330" y="270612"/>
                </a:cubicBezTo>
                <a:cubicBezTo>
                  <a:pt x="127330" y="121157"/>
                  <a:pt x="248249" y="0"/>
                  <a:pt x="397410" y="0"/>
                </a:cubicBezTo>
                <a:close/>
              </a:path>
            </a:pathLst>
          </a:custGeom>
          <a:solidFill>
            <a:srgbClr val="0070C0"/>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accent5"/>
              </a:solidFill>
              <a:latin typeface="+mj-lt"/>
            </a:endParaRPr>
          </a:p>
        </p:txBody>
      </p:sp>
      <p:sp>
        <p:nvSpPr>
          <p:cNvPr id="16" name="Freeform 89">
            <a:extLst>
              <a:ext uri="{FF2B5EF4-FFF2-40B4-BE49-F238E27FC236}">
                <a16:creationId xmlns:a16="http://schemas.microsoft.com/office/drawing/2014/main" id="{70152ED8-BFE3-4CBD-AE46-ED95A9828224}"/>
              </a:ext>
            </a:extLst>
          </p:cNvPr>
          <p:cNvSpPr>
            <a:spLocks/>
          </p:cNvSpPr>
          <p:nvPr/>
        </p:nvSpPr>
        <p:spPr>
          <a:xfrm flipH="1">
            <a:off x="9915940" y="1690688"/>
            <a:ext cx="985146" cy="3542985"/>
          </a:xfrm>
          <a:custGeom>
            <a:avLst/>
            <a:gdLst>
              <a:gd name="connsiteX0" fmla="*/ 397410 w 798463"/>
              <a:gd name="connsiteY0" fmla="*/ 0 h 2871595"/>
              <a:gd name="connsiteX1" fmla="*/ 667490 w 798463"/>
              <a:gd name="connsiteY1" fmla="*/ 270612 h 2871595"/>
              <a:gd name="connsiteX2" fmla="*/ 502538 w 798463"/>
              <a:gd name="connsiteY2" fmla="*/ 519958 h 2871595"/>
              <a:gd name="connsiteX3" fmla="*/ 422815 w 798463"/>
              <a:gd name="connsiteY3" fmla="*/ 536085 h 2871595"/>
              <a:gd name="connsiteX4" fmla="*/ 765734 w 798463"/>
              <a:gd name="connsiteY4" fmla="*/ 536085 h 2871595"/>
              <a:gd name="connsiteX5" fmla="*/ 798463 w 798463"/>
              <a:gd name="connsiteY5" fmla="*/ 575849 h 2871595"/>
              <a:gd name="connsiteX6" fmla="*/ 702675 w 798463"/>
              <a:gd name="connsiteY6" fmla="*/ 1580731 h 2871595"/>
              <a:gd name="connsiteX7" fmla="*/ 609570 w 798463"/>
              <a:gd name="connsiteY7" fmla="*/ 1683878 h 2871595"/>
              <a:gd name="connsiteX8" fmla="*/ 593035 w 798463"/>
              <a:gd name="connsiteY8" fmla="*/ 1700410 h 2871595"/>
              <a:gd name="connsiteX9" fmla="*/ 593035 w 798463"/>
              <a:gd name="connsiteY9" fmla="*/ 2806992 h 2871595"/>
              <a:gd name="connsiteX10" fmla="*/ 528432 w 798463"/>
              <a:gd name="connsiteY10" fmla="*/ 2871595 h 2871595"/>
              <a:gd name="connsiteX11" fmla="*/ 270030 w 798463"/>
              <a:gd name="connsiteY11" fmla="*/ 2871595 h 2871595"/>
              <a:gd name="connsiteX12" fmla="*/ 205427 w 798463"/>
              <a:gd name="connsiteY12" fmla="*/ 2806992 h 2871595"/>
              <a:gd name="connsiteX13" fmla="*/ 205427 w 798463"/>
              <a:gd name="connsiteY13" fmla="*/ 1716683 h 2871595"/>
              <a:gd name="connsiteX14" fmla="*/ 172153 w 798463"/>
              <a:gd name="connsiteY14" fmla="*/ 1684449 h 2871595"/>
              <a:gd name="connsiteX15" fmla="*/ 77544 w 798463"/>
              <a:gd name="connsiteY15" fmla="*/ 1586273 h 2871595"/>
              <a:gd name="connsiteX16" fmla="*/ 0 w 798463"/>
              <a:gd name="connsiteY16" fmla="*/ 575849 h 2871595"/>
              <a:gd name="connsiteX17" fmla="*/ 32729 w 798463"/>
              <a:gd name="connsiteY17" fmla="*/ 536085 h 2871595"/>
              <a:gd name="connsiteX18" fmla="*/ 372006 w 798463"/>
              <a:gd name="connsiteY18" fmla="*/ 536085 h 2871595"/>
              <a:gd name="connsiteX19" fmla="*/ 292283 w 798463"/>
              <a:gd name="connsiteY19" fmla="*/ 519958 h 2871595"/>
              <a:gd name="connsiteX20" fmla="*/ 127330 w 798463"/>
              <a:gd name="connsiteY20" fmla="*/ 270612 h 2871595"/>
              <a:gd name="connsiteX21" fmla="*/ 397410 w 798463"/>
              <a:gd name="connsiteY21" fmla="*/ 0 h 2871595"/>
              <a:gd name="connsiteX0" fmla="*/ 397410 w 798463"/>
              <a:gd name="connsiteY0" fmla="*/ 0 h 2871595"/>
              <a:gd name="connsiteX1" fmla="*/ 667490 w 798463"/>
              <a:gd name="connsiteY1" fmla="*/ 270612 h 2871595"/>
              <a:gd name="connsiteX2" fmla="*/ 502538 w 798463"/>
              <a:gd name="connsiteY2" fmla="*/ 519958 h 2871595"/>
              <a:gd name="connsiteX3" fmla="*/ 422815 w 798463"/>
              <a:gd name="connsiteY3" fmla="*/ 536085 h 2871595"/>
              <a:gd name="connsiteX4" fmla="*/ 765734 w 798463"/>
              <a:gd name="connsiteY4" fmla="*/ 536085 h 2871595"/>
              <a:gd name="connsiteX5" fmla="*/ 798463 w 798463"/>
              <a:gd name="connsiteY5" fmla="*/ 575849 h 2871595"/>
              <a:gd name="connsiteX6" fmla="*/ 702675 w 798463"/>
              <a:gd name="connsiteY6" fmla="*/ 1580731 h 2871595"/>
              <a:gd name="connsiteX7" fmla="*/ 609570 w 798463"/>
              <a:gd name="connsiteY7" fmla="*/ 1683878 h 2871595"/>
              <a:gd name="connsiteX8" fmla="*/ 593035 w 798463"/>
              <a:gd name="connsiteY8" fmla="*/ 1700410 h 2871595"/>
              <a:gd name="connsiteX9" fmla="*/ 593035 w 798463"/>
              <a:gd name="connsiteY9" fmla="*/ 2806992 h 2871595"/>
              <a:gd name="connsiteX10" fmla="*/ 528432 w 798463"/>
              <a:gd name="connsiteY10" fmla="*/ 2871595 h 2871595"/>
              <a:gd name="connsiteX11" fmla="*/ 270030 w 798463"/>
              <a:gd name="connsiteY11" fmla="*/ 2871595 h 2871595"/>
              <a:gd name="connsiteX12" fmla="*/ 205427 w 798463"/>
              <a:gd name="connsiteY12" fmla="*/ 2806992 h 2871595"/>
              <a:gd name="connsiteX13" fmla="*/ 205427 w 798463"/>
              <a:gd name="connsiteY13" fmla="*/ 1716683 h 2871595"/>
              <a:gd name="connsiteX14" fmla="*/ 172153 w 798463"/>
              <a:gd name="connsiteY14" fmla="*/ 1684449 h 2871595"/>
              <a:gd name="connsiteX15" fmla="*/ 77544 w 798463"/>
              <a:gd name="connsiteY15" fmla="*/ 1586273 h 2871595"/>
              <a:gd name="connsiteX16" fmla="*/ 0 w 798463"/>
              <a:gd name="connsiteY16" fmla="*/ 575849 h 2871595"/>
              <a:gd name="connsiteX17" fmla="*/ 32729 w 798463"/>
              <a:gd name="connsiteY17" fmla="*/ 536085 h 2871595"/>
              <a:gd name="connsiteX18" fmla="*/ 292055 w 798463"/>
              <a:gd name="connsiteY18" fmla="*/ 536085 h 2871595"/>
              <a:gd name="connsiteX19" fmla="*/ 292283 w 798463"/>
              <a:gd name="connsiteY19" fmla="*/ 519958 h 2871595"/>
              <a:gd name="connsiteX20" fmla="*/ 127330 w 798463"/>
              <a:gd name="connsiteY20" fmla="*/ 270612 h 2871595"/>
              <a:gd name="connsiteX21" fmla="*/ 397410 w 798463"/>
              <a:gd name="connsiteY21" fmla="*/ 0 h 2871595"/>
              <a:gd name="connsiteX0" fmla="*/ 397410 w 798463"/>
              <a:gd name="connsiteY0" fmla="*/ 0 h 2871595"/>
              <a:gd name="connsiteX1" fmla="*/ 667490 w 798463"/>
              <a:gd name="connsiteY1" fmla="*/ 270612 h 2871595"/>
              <a:gd name="connsiteX2" fmla="*/ 502538 w 798463"/>
              <a:gd name="connsiteY2" fmla="*/ 519958 h 2871595"/>
              <a:gd name="connsiteX3" fmla="*/ 502766 w 798463"/>
              <a:gd name="connsiteY3" fmla="*/ 536085 h 2871595"/>
              <a:gd name="connsiteX4" fmla="*/ 765734 w 798463"/>
              <a:gd name="connsiteY4" fmla="*/ 536085 h 2871595"/>
              <a:gd name="connsiteX5" fmla="*/ 798463 w 798463"/>
              <a:gd name="connsiteY5" fmla="*/ 575849 h 2871595"/>
              <a:gd name="connsiteX6" fmla="*/ 702675 w 798463"/>
              <a:gd name="connsiteY6" fmla="*/ 1580731 h 2871595"/>
              <a:gd name="connsiteX7" fmla="*/ 609570 w 798463"/>
              <a:gd name="connsiteY7" fmla="*/ 1683878 h 2871595"/>
              <a:gd name="connsiteX8" fmla="*/ 593035 w 798463"/>
              <a:gd name="connsiteY8" fmla="*/ 1700410 h 2871595"/>
              <a:gd name="connsiteX9" fmla="*/ 593035 w 798463"/>
              <a:gd name="connsiteY9" fmla="*/ 2806992 h 2871595"/>
              <a:gd name="connsiteX10" fmla="*/ 528432 w 798463"/>
              <a:gd name="connsiteY10" fmla="*/ 2871595 h 2871595"/>
              <a:gd name="connsiteX11" fmla="*/ 270030 w 798463"/>
              <a:gd name="connsiteY11" fmla="*/ 2871595 h 2871595"/>
              <a:gd name="connsiteX12" fmla="*/ 205427 w 798463"/>
              <a:gd name="connsiteY12" fmla="*/ 2806992 h 2871595"/>
              <a:gd name="connsiteX13" fmla="*/ 205427 w 798463"/>
              <a:gd name="connsiteY13" fmla="*/ 1716683 h 2871595"/>
              <a:gd name="connsiteX14" fmla="*/ 172153 w 798463"/>
              <a:gd name="connsiteY14" fmla="*/ 1684449 h 2871595"/>
              <a:gd name="connsiteX15" fmla="*/ 77544 w 798463"/>
              <a:gd name="connsiteY15" fmla="*/ 1586273 h 2871595"/>
              <a:gd name="connsiteX16" fmla="*/ 0 w 798463"/>
              <a:gd name="connsiteY16" fmla="*/ 575849 h 2871595"/>
              <a:gd name="connsiteX17" fmla="*/ 32729 w 798463"/>
              <a:gd name="connsiteY17" fmla="*/ 536085 h 2871595"/>
              <a:gd name="connsiteX18" fmla="*/ 292055 w 798463"/>
              <a:gd name="connsiteY18" fmla="*/ 536085 h 2871595"/>
              <a:gd name="connsiteX19" fmla="*/ 292283 w 798463"/>
              <a:gd name="connsiteY19" fmla="*/ 519958 h 2871595"/>
              <a:gd name="connsiteX20" fmla="*/ 127330 w 798463"/>
              <a:gd name="connsiteY20" fmla="*/ 270612 h 2871595"/>
              <a:gd name="connsiteX21" fmla="*/ 397410 w 798463"/>
              <a:gd name="connsiteY21" fmla="*/ 0 h 2871595"/>
              <a:gd name="connsiteX0" fmla="*/ 397410 w 798463"/>
              <a:gd name="connsiteY0" fmla="*/ 0 h 2871595"/>
              <a:gd name="connsiteX1" fmla="*/ 667490 w 798463"/>
              <a:gd name="connsiteY1" fmla="*/ 270612 h 2871595"/>
              <a:gd name="connsiteX2" fmla="*/ 502538 w 798463"/>
              <a:gd name="connsiteY2" fmla="*/ 519958 h 2871595"/>
              <a:gd name="connsiteX3" fmla="*/ 502766 w 798463"/>
              <a:gd name="connsiteY3" fmla="*/ 536085 h 2871595"/>
              <a:gd name="connsiteX4" fmla="*/ 765734 w 798463"/>
              <a:gd name="connsiteY4" fmla="*/ 536085 h 2871595"/>
              <a:gd name="connsiteX5" fmla="*/ 798463 w 798463"/>
              <a:gd name="connsiteY5" fmla="*/ 575849 h 2871595"/>
              <a:gd name="connsiteX6" fmla="*/ 702675 w 798463"/>
              <a:gd name="connsiteY6" fmla="*/ 1580731 h 2871595"/>
              <a:gd name="connsiteX7" fmla="*/ 609570 w 798463"/>
              <a:gd name="connsiteY7" fmla="*/ 1683878 h 2871595"/>
              <a:gd name="connsiteX8" fmla="*/ 593035 w 798463"/>
              <a:gd name="connsiteY8" fmla="*/ 1700410 h 2871595"/>
              <a:gd name="connsiteX9" fmla="*/ 593035 w 798463"/>
              <a:gd name="connsiteY9" fmla="*/ 2806992 h 2871595"/>
              <a:gd name="connsiteX10" fmla="*/ 528432 w 798463"/>
              <a:gd name="connsiteY10" fmla="*/ 2871595 h 2871595"/>
              <a:gd name="connsiteX11" fmla="*/ 270030 w 798463"/>
              <a:gd name="connsiteY11" fmla="*/ 2871595 h 2871595"/>
              <a:gd name="connsiteX12" fmla="*/ 205427 w 798463"/>
              <a:gd name="connsiteY12" fmla="*/ 2806992 h 2871595"/>
              <a:gd name="connsiteX13" fmla="*/ 205427 w 798463"/>
              <a:gd name="connsiteY13" fmla="*/ 1716683 h 2871595"/>
              <a:gd name="connsiteX14" fmla="*/ 172153 w 798463"/>
              <a:gd name="connsiteY14" fmla="*/ 1684449 h 2871595"/>
              <a:gd name="connsiteX15" fmla="*/ 77544 w 798463"/>
              <a:gd name="connsiteY15" fmla="*/ 1586273 h 2871595"/>
              <a:gd name="connsiteX16" fmla="*/ 0 w 798463"/>
              <a:gd name="connsiteY16" fmla="*/ 575849 h 2871595"/>
              <a:gd name="connsiteX17" fmla="*/ 32729 w 798463"/>
              <a:gd name="connsiteY17" fmla="*/ 536085 h 2871595"/>
              <a:gd name="connsiteX18" fmla="*/ 302259 w 798463"/>
              <a:gd name="connsiteY18" fmla="*/ 536085 h 2871595"/>
              <a:gd name="connsiteX19" fmla="*/ 292283 w 798463"/>
              <a:gd name="connsiteY19" fmla="*/ 519958 h 2871595"/>
              <a:gd name="connsiteX20" fmla="*/ 127330 w 798463"/>
              <a:gd name="connsiteY20" fmla="*/ 270612 h 2871595"/>
              <a:gd name="connsiteX21" fmla="*/ 397410 w 798463"/>
              <a:gd name="connsiteY21" fmla="*/ 0 h 2871595"/>
              <a:gd name="connsiteX0" fmla="*/ 397410 w 798463"/>
              <a:gd name="connsiteY0" fmla="*/ 0 h 2871595"/>
              <a:gd name="connsiteX1" fmla="*/ 667490 w 798463"/>
              <a:gd name="connsiteY1" fmla="*/ 270612 h 2871595"/>
              <a:gd name="connsiteX2" fmla="*/ 502538 w 798463"/>
              <a:gd name="connsiteY2" fmla="*/ 519958 h 2871595"/>
              <a:gd name="connsiteX3" fmla="*/ 502766 w 798463"/>
              <a:gd name="connsiteY3" fmla="*/ 536085 h 2871595"/>
              <a:gd name="connsiteX4" fmla="*/ 765734 w 798463"/>
              <a:gd name="connsiteY4" fmla="*/ 536085 h 2871595"/>
              <a:gd name="connsiteX5" fmla="*/ 798463 w 798463"/>
              <a:gd name="connsiteY5" fmla="*/ 575849 h 2871595"/>
              <a:gd name="connsiteX6" fmla="*/ 702675 w 798463"/>
              <a:gd name="connsiteY6" fmla="*/ 1580731 h 2871595"/>
              <a:gd name="connsiteX7" fmla="*/ 609570 w 798463"/>
              <a:gd name="connsiteY7" fmla="*/ 1683878 h 2871595"/>
              <a:gd name="connsiteX8" fmla="*/ 593035 w 798463"/>
              <a:gd name="connsiteY8" fmla="*/ 1700410 h 2871595"/>
              <a:gd name="connsiteX9" fmla="*/ 593035 w 798463"/>
              <a:gd name="connsiteY9" fmla="*/ 2806992 h 2871595"/>
              <a:gd name="connsiteX10" fmla="*/ 528432 w 798463"/>
              <a:gd name="connsiteY10" fmla="*/ 2871595 h 2871595"/>
              <a:gd name="connsiteX11" fmla="*/ 270030 w 798463"/>
              <a:gd name="connsiteY11" fmla="*/ 2871595 h 2871595"/>
              <a:gd name="connsiteX12" fmla="*/ 205427 w 798463"/>
              <a:gd name="connsiteY12" fmla="*/ 2806992 h 2871595"/>
              <a:gd name="connsiteX13" fmla="*/ 205427 w 798463"/>
              <a:gd name="connsiteY13" fmla="*/ 1716683 h 2871595"/>
              <a:gd name="connsiteX14" fmla="*/ 172153 w 798463"/>
              <a:gd name="connsiteY14" fmla="*/ 1684449 h 2871595"/>
              <a:gd name="connsiteX15" fmla="*/ 77544 w 798463"/>
              <a:gd name="connsiteY15" fmla="*/ 1586273 h 2871595"/>
              <a:gd name="connsiteX16" fmla="*/ 0 w 798463"/>
              <a:gd name="connsiteY16" fmla="*/ 575849 h 2871595"/>
              <a:gd name="connsiteX17" fmla="*/ 32729 w 798463"/>
              <a:gd name="connsiteY17" fmla="*/ 536085 h 2871595"/>
              <a:gd name="connsiteX18" fmla="*/ 290921 w 798463"/>
              <a:gd name="connsiteY18" fmla="*/ 537219 h 2871595"/>
              <a:gd name="connsiteX19" fmla="*/ 292283 w 798463"/>
              <a:gd name="connsiteY19" fmla="*/ 519958 h 2871595"/>
              <a:gd name="connsiteX20" fmla="*/ 127330 w 798463"/>
              <a:gd name="connsiteY20" fmla="*/ 270612 h 2871595"/>
              <a:gd name="connsiteX21" fmla="*/ 397410 w 798463"/>
              <a:gd name="connsiteY21" fmla="*/ 0 h 2871595"/>
              <a:gd name="connsiteX0" fmla="*/ 397410 w 798463"/>
              <a:gd name="connsiteY0" fmla="*/ 0 h 2871595"/>
              <a:gd name="connsiteX1" fmla="*/ 667490 w 798463"/>
              <a:gd name="connsiteY1" fmla="*/ 270612 h 2871595"/>
              <a:gd name="connsiteX2" fmla="*/ 502538 w 798463"/>
              <a:gd name="connsiteY2" fmla="*/ 519958 h 2871595"/>
              <a:gd name="connsiteX3" fmla="*/ 502766 w 798463"/>
              <a:gd name="connsiteY3" fmla="*/ 536085 h 2871595"/>
              <a:gd name="connsiteX4" fmla="*/ 765734 w 798463"/>
              <a:gd name="connsiteY4" fmla="*/ 536085 h 2871595"/>
              <a:gd name="connsiteX5" fmla="*/ 798463 w 798463"/>
              <a:gd name="connsiteY5" fmla="*/ 575849 h 2871595"/>
              <a:gd name="connsiteX6" fmla="*/ 702675 w 798463"/>
              <a:gd name="connsiteY6" fmla="*/ 1580731 h 2871595"/>
              <a:gd name="connsiteX7" fmla="*/ 609570 w 798463"/>
              <a:gd name="connsiteY7" fmla="*/ 1683878 h 2871595"/>
              <a:gd name="connsiteX8" fmla="*/ 593035 w 798463"/>
              <a:gd name="connsiteY8" fmla="*/ 1700410 h 2871595"/>
              <a:gd name="connsiteX9" fmla="*/ 593035 w 798463"/>
              <a:gd name="connsiteY9" fmla="*/ 2806992 h 2871595"/>
              <a:gd name="connsiteX10" fmla="*/ 528432 w 798463"/>
              <a:gd name="connsiteY10" fmla="*/ 2871595 h 2871595"/>
              <a:gd name="connsiteX11" fmla="*/ 270030 w 798463"/>
              <a:gd name="connsiteY11" fmla="*/ 2871595 h 2871595"/>
              <a:gd name="connsiteX12" fmla="*/ 205427 w 798463"/>
              <a:gd name="connsiteY12" fmla="*/ 2806992 h 2871595"/>
              <a:gd name="connsiteX13" fmla="*/ 205427 w 798463"/>
              <a:gd name="connsiteY13" fmla="*/ 1716683 h 2871595"/>
              <a:gd name="connsiteX14" fmla="*/ 172153 w 798463"/>
              <a:gd name="connsiteY14" fmla="*/ 1684449 h 2871595"/>
              <a:gd name="connsiteX15" fmla="*/ 77544 w 798463"/>
              <a:gd name="connsiteY15" fmla="*/ 1586273 h 2871595"/>
              <a:gd name="connsiteX16" fmla="*/ 0 w 798463"/>
              <a:gd name="connsiteY16" fmla="*/ 575849 h 2871595"/>
              <a:gd name="connsiteX17" fmla="*/ 32729 w 798463"/>
              <a:gd name="connsiteY17" fmla="*/ 536085 h 2871595"/>
              <a:gd name="connsiteX18" fmla="*/ 290921 w 798463"/>
              <a:gd name="connsiteY18" fmla="*/ 537219 h 2871595"/>
              <a:gd name="connsiteX19" fmla="*/ 292283 w 798463"/>
              <a:gd name="connsiteY19" fmla="*/ 519958 h 2871595"/>
              <a:gd name="connsiteX20" fmla="*/ 127330 w 798463"/>
              <a:gd name="connsiteY20" fmla="*/ 270612 h 2871595"/>
              <a:gd name="connsiteX21" fmla="*/ 397410 w 798463"/>
              <a:gd name="connsiteY21" fmla="*/ 0 h 2871595"/>
              <a:gd name="connsiteX0" fmla="*/ 397410 w 798463"/>
              <a:gd name="connsiteY0" fmla="*/ 0 h 2871595"/>
              <a:gd name="connsiteX1" fmla="*/ 667490 w 798463"/>
              <a:gd name="connsiteY1" fmla="*/ 270612 h 2871595"/>
              <a:gd name="connsiteX2" fmla="*/ 502538 w 798463"/>
              <a:gd name="connsiteY2" fmla="*/ 519958 h 2871595"/>
              <a:gd name="connsiteX3" fmla="*/ 502766 w 798463"/>
              <a:gd name="connsiteY3" fmla="*/ 536085 h 2871595"/>
              <a:gd name="connsiteX4" fmla="*/ 765734 w 798463"/>
              <a:gd name="connsiteY4" fmla="*/ 536085 h 2871595"/>
              <a:gd name="connsiteX5" fmla="*/ 798463 w 798463"/>
              <a:gd name="connsiteY5" fmla="*/ 575849 h 2871595"/>
              <a:gd name="connsiteX6" fmla="*/ 702675 w 798463"/>
              <a:gd name="connsiteY6" fmla="*/ 1580731 h 2871595"/>
              <a:gd name="connsiteX7" fmla="*/ 609570 w 798463"/>
              <a:gd name="connsiteY7" fmla="*/ 1683878 h 2871595"/>
              <a:gd name="connsiteX8" fmla="*/ 593035 w 798463"/>
              <a:gd name="connsiteY8" fmla="*/ 1700410 h 2871595"/>
              <a:gd name="connsiteX9" fmla="*/ 593035 w 798463"/>
              <a:gd name="connsiteY9" fmla="*/ 2806992 h 2871595"/>
              <a:gd name="connsiteX10" fmla="*/ 528432 w 798463"/>
              <a:gd name="connsiteY10" fmla="*/ 2871595 h 2871595"/>
              <a:gd name="connsiteX11" fmla="*/ 270030 w 798463"/>
              <a:gd name="connsiteY11" fmla="*/ 2871595 h 2871595"/>
              <a:gd name="connsiteX12" fmla="*/ 205427 w 798463"/>
              <a:gd name="connsiteY12" fmla="*/ 2806992 h 2871595"/>
              <a:gd name="connsiteX13" fmla="*/ 205427 w 798463"/>
              <a:gd name="connsiteY13" fmla="*/ 1716683 h 2871595"/>
              <a:gd name="connsiteX14" fmla="*/ 172153 w 798463"/>
              <a:gd name="connsiteY14" fmla="*/ 1684449 h 2871595"/>
              <a:gd name="connsiteX15" fmla="*/ 77544 w 798463"/>
              <a:gd name="connsiteY15" fmla="*/ 1586273 h 2871595"/>
              <a:gd name="connsiteX16" fmla="*/ 0 w 798463"/>
              <a:gd name="connsiteY16" fmla="*/ 575849 h 2871595"/>
              <a:gd name="connsiteX17" fmla="*/ 32729 w 798463"/>
              <a:gd name="connsiteY17" fmla="*/ 536085 h 2871595"/>
              <a:gd name="connsiteX18" fmla="*/ 290921 w 798463"/>
              <a:gd name="connsiteY18" fmla="*/ 537219 h 2871595"/>
              <a:gd name="connsiteX19" fmla="*/ 292283 w 798463"/>
              <a:gd name="connsiteY19" fmla="*/ 519958 h 2871595"/>
              <a:gd name="connsiteX20" fmla="*/ 127330 w 798463"/>
              <a:gd name="connsiteY20" fmla="*/ 270612 h 2871595"/>
              <a:gd name="connsiteX21" fmla="*/ 397410 w 798463"/>
              <a:gd name="connsiteY21" fmla="*/ 0 h 287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98463" h="2871595">
                <a:moveTo>
                  <a:pt x="397410" y="0"/>
                </a:moveTo>
                <a:cubicBezTo>
                  <a:pt x="546571" y="0"/>
                  <a:pt x="667490" y="121157"/>
                  <a:pt x="667490" y="270612"/>
                </a:cubicBezTo>
                <a:cubicBezTo>
                  <a:pt x="667490" y="382703"/>
                  <a:pt x="599473" y="478877"/>
                  <a:pt x="502538" y="519958"/>
                </a:cubicBezTo>
                <a:lnTo>
                  <a:pt x="502766" y="536085"/>
                </a:lnTo>
                <a:lnTo>
                  <a:pt x="765734" y="536085"/>
                </a:lnTo>
                <a:cubicBezTo>
                  <a:pt x="783810" y="536085"/>
                  <a:pt x="798463" y="553888"/>
                  <a:pt x="798463" y="575849"/>
                </a:cubicBezTo>
                <a:lnTo>
                  <a:pt x="702675" y="1580731"/>
                </a:lnTo>
                <a:cubicBezTo>
                  <a:pt x="702675" y="1599947"/>
                  <a:pt x="686965" y="1607695"/>
                  <a:pt x="609570" y="1683878"/>
                </a:cubicBezTo>
                <a:lnTo>
                  <a:pt x="593035" y="1700410"/>
                </a:lnTo>
                <a:lnTo>
                  <a:pt x="593035" y="2806992"/>
                </a:lnTo>
                <a:cubicBezTo>
                  <a:pt x="593035" y="2842671"/>
                  <a:pt x="564111" y="2871595"/>
                  <a:pt x="528432" y="2871595"/>
                </a:cubicBezTo>
                <a:lnTo>
                  <a:pt x="270030" y="2871595"/>
                </a:lnTo>
                <a:cubicBezTo>
                  <a:pt x="234351" y="2871595"/>
                  <a:pt x="205427" y="2842671"/>
                  <a:pt x="205427" y="2806992"/>
                </a:cubicBezTo>
                <a:lnTo>
                  <a:pt x="205427" y="1716683"/>
                </a:lnTo>
                <a:lnTo>
                  <a:pt x="172153" y="1684449"/>
                </a:lnTo>
                <a:cubicBezTo>
                  <a:pt x="90190" y="1606668"/>
                  <a:pt x="77544" y="1605489"/>
                  <a:pt x="77544" y="1586273"/>
                </a:cubicBezTo>
                <a:lnTo>
                  <a:pt x="0" y="575849"/>
                </a:lnTo>
                <a:cubicBezTo>
                  <a:pt x="0" y="553888"/>
                  <a:pt x="14653" y="536085"/>
                  <a:pt x="32729" y="536085"/>
                </a:cubicBezTo>
                <a:lnTo>
                  <a:pt x="290921" y="537219"/>
                </a:lnTo>
                <a:cubicBezTo>
                  <a:pt x="292692" y="521639"/>
                  <a:pt x="292779" y="557081"/>
                  <a:pt x="292283" y="519958"/>
                </a:cubicBezTo>
                <a:cubicBezTo>
                  <a:pt x="195347" y="478877"/>
                  <a:pt x="127330" y="382703"/>
                  <a:pt x="127330" y="270612"/>
                </a:cubicBezTo>
                <a:cubicBezTo>
                  <a:pt x="127330" y="121157"/>
                  <a:pt x="248249" y="0"/>
                  <a:pt x="397410" y="0"/>
                </a:cubicBezTo>
                <a:close/>
              </a:path>
            </a:pathLst>
          </a:custGeom>
          <a:solidFill>
            <a:srgbClr val="0070C0"/>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accent5"/>
              </a:solidFill>
              <a:latin typeface="+mj-lt"/>
            </a:endParaRPr>
          </a:p>
        </p:txBody>
      </p:sp>
    </p:spTree>
    <p:extLst>
      <p:ext uri="{BB962C8B-B14F-4D97-AF65-F5344CB8AC3E}">
        <p14:creationId xmlns:p14="http://schemas.microsoft.com/office/powerpoint/2010/main" val="394690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7B06EC0-E188-4949-AA32-33AC43518B22}"/>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Träningsupplägg för landslaget</a:t>
            </a:r>
          </a:p>
        </p:txBody>
      </p:sp>
      <p:sp>
        <p:nvSpPr>
          <p:cNvPr id="3" name="Platshållare för text 2">
            <a:extLst>
              <a:ext uri="{FF2B5EF4-FFF2-40B4-BE49-F238E27FC236}">
                <a16:creationId xmlns:a16="http://schemas.microsoft.com/office/drawing/2014/main" id="{4466F8A1-B7D9-4A5A-8457-745F2E08E1F5}"/>
              </a:ext>
            </a:extLst>
          </p:cNvPr>
          <p:cNvSpPr>
            <a:spLocks noGrp="1"/>
          </p:cNvSpPr>
          <p:nvPr>
            <p:ph type="body" idx="1"/>
          </p:nvPr>
        </p:nvSpPr>
        <p:spPr/>
        <p:txBody>
          <a:bodyPr/>
          <a:lstStyle/>
          <a:p>
            <a:endParaRPr lang="sv-SE" dirty="0"/>
          </a:p>
        </p:txBody>
      </p:sp>
    </p:spTree>
    <p:extLst>
      <p:ext uri="{BB962C8B-B14F-4D97-AF65-F5344CB8AC3E}">
        <p14:creationId xmlns:p14="http://schemas.microsoft.com/office/powerpoint/2010/main" val="1422377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D54A108-E1AD-4FC5-A442-29F12E98857F}"/>
              </a:ext>
            </a:extLst>
          </p:cNvPr>
          <p:cNvSpPr>
            <a:spLocks noGrp="1"/>
          </p:cNvSpPr>
          <p:nvPr>
            <p:ph type="title"/>
          </p:nvPr>
        </p:nvSpPr>
        <p:spPr>
          <a:xfrm>
            <a:off x="643467" y="1009649"/>
            <a:ext cx="5073751" cy="5737379"/>
          </a:xfrm>
        </p:spPr>
        <p:txBody>
          <a:bodyPr vert="horz" lIns="91440" tIns="45720" rIns="91440" bIns="45720" rtlCol="0" anchor="b">
            <a:noAutofit/>
          </a:bodyPr>
          <a:lstStyle/>
          <a:p>
            <a:br>
              <a:rPr lang="en-US" sz="2800" b="1" dirty="0">
                <a:latin typeface="+mn-lt"/>
              </a:rPr>
            </a:br>
            <a:r>
              <a:rPr lang="en-US" sz="2800" b="1" dirty="0" err="1">
                <a:latin typeface="+mn-lt"/>
              </a:rPr>
              <a:t>Inledning</a:t>
            </a:r>
            <a:br>
              <a:rPr lang="en-US" sz="2800" dirty="0">
                <a:latin typeface="+mn-lt"/>
              </a:rPr>
            </a:br>
            <a:br>
              <a:rPr lang="en-US" sz="1600" dirty="0">
                <a:latin typeface="+mn-lt"/>
              </a:rPr>
            </a:br>
            <a:br>
              <a:rPr lang="en-US" sz="1600" dirty="0">
                <a:latin typeface="+mn-lt"/>
              </a:rPr>
            </a:br>
            <a:r>
              <a:rPr lang="en-US" sz="1600" dirty="0">
                <a:latin typeface="+mn-lt"/>
              </a:rPr>
              <a:t>Vi </a:t>
            </a:r>
            <a:r>
              <a:rPr lang="en-US" sz="1600" dirty="0" err="1">
                <a:latin typeface="+mn-lt"/>
              </a:rPr>
              <a:t>spelar</a:t>
            </a:r>
            <a:r>
              <a:rPr lang="en-US" sz="1600" dirty="0">
                <a:latin typeface="+mn-lt"/>
              </a:rPr>
              <a:t> </a:t>
            </a:r>
            <a:r>
              <a:rPr lang="en-US" sz="1600" dirty="0" err="1">
                <a:latin typeface="+mn-lt"/>
              </a:rPr>
              <a:t>en</a:t>
            </a:r>
            <a:r>
              <a:rPr lang="en-US" sz="1600" dirty="0">
                <a:latin typeface="+mn-lt"/>
              </a:rPr>
              <a:t> sport </a:t>
            </a:r>
            <a:r>
              <a:rPr lang="en-US" sz="1600" dirty="0" err="1">
                <a:latin typeface="+mn-lt"/>
              </a:rPr>
              <a:t>som</a:t>
            </a:r>
            <a:r>
              <a:rPr lang="en-US" sz="1600" dirty="0">
                <a:latin typeface="+mn-lt"/>
              </a:rPr>
              <a:t> </a:t>
            </a:r>
            <a:r>
              <a:rPr lang="en-US" sz="1600" dirty="0" err="1">
                <a:latin typeface="+mn-lt"/>
              </a:rPr>
              <a:t>kräver</a:t>
            </a:r>
            <a:r>
              <a:rPr lang="en-US" sz="1600" dirty="0">
                <a:latin typeface="+mn-lt"/>
              </a:rPr>
              <a:t> </a:t>
            </a:r>
            <a:r>
              <a:rPr lang="en-US" sz="1600" dirty="0" err="1">
                <a:latin typeface="+mn-lt"/>
              </a:rPr>
              <a:t>en</a:t>
            </a:r>
            <a:r>
              <a:rPr lang="en-US" sz="1600" dirty="0">
                <a:latin typeface="+mn-lt"/>
              </a:rPr>
              <a:t> </a:t>
            </a:r>
            <a:r>
              <a:rPr lang="en-US" sz="1600" dirty="0" err="1">
                <a:latin typeface="+mn-lt"/>
              </a:rPr>
              <a:t>hel</a:t>
            </a:r>
            <a:r>
              <a:rPr lang="en-US" sz="1600" dirty="0">
                <a:latin typeface="+mn-lt"/>
              </a:rPr>
              <a:t> del </a:t>
            </a:r>
            <a:r>
              <a:rPr lang="en-US" sz="1600" dirty="0" err="1">
                <a:latin typeface="+mn-lt"/>
              </a:rPr>
              <a:t>styrka</a:t>
            </a:r>
            <a:r>
              <a:rPr lang="en-US" sz="1600" dirty="0">
                <a:latin typeface="+mn-lt"/>
              </a:rPr>
              <a:t> </a:t>
            </a:r>
            <a:r>
              <a:rPr lang="en-US" sz="1600" dirty="0" err="1">
                <a:latin typeface="+mn-lt"/>
              </a:rPr>
              <a:t>och</a:t>
            </a:r>
            <a:r>
              <a:rPr lang="en-US" sz="1600" dirty="0">
                <a:latin typeface="+mn-lt"/>
              </a:rPr>
              <a:t> </a:t>
            </a:r>
            <a:r>
              <a:rPr lang="en-US" sz="1600" dirty="0" err="1">
                <a:latin typeface="+mn-lt"/>
              </a:rPr>
              <a:t>kondition</a:t>
            </a:r>
            <a:r>
              <a:rPr lang="en-US" sz="1600" dirty="0">
                <a:latin typeface="+mn-lt"/>
              </a:rPr>
              <a:t>. Jag har </a:t>
            </a:r>
            <a:r>
              <a:rPr lang="en-US" sz="1600" dirty="0" err="1">
                <a:latin typeface="+mn-lt"/>
              </a:rPr>
              <a:t>sammanfattat</a:t>
            </a:r>
            <a:r>
              <a:rPr lang="en-US" sz="1600" dirty="0">
                <a:latin typeface="+mn-lt"/>
              </a:rPr>
              <a:t> de </a:t>
            </a:r>
            <a:r>
              <a:rPr lang="en-US" sz="1600" dirty="0" err="1">
                <a:latin typeface="+mn-lt"/>
              </a:rPr>
              <a:t>viktigaste</a:t>
            </a:r>
            <a:r>
              <a:rPr lang="en-US" sz="1600" dirty="0">
                <a:latin typeface="+mn-lt"/>
              </a:rPr>
              <a:t> </a:t>
            </a:r>
            <a:r>
              <a:rPr lang="en-US" sz="1600" dirty="0" err="1">
                <a:latin typeface="+mn-lt"/>
              </a:rPr>
              <a:t>metoderna</a:t>
            </a:r>
            <a:r>
              <a:rPr lang="en-US" sz="1600" dirty="0">
                <a:latin typeface="+mn-lt"/>
              </a:rPr>
              <a:t> </a:t>
            </a:r>
            <a:r>
              <a:rPr lang="en-US" sz="1600" dirty="0" err="1">
                <a:latin typeface="+mn-lt"/>
              </a:rPr>
              <a:t>för</a:t>
            </a:r>
            <a:r>
              <a:rPr lang="en-US" sz="1600" dirty="0">
                <a:latin typeface="+mn-lt"/>
              </a:rPr>
              <a:t> </a:t>
            </a:r>
            <a:r>
              <a:rPr lang="en-US" sz="1600" dirty="0" err="1">
                <a:latin typeface="+mn-lt"/>
              </a:rPr>
              <a:t>att</a:t>
            </a:r>
            <a:r>
              <a:rPr lang="en-US" sz="1600" dirty="0">
                <a:latin typeface="+mn-lt"/>
              </a:rPr>
              <a:t> </a:t>
            </a:r>
            <a:r>
              <a:rPr lang="en-US" sz="1600" dirty="0" err="1">
                <a:latin typeface="+mn-lt"/>
              </a:rPr>
              <a:t>få</a:t>
            </a:r>
            <a:r>
              <a:rPr lang="en-US" sz="1600" dirty="0">
                <a:latin typeface="+mn-lt"/>
              </a:rPr>
              <a:t> </a:t>
            </a:r>
            <a:r>
              <a:rPr lang="en-US" sz="1600" dirty="0" err="1">
                <a:latin typeface="+mn-lt"/>
              </a:rPr>
              <a:t>en</a:t>
            </a:r>
            <a:r>
              <a:rPr lang="en-US" sz="1600" dirty="0">
                <a:latin typeface="+mn-lt"/>
              </a:rPr>
              <a:t> </a:t>
            </a:r>
            <a:r>
              <a:rPr lang="en-US" sz="1600" dirty="0" err="1">
                <a:latin typeface="+mn-lt"/>
              </a:rPr>
              <a:t>effektiv</a:t>
            </a:r>
            <a:r>
              <a:rPr lang="en-US" sz="1600" dirty="0">
                <a:latin typeface="+mn-lt"/>
              </a:rPr>
              <a:t> </a:t>
            </a:r>
            <a:r>
              <a:rPr lang="en-US" sz="1600" dirty="0" err="1">
                <a:latin typeface="+mn-lt"/>
              </a:rPr>
              <a:t>styrekträning</a:t>
            </a:r>
            <a:r>
              <a:rPr lang="en-US" sz="1600" dirty="0">
                <a:latin typeface="+mn-lt"/>
              </a:rPr>
              <a:t> </a:t>
            </a:r>
            <a:r>
              <a:rPr lang="en-US" sz="1600" dirty="0" err="1">
                <a:latin typeface="+mn-lt"/>
              </a:rPr>
              <a:t>samt</a:t>
            </a:r>
            <a:r>
              <a:rPr lang="en-US" sz="1600" dirty="0">
                <a:latin typeface="+mn-lt"/>
              </a:rPr>
              <a:t> </a:t>
            </a:r>
            <a:r>
              <a:rPr lang="en-US" sz="1600" dirty="0" err="1">
                <a:latin typeface="+mn-lt"/>
              </a:rPr>
              <a:t>riktlinjer</a:t>
            </a:r>
            <a:r>
              <a:rPr lang="en-US" sz="1600" dirty="0">
                <a:latin typeface="+mn-lt"/>
              </a:rPr>
              <a:t> om </a:t>
            </a:r>
            <a:r>
              <a:rPr lang="en-US" sz="1600" dirty="0" err="1">
                <a:latin typeface="+mn-lt"/>
              </a:rPr>
              <a:t>hur</a:t>
            </a:r>
            <a:r>
              <a:rPr lang="en-US" sz="1600" dirty="0">
                <a:latin typeface="+mn-lt"/>
              </a:rPr>
              <a:t> man </a:t>
            </a:r>
            <a:r>
              <a:rPr lang="en-US" sz="1600" dirty="0" err="1">
                <a:latin typeface="+mn-lt"/>
              </a:rPr>
              <a:t>kan</a:t>
            </a:r>
            <a:r>
              <a:rPr lang="en-US" sz="1600" dirty="0">
                <a:latin typeface="+mn-lt"/>
              </a:rPr>
              <a:t> </a:t>
            </a:r>
            <a:r>
              <a:rPr lang="en-US" sz="1600" dirty="0" err="1">
                <a:latin typeface="+mn-lt"/>
              </a:rPr>
              <a:t>lägga</a:t>
            </a:r>
            <a:r>
              <a:rPr lang="en-US" sz="1600" dirty="0">
                <a:latin typeface="+mn-lt"/>
              </a:rPr>
              <a:t> </a:t>
            </a:r>
            <a:r>
              <a:rPr lang="en-US" sz="1600" dirty="0" err="1">
                <a:latin typeface="+mn-lt"/>
              </a:rPr>
              <a:t>upp</a:t>
            </a:r>
            <a:r>
              <a:rPr lang="en-US" sz="1600" dirty="0">
                <a:latin typeface="+mn-lt"/>
              </a:rPr>
              <a:t> sin </a:t>
            </a:r>
            <a:r>
              <a:rPr lang="en-US" sz="1600" dirty="0" err="1">
                <a:latin typeface="+mn-lt"/>
              </a:rPr>
              <a:t>träning</a:t>
            </a:r>
            <a:r>
              <a:rPr lang="en-US" sz="1600" dirty="0">
                <a:latin typeface="+mn-lt"/>
              </a:rPr>
              <a:t> </a:t>
            </a:r>
            <a:r>
              <a:rPr lang="en-US" sz="1600" dirty="0" err="1">
                <a:latin typeface="+mn-lt"/>
              </a:rPr>
              <a:t>bredvid</a:t>
            </a:r>
            <a:r>
              <a:rPr lang="en-US" sz="1600" dirty="0">
                <a:latin typeface="+mn-lt"/>
              </a:rPr>
              <a:t> </a:t>
            </a:r>
            <a:r>
              <a:rPr lang="en-US" sz="1600" dirty="0" err="1">
                <a:latin typeface="+mn-lt"/>
              </a:rPr>
              <a:t>sporten</a:t>
            </a:r>
            <a:r>
              <a:rPr lang="en-US" sz="1600" dirty="0">
                <a:latin typeface="+mn-lt"/>
              </a:rPr>
              <a:t>. </a:t>
            </a:r>
            <a:br>
              <a:rPr lang="en-US" sz="1600" dirty="0">
                <a:latin typeface="+mn-lt"/>
              </a:rPr>
            </a:br>
            <a:r>
              <a:rPr lang="en-US" sz="1600" dirty="0" err="1">
                <a:latin typeface="+mn-lt"/>
              </a:rPr>
              <a:t>Sammanfattningen</a:t>
            </a:r>
            <a:r>
              <a:rPr lang="en-US" sz="1600" dirty="0">
                <a:latin typeface="+mn-lt"/>
              </a:rPr>
              <a:t>  </a:t>
            </a:r>
            <a:r>
              <a:rPr lang="en-US" sz="1600" dirty="0" err="1">
                <a:latin typeface="+mn-lt"/>
              </a:rPr>
              <a:t>bygger</a:t>
            </a:r>
            <a:r>
              <a:rPr lang="en-US" sz="1600" dirty="0">
                <a:latin typeface="+mn-lt"/>
              </a:rPr>
              <a:t> </a:t>
            </a:r>
            <a:r>
              <a:rPr lang="en-US" sz="1600" dirty="0" err="1">
                <a:latin typeface="+mn-lt"/>
              </a:rPr>
              <a:t>på</a:t>
            </a:r>
            <a:r>
              <a:rPr lang="en-US" sz="1600" dirty="0">
                <a:latin typeface="+mn-lt"/>
              </a:rPr>
              <a:t> </a:t>
            </a:r>
            <a:r>
              <a:rPr lang="en-US" sz="1600" dirty="0" err="1">
                <a:latin typeface="+mn-lt"/>
              </a:rPr>
              <a:t>träningsteori</a:t>
            </a:r>
            <a:r>
              <a:rPr lang="en-US" sz="1600" dirty="0">
                <a:latin typeface="+mn-lt"/>
              </a:rPr>
              <a:t> </a:t>
            </a:r>
            <a:r>
              <a:rPr lang="en-US" sz="1600" dirty="0" err="1">
                <a:latin typeface="+mn-lt"/>
              </a:rPr>
              <a:t>inom</a:t>
            </a:r>
            <a:r>
              <a:rPr lang="en-US" sz="1600" dirty="0">
                <a:latin typeface="+mn-lt"/>
              </a:rPr>
              <a:t> </a:t>
            </a:r>
            <a:r>
              <a:rPr lang="en-US" sz="1600" dirty="0" err="1">
                <a:latin typeface="+mn-lt"/>
              </a:rPr>
              <a:t>styrekträning</a:t>
            </a:r>
            <a:r>
              <a:rPr lang="en-US" sz="1600" dirty="0">
                <a:latin typeface="+mn-lt"/>
              </a:rPr>
              <a:t> </a:t>
            </a:r>
            <a:r>
              <a:rPr lang="en-US" sz="1600" dirty="0" err="1">
                <a:latin typeface="+mn-lt"/>
              </a:rPr>
              <a:t>för</a:t>
            </a:r>
            <a:r>
              <a:rPr lang="en-US" sz="1600" dirty="0">
                <a:latin typeface="+mn-lt"/>
              </a:rPr>
              <a:t> </a:t>
            </a:r>
            <a:r>
              <a:rPr lang="en-US" sz="1600" dirty="0" err="1">
                <a:latin typeface="+mn-lt"/>
              </a:rPr>
              <a:t>idrott</a:t>
            </a:r>
            <a:r>
              <a:rPr lang="en-US" sz="1600" dirty="0">
                <a:latin typeface="+mn-lt"/>
              </a:rPr>
              <a:t> </a:t>
            </a:r>
            <a:r>
              <a:rPr lang="en-US" sz="1600" dirty="0" err="1">
                <a:latin typeface="+mn-lt"/>
              </a:rPr>
              <a:t>samt</a:t>
            </a:r>
            <a:r>
              <a:rPr lang="en-US" sz="1600" dirty="0">
                <a:latin typeface="+mn-lt"/>
              </a:rPr>
              <a:t> </a:t>
            </a:r>
            <a:r>
              <a:rPr lang="en-US" sz="1600" dirty="0" err="1">
                <a:latin typeface="+mn-lt"/>
              </a:rPr>
              <a:t>egna</a:t>
            </a:r>
            <a:r>
              <a:rPr lang="en-US" sz="1600" dirty="0">
                <a:latin typeface="+mn-lt"/>
              </a:rPr>
              <a:t> </a:t>
            </a:r>
            <a:r>
              <a:rPr lang="en-US" sz="1600" dirty="0" err="1">
                <a:latin typeface="+mn-lt"/>
              </a:rPr>
              <a:t>erfarenheter</a:t>
            </a:r>
            <a:r>
              <a:rPr lang="en-US" sz="1600" dirty="0">
                <a:latin typeface="+mn-lt"/>
              </a:rPr>
              <a:t>. </a:t>
            </a:r>
            <a:br>
              <a:rPr lang="en-US" sz="1600" dirty="0">
                <a:latin typeface="+mn-lt"/>
              </a:rPr>
            </a:br>
            <a:br>
              <a:rPr lang="en-US" sz="1600" dirty="0">
                <a:latin typeface="+mn-lt"/>
              </a:rPr>
            </a:br>
            <a:r>
              <a:rPr lang="en-US" sz="1600" dirty="0">
                <a:latin typeface="+mn-lt"/>
              </a:rPr>
              <a:t>Vi ligger </a:t>
            </a:r>
            <a:r>
              <a:rPr lang="en-US" sz="1600" dirty="0" err="1">
                <a:latin typeface="+mn-lt"/>
              </a:rPr>
              <a:t>på</a:t>
            </a:r>
            <a:r>
              <a:rPr lang="en-US" sz="1600" dirty="0">
                <a:latin typeface="+mn-lt"/>
              </a:rPr>
              <a:t> </a:t>
            </a:r>
            <a:r>
              <a:rPr lang="en-US" sz="1600" dirty="0" err="1">
                <a:latin typeface="+mn-lt"/>
              </a:rPr>
              <a:t>olika</a:t>
            </a:r>
            <a:r>
              <a:rPr lang="en-US" sz="1600" dirty="0">
                <a:latin typeface="+mn-lt"/>
              </a:rPr>
              <a:t> </a:t>
            </a:r>
            <a:r>
              <a:rPr lang="en-US" sz="1600" dirty="0" err="1">
                <a:latin typeface="+mn-lt"/>
              </a:rPr>
              <a:t>nivåer</a:t>
            </a:r>
            <a:r>
              <a:rPr lang="en-US" sz="1600" dirty="0">
                <a:latin typeface="+mn-lt"/>
              </a:rPr>
              <a:t> av </a:t>
            </a:r>
            <a:r>
              <a:rPr lang="en-US" sz="1600" dirty="0" err="1">
                <a:latin typeface="+mn-lt"/>
              </a:rPr>
              <a:t>vilken</a:t>
            </a:r>
            <a:r>
              <a:rPr lang="en-US" sz="1600" dirty="0">
                <a:latin typeface="+mn-lt"/>
              </a:rPr>
              <a:t> </a:t>
            </a:r>
            <a:r>
              <a:rPr lang="en-US" sz="1600" dirty="0" err="1">
                <a:latin typeface="+mn-lt"/>
              </a:rPr>
              <a:t>typ</a:t>
            </a:r>
            <a:r>
              <a:rPr lang="en-US" sz="1600" dirty="0">
                <a:latin typeface="+mn-lt"/>
              </a:rPr>
              <a:t> av </a:t>
            </a:r>
            <a:r>
              <a:rPr lang="en-US" sz="1600" dirty="0" err="1">
                <a:latin typeface="+mn-lt"/>
              </a:rPr>
              <a:t>träning</a:t>
            </a:r>
            <a:r>
              <a:rPr lang="en-US" sz="1600" dirty="0">
                <a:latin typeface="+mn-lt"/>
              </a:rPr>
              <a:t> vi </a:t>
            </a:r>
            <a:r>
              <a:rPr lang="en-US" sz="1600" dirty="0" err="1">
                <a:latin typeface="+mn-lt"/>
              </a:rPr>
              <a:t>gör</a:t>
            </a:r>
            <a:r>
              <a:rPr lang="en-US" sz="1600" dirty="0">
                <a:latin typeface="+mn-lt"/>
              </a:rPr>
              <a:t> </a:t>
            </a:r>
            <a:r>
              <a:rPr lang="en-US" sz="1600" dirty="0" err="1">
                <a:latin typeface="+mn-lt"/>
              </a:rPr>
              <a:t>utanför</a:t>
            </a:r>
            <a:r>
              <a:rPr lang="en-US" sz="1600" dirty="0">
                <a:latin typeface="+mn-lt"/>
              </a:rPr>
              <a:t> </a:t>
            </a:r>
            <a:r>
              <a:rPr lang="en-US" sz="1600" dirty="0" err="1">
                <a:latin typeface="+mn-lt"/>
              </a:rPr>
              <a:t>uv</a:t>
            </a:r>
            <a:r>
              <a:rPr lang="en-US" sz="1600" dirty="0">
                <a:latin typeface="+mn-lt"/>
              </a:rPr>
              <a:t> </a:t>
            </a:r>
            <a:r>
              <a:rPr lang="en-US" sz="1600" dirty="0" err="1">
                <a:latin typeface="+mn-lt"/>
              </a:rPr>
              <a:t>rugbyn</a:t>
            </a:r>
            <a:r>
              <a:rPr lang="en-US" sz="1600" dirty="0">
                <a:latin typeface="+mn-lt"/>
              </a:rPr>
              <a:t>. </a:t>
            </a:r>
            <a:r>
              <a:rPr lang="en-US" sz="1600" dirty="0" err="1">
                <a:latin typeface="+mn-lt"/>
              </a:rPr>
              <a:t>Samt</a:t>
            </a:r>
            <a:r>
              <a:rPr lang="en-US" sz="1600" dirty="0">
                <a:latin typeface="+mn-lt"/>
              </a:rPr>
              <a:t> </a:t>
            </a:r>
            <a:r>
              <a:rPr lang="en-US" sz="1600" dirty="0" err="1">
                <a:latin typeface="+mn-lt"/>
              </a:rPr>
              <a:t>vilka</a:t>
            </a:r>
            <a:r>
              <a:rPr lang="en-US" sz="1600" dirty="0">
                <a:latin typeface="+mn-lt"/>
              </a:rPr>
              <a:t> </a:t>
            </a:r>
            <a:r>
              <a:rPr lang="en-US" sz="1600" dirty="0" err="1">
                <a:latin typeface="+mn-lt"/>
              </a:rPr>
              <a:t>metoder</a:t>
            </a:r>
            <a:r>
              <a:rPr lang="en-US" sz="1600" dirty="0">
                <a:latin typeface="+mn-lt"/>
              </a:rPr>
              <a:t> vi </a:t>
            </a:r>
            <a:r>
              <a:rPr lang="en-US" sz="1600" dirty="0" err="1">
                <a:latin typeface="+mn-lt"/>
              </a:rPr>
              <a:t>gör</a:t>
            </a:r>
            <a:r>
              <a:rPr lang="en-US" sz="1600" dirty="0">
                <a:latin typeface="+mn-lt"/>
              </a:rPr>
              <a:t> det </a:t>
            </a:r>
            <a:r>
              <a:rPr lang="en-US" sz="1600" dirty="0" err="1">
                <a:latin typeface="+mn-lt"/>
              </a:rPr>
              <a:t>genom</a:t>
            </a:r>
            <a:r>
              <a:rPr lang="en-US" sz="1600" dirty="0">
                <a:latin typeface="+mn-lt"/>
              </a:rPr>
              <a:t> (</a:t>
            </a:r>
            <a:r>
              <a:rPr lang="en-US" sz="1600" dirty="0" err="1">
                <a:latin typeface="+mn-lt"/>
              </a:rPr>
              <a:t>Crossfit</a:t>
            </a:r>
            <a:r>
              <a:rPr lang="en-US" sz="1600" dirty="0">
                <a:latin typeface="+mn-lt"/>
              </a:rPr>
              <a:t>, </a:t>
            </a:r>
            <a:r>
              <a:rPr lang="en-US" sz="1600" dirty="0" err="1">
                <a:latin typeface="+mn-lt"/>
              </a:rPr>
              <a:t>styrketräning</a:t>
            </a:r>
            <a:r>
              <a:rPr lang="en-US" sz="1600" dirty="0">
                <a:latin typeface="+mn-lt"/>
              </a:rPr>
              <a:t> </a:t>
            </a:r>
            <a:r>
              <a:rPr lang="en-US" sz="1600" dirty="0" err="1">
                <a:latin typeface="+mn-lt"/>
              </a:rPr>
              <a:t>osv</a:t>
            </a:r>
            <a:r>
              <a:rPr lang="en-US" sz="1600" dirty="0">
                <a:latin typeface="+mn-lt"/>
              </a:rPr>
              <a:t>).  Syftet med </a:t>
            </a:r>
            <a:r>
              <a:rPr lang="en-US" sz="1600" dirty="0" err="1">
                <a:latin typeface="+mn-lt"/>
              </a:rPr>
              <a:t>träningssammanfattningen</a:t>
            </a:r>
            <a:r>
              <a:rPr lang="en-US" sz="1600" dirty="0">
                <a:latin typeface="+mn-lt"/>
              </a:rPr>
              <a:t> </a:t>
            </a:r>
            <a:r>
              <a:rPr lang="en-US" sz="1600" dirty="0" err="1">
                <a:latin typeface="+mn-lt"/>
              </a:rPr>
              <a:t>är</a:t>
            </a:r>
            <a:r>
              <a:rPr lang="en-US" sz="1600" dirty="0">
                <a:latin typeface="+mn-lt"/>
              </a:rPr>
              <a:t> </a:t>
            </a:r>
            <a:r>
              <a:rPr lang="en-US" sz="1600" dirty="0" err="1">
                <a:latin typeface="+mn-lt"/>
              </a:rPr>
              <a:t>att</a:t>
            </a:r>
            <a:r>
              <a:rPr lang="en-US" sz="1600" dirty="0">
                <a:latin typeface="+mn-lt"/>
              </a:rPr>
              <a:t> </a:t>
            </a:r>
            <a:r>
              <a:rPr lang="en-US" sz="1600" dirty="0" err="1">
                <a:latin typeface="+mn-lt"/>
              </a:rPr>
              <a:t>skapa</a:t>
            </a:r>
            <a:r>
              <a:rPr lang="en-US" sz="1600" dirty="0">
                <a:latin typeface="+mn-lt"/>
              </a:rPr>
              <a:t> </a:t>
            </a:r>
            <a:r>
              <a:rPr lang="en-US" sz="1600" dirty="0" err="1">
                <a:latin typeface="+mn-lt"/>
              </a:rPr>
              <a:t>en</a:t>
            </a:r>
            <a:r>
              <a:rPr lang="en-US" sz="1600" dirty="0">
                <a:latin typeface="+mn-lt"/>
              </a:rPr>
              <a:t> </a:t>
            </a:r>
            <a:r>
              <a:rPr lang="en-US" sz="1600" dirty="0" err="1">
                <a:latin typeface="+mn-lt"/>
              </a:rPr>
              <a:t>gemensam</a:t>
            </a:r>
            <a:r>
              <a:rPr lang="en-US" sz="1600" dirty="0">
                <a:latin typeface="+mn-lt"/>
              </a:rPr>
              <a:t> </a:t>
            </a:r>
            <a:r>
              <a:rPr lang="en-US" sz="1600" dirty="0" err="1">
                <a:latin typeface="+mn-lt"/>
              </a:rPr>
              <a:t>målbild</a:t>
            </a:r>
            <a:r>
              <a:rPr lang="en-US" sz="1600" dirty="0">
                <a:latin typeface="+mn-lt"/>
              </a:rPr>
              <a:t>, </a:t>
            </a:r>
            <a:r>
              <a:rPr lang="en-US" sz="1600" dirty="0" err="1">
                <a:latin typeface="+mn-lt"/>
              </a:rPr>
              <a:t>och</a:t>
            </a:r>
            <a:r>
              <a:rPr lang="en-US" sz="1600" dirty="0">
                <a:latin typeface="+mn-lt"/>
              </a:rPr>
              <a:t> </a:t>
            </a:r>
            <a:r>
              <a:rPr lang="en-US" sz="1600" dirty="0" err="1">
                <a:latin typeface="+mn-lt"/>
              </a:rPr>
              <a:t>grund</a:t>
            </a:r>
            <a:r>
              <a:rPr lang="en-US" sz="1600" dirty="0">
                <a:latin typeface="+mn-lt"/>
              </a:rPr>
              <a:t>. </a:t>
            </a:r>
            <a:r>
              <a:rPr lang="en-US" sz="1600" dirty="0" err="1">
                <a:latin typeface="+mn-lt"/>
              </a:rPr>
              <a:t>Därmed</a:t>
            </a:r>
            <a:r>
              <a:rPr lang="en-US" sz="1600" dirty="0">
                <a:latin typeface="+mn-lt"/>
              </a:rPr>
              <a:t> </a:t>
            </a:r>
            <a:r>
              <a:rPr lang="en-US" sz="1600" dirty="0" err="1">
                <a:latin typeface="+mn-lt"/>
              </a:rPr>
              <a:t>en</a:t>
            </a:r>
            <a:r>
              <a:rPr lang="en-US" sz="1600" dirty="0">
                <a:latin typeface="+mn-lt"/>
              </a:rPr>
              <a:t> </a:t>
            </a:r>
            <a:r>
              <a:rPr lang="en-US" sz="1600" dirty="0" err="1">
                <a:latin typeface="+mn-lt"/>
              </a:rPr>
              <a:t>kravspec</a:t>
            </a:r>
            <a:r>
              <a:rPr lang="en-US" sz="1600" dirty="0">
                <a:latin typeface="+mn-lt"/>
              </a:rPr>
              <a:t> </a:t>
            </a:r>
            <a:r>
              <a:rPr lang="en-US" sz="1600" dirty="0" err="1">
                <a:latin typeface="+mn-lt"/>
              </a:rPr>
              <a:t>för</a:t>
            </a:r>
            <a:r>
              <a:rPr lang="en-US" sz="1600" dirty="0">
                <a:latin typeface="+mn-lt"/>
              </a:rPr>
              <a:t> </a:t>
            </a:r>
            <a:r>
              <a:rPr lang="en-US" sz="1600" dirty="0" err="1">
                <a:latin typeface="+mn-lt"/>
              </a:rPr>
              <a:t>spelare</a:t>
            </a:r>
            <a:r>
              <a:rPr lang="en-US" sz="1600" dirty="0">
                <a:latin typeface="+mn-lt"/>
              </a:rPr>
              <a:t> </a:t>
            </a:r>
            <a:r>
              <a:rPr lang="en-US" sz="1600" dirty="0" err="1">
                <a:latin typeface="+mn-lt"/>
              </a:rPr>
              <a:t>som</a:t>
            </a:r>
            <a:r>
              <a:rPr lang="en-US" sz="1600" dirty="0">
                <a:latin typeface="+mn-lt"/>
              </a:rPr>
              <a:t> </a:t>
            </a:r>
            <a:r>
              <a:rPr lang="en-US" sz="1600" dirty="0" err="1">
                <a:latin typeface="+mn-lt"/>
              </a:rPr>
              <a:t>vill</a:t>
            </a:r>
            <a:r>
              <a:rPr lang="en-US" sz="1600" dirty="0">
                <a:latin typeface="+mn-lt"/>
              </a:rPr>
              <a:t> </a:t>
            </a:r>
            <a:r>
              <a:rPr lang="en-US" sz="1600" dirty="0" err="1">
                <a:latin typeface="+mn-lt"/>
              </a:rPr>
              <a:t>spela</a:t>
            </a:r>
            <a:r>
              <a:rPr lang="en-US" sz="1600" dirty="0">
                <a:latin typeface="+mn-lt"/>
              </a:rPr>
              <a:t> I </a:t>
            </a:r>
            <a:r>
              <a:rPr lang="en-US" sz="1600" dirty="0" err="1">
                <a:latin typeface="+mn-lt"/>
              </a:rPr>
              <a:t>landslaget</a:t>
            </a:r>
            <a:r>
              <a:rPr lang="en-US" sz="1600" dirty="0">
                <a:latin typeface="+mn-lt"/>
              </a:rPr>
              <a:t>. </a:t>
            </a:r>
            <a:br>
              <a:rPr lang="en-US" sz="1600" dirty="0">
                <a:latin typeface="+mn-lt"/>
              </a:rPr>
            </a:br>
            <a:r>
              <a:rPr lang="en-US" sz="1600" dirty="0" err="1">
                <a:latin typeface="+mn-lt"/>
              </a:rPr>
              <a:t>För</a:t>
            </a:r>
            <a:r>
              <a:rPr lang="en-US" sz="1600" dirty="0">
                <a:latin typeface="+mn-lt"/>
              </a:rPr>
              <a:t> </a:t>
            </a:r>
            <a:r>
              <a:rPr lang="en-US" sz="1600" dirty="0" err="1">
                <a:latin typeface="+mn-lt"/>
              </a:rPr>
              <a:t>att</a:t>
            </a:r>
            <a:r>
              <a:rPr lang="en-US" sz="1600" dirty="0">
                <a:latin typeface="+mn-lt"/>
              </a:rPr>
              <a:t> </a:t>
            </a:r>
            <a:r>
              <a:rPr lang="en-US" sz="1600" dirty="0" err="1">
                <a:latin typeface="+mn-lt"/>
              </a:rPr>
              <a:t>skapa</a:t>
            </a:r>
            <a:r>
              <a:rPr lang="en-US" sz="1600" dirty="0">
                <a:latin typeface="+mn-lt"/>
              </a:rPr>
              <a:t> </a:t>
            </a:r>
            <a:r>
              <a:rPr lang="en-US" sz="1600" dirty="0" err="1">
                <a:latin typeface="+mn-lt"/>
              </a:rPr>
              <a:t>ett</a:t>
            </a:r>
            <a:r>
              <a:rPr lang="en-US" sz="1600" dirty="0">
                <a:latin typeface="+mn-lt"/>
              </a:rPr>
              <a:t> </a:t>
            </a:r>
            <a:r>
              <a:rPr lang="en-US" sz="1600" dirty="0" err="1">
                <a:latin typeface="+mn-lt"/>
              </a:rPr>
              <a:t>träningsprogram</a:t>
            </a:r>
            <a:r>
              <a:rPr lang="en-US" sz="1600" dirty="0">
                <a:latin typeface="+mn-lt"/>
              </a:rPr>
              <a:t> till </a:t>
            </a:r>
            <a:r>
              <a:rPr lang="en-US" sz="1600" dirty="0" err="1">
                <a:latin typeface="+mn-lt"/>
              </a:rPr>
              <a:t>en</a:t>
            </a:r>
            <a:r>
              <a:rPr lang="en-US" sz="1600" dirty="0">
                <a:latin typeface="+mn-lt"/>
              </a:rPr>
              <a:t> </a:t>
            </a:r>
            <a:r>
              <a:rPr lang="en-US" sz="1600" dirty="0" err="1">
                <a:latin typeface="+mn-lt"/>
              </a:rPr>
              <a:t>individ</a:t>
            </a:r>
            <a:r>
              <a:rPr lang="en-US" sz="1600" dirty="0">
                <a:latin typeface="+mn-lt"/>
              </a:rPr>
              <a:t> </a:t>
            </a:r>
            <a:r>
              <a:rPr lang="en-US" sz="1600" dirty="0" err="1">
                <a:latin typeface="+mn-lt"/>
              </a:rPr>
              <a:t>så</a:t>
            </a:r>
            <a:r>
              <a:rPr lang="en-US" sz="1600" dirty="0">
                <a:latin typeface="+mn-lt"/>
              </a:rPr>
              <a:t> </a:t>
            </a:r>
            <a:r>
              <a:rPr lang="en-US" sz="1600" dirty="0" err="1">
                <a:latin typeface="+mn-lt"/>
              </a:rPr>
              <a:t>får</a:t>
            </a:r>
            <a:r>
              <a:rPr lang="en-US" sz="1600" dirty="0">
                <a:latin typeface="+mn-lt"/>
              </a:rPr>
              <a:t> man ta </a:t>
            </a:r>
            <a:r>
              <a:rPr lang="en-US" sz="1600" dirty="0" err="1">
                <a:latin typeface="+mn-lt"/>
              </a:rPr>
              <a:t>hänsyn</a:t>
            </a:r>
            <a:r>
              <a:rPr lang="en-US" sz="1600" dirty="0">
                <a:latin typeface="+mn-lt"/>
              </a:rPr>
              <a:t> till </a:t>
            </a:r>
            <a:r>
              <a:rPr lang="en-US" sz="1600" dirty="0" err="1">
                <a:latin typeface="+mn-lt"/>
              </a:rPr>
              <a:t>träningserfarenhet</a:t>
            </a:r>
            <a:r>
              <a:rPr lang="en-US" sz="1600" dirty="0">
                <a:latin typeface="+mn-lt"/>
              </a:rPr>
              <a:t>, </a:t>
            </a:r>
            <a:r>
              <a:rPr lang="en-US" sz="1600" dirty="0" err="1">
                <a:latin typeface="+mn-lt"/>
              </a:rPr>
              <a:t>ålder</a:t>
            </a:r>
            <a:r>
              <a:rPr lang="en-US" sz="1600" dirty="0">
                <a:latin typeface="+mn-lt"/>
              </a:rPr>
              <a:t>, form, </a:t>
            </a:r>
            <a:r>
              <a:rPr lang="en-US" sz="1600" dirty="0" err="1">
                <a:latin typeface="+mn-lt"/>
              </a:rPr>
              <a:t>genetik,rörlighet</a:t>
            </a:r>
            <a:r>
              <a:rPr lang="en-US" sz="1600" dirty="0">
                <a:latin typeface="+mn-lt"/>
              </a:rPr>
              <a:t>, </a:t>
            </a:r>
            <a:r>
              <a:rPr lang="en-US" sz="1600" dirty="0" err="1">
                <a:latin typeface="+mn-lt"/>
              </a:rPr>
              <a:t>fysiska</a:t>
            </a:r>
            <a:r>
              <a:rPr lang="en-US" sz="1600" dirty="0">
                <a:latin typeface="+mn-lt"/>
              </a:rPr>
              <a:t> </a:t>
            </a:r>
            <a:r>
              <a:rPr lang="en-US" sz="1600" dirty="0" err="1">
                <a:latin typeface="+mn-lt"/>
              </a:rPr>
              <a:t>begränsningar</a:t>
            </a:r>
            <a:r>
              <a:rPr lang="en-US" sz="1600" dirty="0">
                <a:latin typeface="+mn-lt"/>
              </a:rPr>
              <a:t> </a:t>
            </a:r>
            <a:r>
              <a:rPr lang="en-US" sz="1600" dirty="0" err="1">
                <a:latin typeface="+mn-lt"/>
              </a:rPr>
              <a:t>osv</a:t>
            </a:r>
            <a:r>
              <a:rPr lang="en-US" sz="1600" dirty="0">
                <a:latin typeface="+mn-lt"/>
              </a:rPr>
              <a:t>. </a:t>
            </a:r>
            <a:r>
              <a:rPr lang="en-US" sz="1600" dirty="0" err="1">
                <a:latin typeface="+mn-lt"/>
              </a:rPr>
              <a:t>Däremot</a:t>
            </a:r>
            <a:r>
              <a:rPr lang="en-US" sz="1600" dirty="0">
                <a:latin typeface="+mn-lt"/>
              </a:rPr>
              <a:t> </a:t>
            </a:r>
            <a:r>
              <a:rPr lang="en-US" sz="1600" dirty="0" err="1">
                <a:latin typeface="+mn-lt"/>
              </a:rPr>
              <a:t>så</a:t>
            </a:r>
            <a:r>
              <a:rPr lang="en-US" sz="1600" dirty="0">
                <a:latin typeface="+mn-lt"/>
              </a:rPr>
              <a:t> </a:t>
            </a:r>
            <a:r>
              <a:rPr lang="en-US" sz="1600" dirty="0" err="1">
                <a:latin typeface="+mn-lt"/>
              </a:rPr>
              <a:t>finns</a:t>
            </a:r>
            <a:r>
              <a:rPr lang="en-US" sz="1600" dirty="0">
                <a:latin typeface="+mn-lt"/>
              </a:rPr>
              <a:t> det </a:t>
            </a:r>
            <a:r>
              <a:rPr lang="en-US" sz="1600" dirty="0" err="1">
                <a:latin typeface="+mn-lt"/>
              </a:rPr>
              <a:t>fundamentala</a:t>
            </a:r>
            <a:r>
              <a:rPr lang="en-US" sz="1600" dirty="0">
                <a:latin typeface="+mn-lt"/>
              </a:rPr>
              <a:t> </a:t>
            </a:r>
            <a:r>
              <a:rPr lang="en-US" sz="1600" dirty="0" err="1">
                <a:latin typeface="+mn-lt"/>
              </a:rPr>
              <a:t>faktorer</a:t>
            </a:r>
            <a:r>
              <a:rPr lang="en-US" sz="1600" dirty="0">
                <a:latin typeface="+mn-lt"/>
              </a:rPr>
              <a:t> </a:t>
            </a:r>
            <a:r>
              <a:rPr lang="en-US" sz="1600" dirty="0" err="1">
                <a:latin typeface="+mn-lt"/>
              </a:rPr>
              <a:t>som</a:t>
            </a:r>
            <a:r>
              <a:rPr lang="en-US" sz="1600" dirty="0">
                <a:latin typeface="+mn-lt"/>
              </a:rPr>
              <a:t> </a:t>
            </a:r>
            <a:r>
              <a:rPr lang="en-US" sz="1600" dirty="0" err="1">
                <a:latin typeface="+mn-lt"/>
              </a:rPr>
              <a:t>är</a:t>
            </a:r>
            <a:r>
              <a:rPr lang="en-US" sz="1600" dirty="0">
                <a:latin typeface="+mn-lt"/>
              </a:rPr>
              <a:t> </a:t>
            </a:r>
            <a:r>
              <a:rPr lang="en-US" sz="1600" dirty="0" err="1">
                <a:latin typeface="+mn-lt"/>
              </a:rPr>
              <a:t>generella</a:t>
            </a:r>
            <a:r>
              <a:rPr lang="en-US" sz="1600" dirty="0">
                <a:latin typeface="+mn-lt"/>
              </a:rPr>
              <a:t> </a:t>
            </a:r>
            <a:r>
              <a:rPr lang="en-US" sz="1600" dirty="0" err="1">
                <a:latin typeface="+mn-lt"/>
              </a:rPr>
              <a:t>oavsett</a:t>
            </a:r>
            <a:r>
              <a:rPr lang="en-US" sz="1600" dirty="0">
                <a:latin typeface="+mn-lt"/>
              </a:rPr>
              <a:t> </a:t>
            </a:r>
            <a:r>
              <a:rPr lang="en-US" sz="1600" dirty="0" err="1">
                <a:latin typeface="+mn-lt"/>
              </a:rPr>
              <a:t>vilken</a:t>
            </a:r>
            <a:r>
              <a:rPr lang="en-US" sz="1600" dirty="0">
                <a:latin typeface="+mn-lt"/>
              </a:rPr>
              <a:t> </a:t>
            </a:r>
            <a:r>
              <a:rPr lang="en-US" sz="1600" dirty="0" err="1">
                <a:latin typeface="+mn-lt"/>
              </a:rPr>
              <a:t>nivå</a:t>
            </a:r>
            <a:r>
              <a:rPr lang="en-US" sz="1600" dirty="0">
                <a:latin typeface="+mn-lt"/>
              </a:rPr>
              <a:t> </a:t>
            </a:r>
            <a:r>
              <a:rPr lang="en-US" sz="1600" dirty="0" err="1">
                <a:latin typeface="+mn-lt"/>
              </a:rPr>
              <a:t>som</a:t>
            </a:r>
            <a:r>
              <a:rPr lang="en-US" sz="1600" dirty="0">
                <a:latin typeface="+mn-lt"/>
              </a:rPr>
              <a:t> man </a:t>
            </a:r>
            <a:r>
              <a:rPr lang="en-US" sz="1600" dirty="0" err="1">
                <a:latin typeface="+mn-lt"/>
              </a:rPr>
              <a:t>tränar</a:t>
            </a:r>
            <a:r>
              <a:rPr lang="en-US" sz="1600" dirty="0">
                <a:latin typeface="+mn-lt"/>
              </a:rPr>
              <a:t> </a:t>
            </a:r>
            <a:r>
              <a:rPr lang="en-US" sz="1600" dirty="0" err="1">
                <a:latin typeface="+mn-lt"/>
              </a:rPr>
              <a:t>på</a:t>
            </a:r>
            <a:r>
              <a:rPr lang="en-US" sz="1600" dirty="0">
                <a:latin typeface="+mn-lt"/>
              </a:rPr>
              <a:t>. </a:t>
            </a:r>
            <a:br>
              <a:rPr lang="en-US" sz="1600" dirty="0">
                <a:latin typeface="+mn-lt"/>
              </a:rPr>
            </a:br>
            <a:br>
              <a:rPr lang="en-US" sz="1600" dirty="0">
                <a:latin typeface="+mn-lt"/>
              </a:rPr>
            </a:br>
            <a:r>
              <a:rPr lang="en-US" sz="1600" dirty="0">
                <a:latin typeface="+mn-lt"/>
              </a:rPr>
              <a:t>Jag har </a:t>
            </a:r>
            <a:r>
              <a:rPr lang="en-US" sz="1600" dirty="0" err="1">
                <a:latin typeface="+mn-lt"/>
              </a:rPr>
              <a:t>tagit</a:t>
            </a:r>
            <a:r>
              <a:rPr lang="en-US" sz="1600" dirty="0">
                <a:latin typeface="+mn-lt"/>
              </a:rPr>
              <a:t> </a:t>
            </a:r>
            <a:r>
              <a:rPr lang="en-US" sz="1600" dirty="0" err="1">
                <a:latin typeface="+mn-lt"/>
              </a:rPr>
              <a:t>ut</a:t>
            </a:r>
            <a:r>
              <a:rPr lang="en-US" sz="1600" dirty="0">
                <a:latin typeface="+mn-lt"/>
              </a:rPr>
              <a:t> det </a:t>
            </a:r>
            <a:r>
              <a:rPr lang="en-US" sz="1600" dirty="0" err="1">
                <a:latin typeface="+mn-lt"/>
              </a:rPr>
              <a:t>som</a:t>
            </a:r>
            <a:r>
              <a:rPr lang="en-US" sz="1600" dirty="0">
                <a:latin typeface="+mn-lt"/>
              </a:rPr>
              <a:t> </a:t>
            </a:r>
            <a:r>
              <a:rPr lang="en-US" sz="1600" dirty="0" err="1">
                <a:latin typeface="+mn-lt"/>
              </a:rPr>
              <a:t>anses</a:t>
            </a:r>
            <a:r>
              <a:rPr lang="en-US" sz="1600" dirty="0">
                <a:latin typeface="+mn-lt"/>
              </a:rPr>
              <a:t> </a:t>
            </a:r>
            <a:r>
              <a:rPr lang="en-US" sz="1600" dirty="0" err="1">
                <a:latin typeface="+mn-lt"/>
              </a:rPr>
              <a:t>vara</a:t>
            </a:r>
            <a:r>
              <a:rPr lang="en-US" sz="1600" dirty="0">
                <a:latin typeface="+mn-lt"/>
              </a:rPr>
              <a:t> </a:t>
            </a:r>
            <a:r>
              <a:rPr lang="en-US" sz="1600" dirty="0" err="1">
                <a:latin typeface="+mn-lt"/>
              </a:rPr>
              <a:t>makrofaktorer</a:t>
            </a:r>
            <a:r>
              <a:rPr lang="en-US" sz="1600" dirty="0">
                <a:latin typeface="+mn-lt"/>
              </a:rPr>
              <a:t> </a:t>
            </a:r>
            <a:r>
              <a:rPr lang="en-US" sz="1600" dirty="0" err="1">
                <a:latin typeface="+mn-lt"/>
              </a:rPr>
              <a:t>för</a:t>
            </a:r>
            <a:r>
              <a:rPr lang="en-US" sz="1600" dirty="0">
                <a:latin typeface="+mn-lt"/>
              </a:rPr>
              <a:t> </a:t>
            </a:r>
            <a:r>
              <a:rPr lang="en-US" sz="1600" dirty="0" err="1">
                <a:latin typeface="+mn-lt"/>
              </a:rPr>
              <a:t>att</a:t>
            </a:r>
            <a:r>
              <a:rPr lang="en-US" sz="1600" dirty="0">
                <a:latin typeface="+mn-lt"/>
              </a:rPr>
              <a:t> </a:t>
            </a:r>
            <a:r>
              <a:rPr lang="en-US" sz="1600" dirty="0" err="1">
                <a:latin typeface="+mn-lt"/>
              </a:rPr>
              <a:t>få</a:t>
            </a:r>
            <a:r>
              <a:rPr lang="en-US" sz="1600" dirty="0">
                <a:latin typeface="+mn-lt"/>
              </a:rPr>
              <a:t> </a:t>
            </a:r>
            <a:r>
              <a:rPr lang="en-US" sz="1600" dirty="0" err="1">
                <a:latin typeface="+mn-lt"/>
              </a:rPr>
              <a:t>ut</a:t>
            </a:r>
            <a:r>
              <a:rPr lang="en-US" sz="1600" dirty="0">
                <a:latin typeface="+mn-lt"/>
              </a:rPr>
              <a:t> </a:t>
            </a:r>
            <a:r>
              <a:rPr lang="en-US" sz="1600" dirty="0" err="1">
                <a:latin typeface="+mn-lt"/>
              </a:rPr>
              <a:t>så</a:t>
            </a:r>
            <a:r>
              <a:rPr lang="en-US" sz="1600" dirty="0">
                <a:latin typeface="+mn-lt"/>
              </a:rPr>
              <a:t> </a:t>
            </a:r>
            <a:r>
              <a:rPr lang="en-US" sz="1600" dirty="0" err="1">
                <a:latin typeface="+mn-lt"/>
              </a:rPr>
              <a:t>mycket</a:t>
            </a:r>
            <a:r>
              <a:rPr lang="en-US" sz="1600" dirty="0">
                <a:latin typeface="+mn-lt"/>
              </a:rPr>
              <a:t> </a:t>
            </a:r>
            <a:r>
              <a:rPr lang="en-US" sz="1600" dirty="0" err="1">
                <a:latin typeface="+mn-lt"/>
              </a:rPr>
              <a:t>resultat</a:t>
            </a:r>
            <a:r>
              <a:rPr lang="en-US" sz="1600" dirty="0">
                <a:latin typeface="+mn-lt"/>
              </a:rPr>
              <a:t> av din </a:t>
            </a:r>
            <a:r>
              <a:rPr lang="en-US" sz="1600" dirty="0" err="1">
                <a:latin typeface="+mn-lt"/>
              </a:rPr>
              <a:t>träning</a:t>
            </a:r>
            <a:r>
              <a:rPr lang="en-US" sz="1600" dirty="0">
                <a:latin typeface="+mn-lt"/>
              </a:rPr>
              <a:t> </a:t>
            </a:r>
            <a:r>
              <a:rPr lang="en-US" sz="1600" dirty="0" err="1">
                <a:latin typeface="+mn-lt"/>
              </a:rPr>
              <a:t>oavsett</a:t>
            </a:r>
            <a:r>
              <a:rPr lang="en-US" sz="1600" dirty="0">
                <a:latin typeface="+mn-lt"/>
              </a:rPr>
              <a:t> </a:t>
            </a:r>
            <a:r>
              <a:rPr lang="en-US" sz="1600" dirty="0" err="1">
                <a:latin typeface="+mn-lt"/>
              </a:rPr>
              <a:t>träningsform</a:t>
            </a:r>
            <a:r>
              <a:rPr lang="en-US" sz="1600" dirty="0">
                <a:latin typeface="+mn-lt"/>
              </a:rPr>
              <a:t>. </a:t>
            </a:r>
            <a:br>
              <a:rPr lang="en-US" sz="1600" dirty="0">
                <a:latin typeface="+mn-lt"/>
              </a:rPr>
            </a:br>
            <a:endParaRPr lang="en-US" sz="1600" dirty="0">
              <a:latin typeface="+mn-lt"/>
            </a:endParaRPr>
          </a:p>
        </p:txBody>
      </p:sp>
      <p:pic>
        <p:nvPicPr>
          <p:cNvPr id="18" name="Picture 4" descr="Turkos och grön Fractal bakgrund som blomsteraccenter blad">
            <a:extLst>
              <a:ext uri="{FF2B5EF4-FFF2-40B4-BE49-F238E27FC236}">
                <a16:creationId xmlns:a16="http://schemas.microsoft.com/office/drawing/2014/main" id="{6135952D-D932-4DE6-9E56-41F28EA3B2EC}"/>
              </a:ext>
            </a:extLst>
          </p:cNvPr>
          <p:cNvPicPr>
            <a:picLocks noChangeAspect="1"/>
          </p:cNvPicPr>
          <p:nvPr/>
        </p:nvPicPr>
        <p:blipFill rotWithShape="1">
          <a:blip r:embed="rId2"/>
          <a:srcRect l="12028" r="22762"/>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65339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E5780B7A-96F3-4A5D-9842-A2D4085F9651}"/>
              </a:ext>
            </a:extLst>
          </p:cNvPr>
          <p:cNvSpPr>
            <a:spLocks noGrp="1"/>
          </p:cNvSpPr>
          <p:nvPr>
            <p:ph type="title"/>
          </p:nvPr>
        </p:nvSpPr>
        <p:spPr/>
        <p:txBody>
          <a:bodyPr/>
          <a:lstStyle/>
          <a:p>
            <a:r>
              <a:rPr lang="sv-SE" b="1" dirty="0"/>
              <a:t>UV Rugby - Fysiska krav </a:t>
            </a:r>
          </a:p>
        </p:txBody>
      </p:sp>
      <p:sp>
        <p:nvSpPr>
          <p:cNvPr id="6" name="Platshållare för innehåll 5">
            <a:extLst>
              <a:ext uri="{FF2B5EF4-FFF2-40B4-BE49-F238E27FC236}">
                <a16:creationId xmlns:a16="http://schemas.microsoft.com/office/drawing/2014/main" id="{E825C528-E059-40FD-96DB-5907C43BF815}"/>
              </a:ext>
            </a:extLst>
          </p:cNvPr>
          <p:cNvSpPr>
            <a:spLocks noGrp="1"/>
          </p:cNvSpPr>
          <p:nvPr>
            <p:ph idx="1"/>
          </p:nvPr>
        </p:nvSpPr>
        <p:spPr/>
        <p:txBody>
          <a:bodyPr/>
          <a:lstStyle/>
          <a:p>
            <a:pPr marL="0" indent="0">
              <a:buNone/>
            </a:pPr>
            <a:r>
              <a:rPr lang="sv-SE" dirty="0">
                <a:solidFill>
                  <a:schemeClr val="accent1"/>
                </a:solidFill>
              </a:rPr>
              <a:t>Vår sport kräver en del som andra vattensporter: </a:t>
            </a:r>
          </a:p>
          <a:p>
            <a:pPr marL="0" indent="0">
              <a:buNone/>
            </a:pPr>
            <a:endParaRPr lang="sv-SE" dirty="0">
              <a:solidFill>
                <a:schemeClr val="accent1"/>
              </a:solidFill>
            </a:endParaRPr>
          </a:p>
          <a:p>
            <a:pPr>
              <a:buFont typeface="Wingdings" panose="05000000000000000000" pitchFamily="2" charset="2"/>
              <a:buChar char="§"/>
            </a:pPr>
            <a:r>
              <a:rPr lang="sv-SE" dirty="0">
                <a:solidFill>
                  <a:schemeClr val="accent1"/>
                </a:solidFill>
              </a:rPr>
              <a:t>Kondition – Både ”medium </a:t>
            </a:r>
            <a:r>
              <a:rPr lang="sv-SE" dirty="0" err="1">
                <a:solidFill>
                  <a:schemeClr val="accent1"/>
                </a:solidFill>
              </a:rPr>
              <a:t>endurance</a:t>
            </a:r>
            <a:r>
              <a:rPr lang="sv-SE" dirty="0">
                <a:solidFill>
                  <a:schemeClr val="accent1"/>
                </a:solidFill>
              </a:rPr>
              <a:t>” (rörelse och simning) samt explosiva intervaller. </a:t>
            </a:r>
          </a:p>
          <a:p>
            <a:pPr>
              <a:buFont typeface="Wingdings" panose="05000000000000000000" pitchFamily="2" charset="2"/>
              <a:buChar char="§"/>
            </a:pPr>
            <a:r>
              <a:rPr lang="sv-SE" dirty="0">
                <a:solidFill>
                  <a:schemeClr val="accent1"/>
                </a:solidFill>
              </a:rPr>
              <a:t>Styrka – Uthållighet (</a:t>
            </a:r>
            <a:r>
              <a:rPr lang="sv-SE" dirty="0" err="1">
                <a:solidFill>
                  <a:schemeClr val="accent1"/>
                </a:solidFill>
              </a:rPr>
              <a:t>Muscle</a:t>
            </a:r>
            <a:r>
              <a:rPr lang="sv-SE" dirty="0">
                <a:solidFill>
                  <a:schemeClr val="accent1"/>
                </a:solidFill>
              </a:rPr>
              <a:t> </a:t>
            </a:r>
            <a:r>
              <a:rPr lang="sv-SE" dirty="0" err="1">
                <a:solidFill>
                  <a:schemeClr val="accent1"/>
                </a:solidFill>
              </a:rPr>
              <a:t>endurance</a:t>
            </a:r>
            <a:r>
              <a:rPr lang="sv-SE" dirty="0">
                <a:solidFill>
                  <a:schemeClr val="accent1"/>
                </a:solidFill>
              </a:rPr>
              <a:t>) och maximal styrka (Maximum </a:t>
            </a:r>
            <a:r>
              <a:rPr lang="sv-SE" dirty="0" err="1">
                <a:solidFill>
                  <a:schemeClr val="accent1"/>
                </a:solidFill>
              </a:rPr>
              <a:t>Strength</a:t>
            </a:r>
            <a:r>
              <a:rPr lang="sv-SE" dirty="0">
                <a:solidFill>
                  <a:schemeClr val="accent1"/>
                </a:solidFill>
              </a:rPr>
              <a:t>). </a:t>
            </a:r>
          </a:p>
          <a:p>
            <a:pPr marL="0" indent="0">
              <a:buNone/>
            </a:pPr>
            <a:endParaRPr lang="sv-SE" dirty="0"/>
          </a:p>
        </p:txBody>
      </p:sp>
    </p:spTree>
    <p:extLst>
      <p:ext uri="{BB962C8B-B14F-4D97-AF65-F5344CB8AC3E}">
        <p14:creationId xmlns:p14="http://schemas.microsoft.com/office/powerpoint/2010/main" val="39471196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E5780B7A-96F3-4A5D-9842-A2D4085F9651}"/>
              </a:ext>
            </a:extLst>
          </p:cNvPr>
          <p:cNvSpPr>
            <a:spLocks noGrp="1"/>
          </p:cNvSpPr>
          <p:nvPr>
            <p:ph type="title"/>
          </p:nvPr>
        </p:nvSpPr>
        <p:spPr/>
        <p:txBody>
          <a:bodyPr/>
          <a:lstStyle/>
          <a:p>
            <a:r>
              <a:rPr lang="sv-SE" b="1" dirty="0"/>
              <a:t>Styrketräningens sammanfattning </a:t>
            </a:r>
          </a:p>
        </p:txBody>
      </p:sp>
      <p:sp>
        <p:nvSpPr>
          <p:cNvPr id="6" name="Platshållare för innehåll 5">
            <a:extLst>
              <a:ext uri="{FF2B5EF4-FFF2-40B4-BE49-F238E27FC236}">
                <a16:creationId xmlns:a16="http://schemas.microsoft.com/office/drawing/2014/main" id="{E825C528-E059-40FD-96DB-5907C43BF815}"/>
              </a:ext>
            </a:extLst>
          </p:cNvPr>
          <p:cNvSpPr>
            <a:spLocks noGrp="1"/>
          </p:cNvSpPr>
          <p:nvPr>
            <p:ph idx="1"/>
          </p:nvPr>
        </p:nvSpPr>
        <p:spPr/>
        <p:txBody>
          <a:bodyPr>
            <a:normAutofit fontScale="92500" lnSpcReduction="10000"/>
          </a:bodyPr>
          <a:lstStyle/>
          <a:p>
            <a:pPr>
              <a:buFont typeface="Wingdings" panose="05000000000000000000" pitchFamily="2" charset="2"/>
              <a:buChar char="§"/>
            </a:pPr>
            <a:r>
              <a:rPr lang="sv-SE" dirty="0">
                <a:solidFill>
                  <a:schemeClr val="accent1"/>
                </a:solidFill>
              </a:rPr>
              <a:t>Periodisera träningen, där dessa faser ingår: </a:t>
            </a:r>
          </a:p>
          <a:p>
            <a:pPr>
              <a:buFontTx/>
              <a:buChar char="-"/>
            </a:pPr>
            <a:r>
              <a:rPr lang="sv-SE" b="1" dirty="0">
                <a:solidFill>
                  <a:schemeClr val="accent1"/>
                </a:solidFill>
              </a:rPr>
              <a:t>AA, </a:t>
            </a:r>
            <a:r>
              <a:rPr lang="sv-SE" b="1" i="1" dirty="0" err="1">
                <a:solidFill>
                  <a:schemeClr val="accent1"/>
                </a:solidFill>
              </a:rPr>
              <a:t>anatomical</a:t>
            </a:r>
            <a:r>
              <a:rPr lang="sv-SE" b="1" i="1" dirty="0">
                <a:solidFill>
                  <a:schemeClr val="accent1"/>
                </a:solidFill>
              </a:rPr>
              <a:t> adaptation</a:t>
            </a:r>
            <a:r>
              <a:rPr lang="sv-SE" i="1" dirty="0">
                <a:solidFill>
                  <a:schemeClr val="accent1"/>
                </a:solidFill>
              </a:rPr>
              <a:t>. – Stärka leder, förbereda för tyngre </a:t>
            </a:r>
            <a:r>
              <a:rPr lang="sv-SE" i="1" dirty="0" err="1">
                <a:solidFill>
                  <a:schemeClr val="accent1"/>
                </a:solidFill>
              </a:rPr>
              <a:t>styrke</a:t>
            </a:r>
            <a:r>
              <a:rPr lang="sv-SE" i="1" dirty="0">
                <a:solidFill>
                  <a:schemeClr val="accent1"/>
                </a:solidFill>
              </a:rPr>
              <a:t> träning, </a:t>
            </a:r>
            <a:r>
              <a:rPr lang="sv-SE" i="1" dirty="0" err="1">
                <a:solidFill>
                  <a:schemeClr val="accent1"/>
                </a:solidFill>
              </a:rPr>
              <a:t>rehabträning</a:t>
            </a:r>
            <a:r>
              <a:rPr lang="sv-SE" i="1" dirty="0">
                <a:solidFill>
                  <a:schemeClr val="accent1"/>
                </a:solidFill>
              </a:rPr>
              <a:t>. Bra för muskeluthållighet. </a:t>
            </a:r>
          </a:p>
          <a:p>
            <a:pPr>
              <a:buFontTx/>
              <a:buChar char="-"/>
            </a:pPr>
            <a:r>
              <a:rPr lang="sv-SE" b="1" i="1" dirty="0" err="1">
                <a:solidFill>
                  <a:schemeClr val="accent1"/>
                </a:solidFill>
              </a:rPr>
              <a:t>Hypertrophy</a:t>
            </a:r>
            <a:r>
              <a:rPr lang="sv-SE" i="1" dirty="0">
                <a:solidFill>
                  <a:schemeClr val="accent1"/>
                </a:solidFill>
              </a:rPr>
              <a:t> – Öka omkrets för muskelfiber. Öka volym. </a:t>
            </a:r>
          </a:p>
          <a:p>
            <a:pPr>
              <a:buFontTx/>
              <a:buChar char="-"/>
            </a:pPr>
            <a:r>
              <a:rPr lang="sv-SE" b="1" i="1" dirty="0">
                <a:solidFill>
                  <a:schemeClr val="accent1"/>
                </a:solidFill>
              </a:rPr>
              <a:t>Maximum </a:t>
            </a:r>
            <a:r>
              <a:rPr lang="sv-SE" b="1" i="1" dirty="0" err="1">
                <a:solidFill>
                  <a:schemeClr val="accent1"/>
                </a:solidFill>
              </a:rPr>
              <a:t>Strength</a:t>
            </a:r>
            <a:r>
              <a:rPr lang="sv-SE" b="1" i="1" dirty="0">
                <a:solidFill>
                  <a:schemeClr val="accent1"/>
                </a:solidFill>
              </a:rPr>
              <a:t> </a:t>
            </a:r>
            <a:r>
              <a:rPr lang="sv-SE" i="1" dirty="0">
                <a:solidFill>
                  <a:schemeClr val="accent1"/>
                </a:solidFill>
              </a:rPr>
              <a:t>– Max styrka, ökar tjockleken på muskelfibrer.</a:t>
            </a:r>
          </a:p>
          <a:p>
            <a:pPr>
              <a:buFontTx/>
              <a:buChar char="-"/>
            </a:pPr>
            <a:r>
              <a:rPr lang="sv-SE" b="1" i="1" dirty="0" err="1">
                <a:solidFill>
                  <a:schemeClr val="accent1"/>
                </a:solidFill>
              </a:rPr>
              <a:t>Conversion</a:t>
            </a:r>
            <a:r>
              <a:rPr lang="sv-SE" b="1" i="1" dirty="0">
                <a:solidFill>
                  <a:schemeClr val="accent1"/>
                </a:solidFill>
              </a:rPr>
              <a:t> -  </a:t>
            </a:r>
            <a:r>
              <a:rPr lang="sv-SE" i="1" dirty="0">
                <a:solidFill>
                  <a:schemeClr val="accent1"/>
                </a:solidFill>
              </a:rPr>
              <a:t>Omvandling från styrka till rörelse. </a:t>
            </a:r>
          </a:p>
          <a:p>
            <a:pPr>
              <a:buFont typeface="Wingdings" panose="05000000000000000000" pitchFamily="2" charset="2"/>
              <a:buChar char="§"/>
            </a:pPr>
            <a:r>
              <a:rPr lang="sv-SE" b="1" i="1" dirty="0">
                <a:solidFill>
                  <a:schemeClr val="accent1"/>
                </a:solidFill>
              </a:rPr>
              <a:t>Makroperiod – </a:t>
            </a:r>
            <a:r>
              <a:rPr lang="sv-SE" i="1" dirty="0">
                <a:solidFill>
                  <a:schemeClr val="accent1"/>
                </a:solidFill>
              </a:rPr>
              <a:t>Årsperiod/månadsperiod. </a:t>
            </a:r>
          </a:p>
          <a:p>
            <a:pPr>
              <a:buFont typeface="Wingdings" panose="05000000000000000000" pitchFamily="2" charset="2"/>
              <a:buChar char="§"/>
            </a:pPr>
            <a:r>
              <a:rPr lang="sv-SE" b="1" i="1" dirty="0">
                <a:solidFill>
                  <a:schemeClr val="accent1"/>
                </a:solidFill>
              </a:rPr>
              <a:t>Mikroperiod – </a:t>
            </a:r>
            <a:r>
              <a:rPr lang="sv-SE" i="1" dirty="0">
                <a:solidFill>
                  <a:schemeClr val="accent1"/>
                </a:solidFill>
              </a:rPr>
              <a:t>Veckoträningsschema </a:t>
            </a:r>
          </a:p>
          <a:p>
            <a:pPr>
              <a:buFont typeface="Wingdings" panose="05000000000000000000" pitchFamily="2" charset="2"/>
              <a:buChar char="§"/>
            </a:pPr>
            <a:r>
              <a:rPr lang="sv-SE" b="1" i="1" dirty="0">
                <a:solidFill>
                  <a:schemeClr val="accent1"/>
                </a:solidFill>
              </a:rPr>
              <a:t>Ändra intensitet - </a:t>
            </a:r>
            <a:r>
              <a:rPr lang="sv-SE" i="1" dirty="0">
                <a:solidFill>
                  <a:schemeClr val="accent1"/>
                </a:solidFill>
              </a:rPr>
              <a:t>Vikt, rörelsehastighet, vila</a:t>
            </a:r>
          </a:p>
          <a:p>
            <a:pPr>
              <a:buFont typeface="Wingdings" panose="05000000000000000000" pitchFamily="2" charset="2"/>
              <a:buChar char="§"/>
            </a:pPr>
            <a:r>
              <a:rPr lang="sv-SE" b="1" i="1" dirty="0">
                <a:solidFill>
                  <a:schemeClr val="accent1"/>
                </a:solidFill>
              </a:rPr>
              <a:t>Välj övningar som tränar många muskelgrupper. </a:t>
            </a:r>
          </a:p>
          <a:p>
            <a:pPr>
              <a:buFontTx/>
              <a:buChar char="-"/>
            </a:pPr>
            <a:endParaRPr lang="sv-SE" i="1" dirty="0"/>
          </a:p>
        </p:txBody>
      </p:sp>
    </p:spTree>
    <p:extLst>
      <p:ext uri="{BB962C8B-B14F-4D97-AF65-F5344CB8AC3E}">
        <p14:creationId xmlns:p14="http://schemas.microsoft.com/office/powerpoint/2010/main" val="4177514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CA30656-BBF9-479F-9727-AE29016595D7}"/>
              </a:ext>
            </a:extLst>
          </p:cNvPr>
          <p:cNvSpPr>
            <a:spLocks noGrp="1"/>
          </p:cNvSpPr>
          <p:nvPr>
            <p:ph type="title"/>
          </p:nvPr>
        </p:nvSpPr>
        <p:spPr/>
        <p:txBody>
          <a:bodyPr/>
          <a:lstStyle/>
          <a:p>
            <a:r>
              <a:rPr lang="sv-SE" b="1" dirty="0"/>
              <a:t>Intensitet</a:t>
            </a:r>
            <a:r>
              <a:rPr lang="sv-SE" dirty="0"/>
              <a:t> </a:t>
            </a:r>
          </a:p>
        </p:txBody>
      </p:sp>
      <p:sp>
        <p:nvSpPr>
          <p:cNvPr id="3" name="Platshållare för innehåll 2">
            <a:extLst>
              <a:ext uri="{FF2B5EF4-FFF2-40B4-BE49-F238E27FC236}">
                <a16:creationId xmlns:a16="http://schemas.microsoft.com/office/drawing/2014/main" id="{99699811-ACB9-4395-96FD-83F96F39B2C0}"/>
              </a:ext>
            </a:extLst>
          </p:cNvPr>
          <p:cNvSpPr>
            <a:spLocks noGrp="1"/>
          </p:cNvSpPr>
          <p:nvPr>
            <p:ph idx="1"/>
          </p:nvPr>
        </p:nvSpPr>
        <p:spPr/>
        <p:txBody>
          <a:bodyPr>
            <a:normAutofit fontScale="92500" lnSpcReduction="20000"/>
          </a:bodyPr>
          <a:lstStyle/>
          <a:p>
            <a:pPr>
              <a:buFontTx/>
              <a:buChar char="-"/>
            </a:pPr>
            <a:r>
              <a:rPr lang="sv-SE" b="1" i="1" dirty="0" err="1">
                <a:solidFill>
                  <a:schemeClr val="accent1"/>
                </a:solidFill>
              </a:rPr>
              <a:t>Anatomical</a:t>
            </a:r>
            <a:r>
              <a:rPr lang="sv-SE" b="1" i="1" dirty="0">
                <a:solidFill>
                  <a:schemeClr val="accent1"/>
                </a:solidFill>
              </a:rPr>
              <a:t> adaptation (AA)</a:t>
            </a:r>
            <a:r>
              <a:rPr lang="sv-SE" i="1" dirty="0">
                <a:solidFill>
                  <a:schemeClr val="accent1"/>
                </a:solidFill>
              </a:rPr>
              <a:t>. – Ex: Högre repsantal, kroppsträning/cirkelträning.  </a:t>
            </a:r>
          </a:p>
          <a:p>
            <a:pPr>
              <a:buFontTx/>
              <a:buChar char="-"/>
            </a:pPr>
            <a:r>
              <a:rPr lang="sv-SE" b="1" i="1" dirty="0" err="1">
                <a:solidFill>
                  <a:schemeClr val="accent1"/>
                </a:solidFill>
              </a:rPr>
              <a:t>Hypertrophy</a:t>
            </a:r>
            <a:r>
              <a:rPr lang="sv-SE" b="1" i="1" dirty="0">
                <a:solidFill>
                  <a:schemeClr val="accent1"/>
                </a:solidFill>
              </a:rPr>
              <a:t> (HYP)</a:t>
            </a:r>
            <a:r>
              <a:rPr lang="sv-SE" i="1" dirty="0">
                <a:solidFill>
                  <a:schemeClr val="accent1"/>
                </a:solidFill>
              </a:rPr>
              <a:t>– Ex: ”Klassisk styrketräning”: Intensitet 50-75%. Ex 3-6 Set, 8-15 reps. </a:t>
            </a:r>
          </a:p>
          <a:p>
            <a:pPr>
              <a:buFontTx/>
              <a:buChar char="-"/>
            </a:pPr>
            <a:r>
              <a:rPr lang="sv-SE" b="1" i="1" dirty="0">
                <a:solidFill>
                  <a:schemeClr val="accent1"/>
                </a:solidFill>
              </a:rPr>
              <a:t>Maximum </a:t>
            </a:r>
            <a:r>
              <a:rPr lang="sv-SE" b="1" i="1" dirty="0" err="1">
                <a:solidFill>
                  <a:schemeClr val="accent1"/>
                </a:solidFill>
              </a:rPr>
              <a:t>Strength</a:t>
            </a:r>
            <a:r>
              <a:rPr lang="sv-SE" b="1" i="1" dirty="0">
                <a:solidFill>
                  <a:schemeClr val="accent1"/>
                </a:solidFill>
              </a:rPr>
              <a:t> (MS) </a:t>
            </a:r>
            <a:r>
              <a:rPr lang="sv-SE" i="1" dirty="0">
                <a:solidFill>
                  <a:schemeClr val="accent1"/>
                </a:solidFill>
              </a:rPr>
              <a:t>– Intensitet 80%, ex 4-6 set, 3-5 reps. Ex: Tunga </a:t>
            </a:r>
            <a:r>
              <a:rPr lang="sv-SE" i="1" dirty="0" err="1">
                <a:solidFill>
                  <a:schemeClr val="accent1"/>
                </a:solidFill>
              </a:rPr>
              <a:t>multiledövningar</a:t>
            </a:r>
            <a:r>
              <a:rPr lang="sv-SE" i="1" dirty="0">
                <a:solidFill>
                  <a:schemeClr val="accent1"/>
                </a:solidFill>
              </a:rPr>
              <a:t> ( marklyft), viktade chins/dips, bänkpress. </a:t>
            </a:r>
          </a:p>
          <a:p>
            <a:pPr>
              <a:buFontTx/>
              <a:buChar char="-"/>
            </a:pPr>
            <a:r>
              <a:rPr lang="sv-SE" b="1" i="1" dirty="0" err="1">
                <a:solidFill>
                  <a:schemeClr val="accent1"/>
                </a:solidFill>
              </a:rPr>
              <a:t>Conversion</a:t>
            </a:r>
            <a:r>
              <a:rPr lang="sv-SE" b="1" i="1" dirty="0">
                <a:solidFill>
                  <a:schemeClr val="accent1"/>
                </a:solidFill>
              </a:rPr>
              <a:t>, </a:t>
            </a:r>
            <a:r>
              <a:rPr lang="sv-SE" b="1" i="1" dirty="0" err="1">
                <a:solidFill>
                  <a:schemeClr val="accent1"/>
                </a:solidFill>
              </a:rPr>
              <a:t>Plyometrics</a:t>
            </a:r>
            <a:r>
              <a:rPr lang="sv-SE" b="1" i="1" dirty="0">
                <a:solidFill>
                  <a:schemeClr val="accent1"/>
                </a:solidFill>
              </a:rPr>
              <a:t> (CON)- </a:t>
            </a:r>
            <a:r>
              <a:rPr lang="sv-SE" i="1" dirty="0">
                <a:solidFill>
                  <a:schemeClr val="accent1"/>
                </a:solidFill>
              </a:rPr>
              <a:t>Ex: </a:t>
            </a:r>
            <a:r>
              <a:rPr lang="sv-SE" i="1" dirty="0" err="1">
                <a:solidFill>
                  <a:schemeClr val="accent1"/>
                </a:solidFill>
              </a:rPr>
              <a:t>Kettlebells</a:t>
            </a:r>
            <a:r>
              <a:rPr lang="sv-SE" i="1" dirty="0">
                <a:solidFill>
                  <a:schemeClr val="accent1"/>
                </a:solidFill>
              </a:rPr>
              <a:t>, </a:t>
            </a:r>
            <a:r>
              <a:rPr lang="sv-SE" i="1" dirty="0" err="1">
                <a:solidFill>
                  <a:schemeClr val="accent1"/>
                </a:solidFill>
              </a:rPr>
              <a:t>medicinball</a:t>
            </a:r>
            <a:r>
              <a:rPr lang="sv-SE" i="1" dirty="0">
                <a:solidFill>
                  <a:schemeClr val="accent1"/>
                </a:solidFill>
              </a:rPr>
              <a:t>, explosiva rörelser i samband med vikt.</a:t>
            </a:r>
          </a:p>
          <a:p>
            <a:pPr marL="0" indent="0" algn="ctr">
              <a:buNone/>
            </a:pPr>
            <a:r>
              <a:rPr lang="sv-SE" i="1" dirty="0">
                <a:solidFill>
                  <a:schemeClr val="accent1"/>
                </a:solidFill>
              </a:rPr>
              <a:t>I Sport (även vår) så är syftet med att få mer kraft (Styrka &amp; hastighet) . De olika faserna ovan påverkar vår kraft. Den </a:t>
            </a:r>
            <a:r>
              <a:rPr lang="sv-SE" i="1" dirty="0" err="1">
                <a:solidFill>
                  <a:schemeClr val="accent1"/>
                </a:solidFill>
              </a:rPr>
              <a:t>hypertrofa</a:t>
            </a:r>
            <a:r>
              <a:rPr lang="sv-SE" i="1" dirty="0">
                <a:solidFill>
                  <a:schemeClr val="accent1"/>
                </a:solidFill>
              </a:rPr>
              <a:t> fasen gör oss mer långsamma, men den kan vara nödvändig för att rekrytera mer muskelfiber för maxstyrkefasen. CON omvandlar, enkelt uttryckt. råstyrka till kraft.</a:t>
            </a:r>
          </a:p>
          <a:p>
            <a:pPr marL="0" indent="0">
              <a:buNone/>
            </a:pPr>
            <a:endParaRPr lang="sv-SE" i="1" dirty="0">
              <a:solidFill>
                <a:schemeClr val="accent1"/>
              </a:solidFill>
            </a:endParaRPr>
          </a:p>
        </p:txBody>
      </p:sp>
    </p:spTree>
    <p:extLst>
      <p:ext uri="{BB962C8B-B14F-4D97-AF65-F5344CB8AC3E}">
        <p14:creationId xmlns:p14="http://schemas.microsoft.com/office/powerpoint/2010/main" val="4472500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CA30656-BBF9-479F-9727-AE29016595D7}"/>
              </a:ext>
            </a:extLst>
          </p:cNvPr>
          <p:cNvSpPr>
            <a:spLocks noGrp="1"/>
          </p:cNvSpPr>
          <p:nvPr>
            <p:ph type="title"/>
          </p:nvPr>
        </p:nvSpPr>
        <p:spPr/>
        <p:txBody>
          <a:bodyPr/>
          <a:lstStyle/>
          <a:p>
            <a:r>
              <a:rPr lang="sv-SE" b="1" dirty="0"/>
              <a:t>Mina personliga prefenser (råd &amp; tips)</a:t>
            </a:r>
            <a:endParaRPr lang="sv-SE" dirty="0"/>
          </a:p>
        </p:txBody>
      </p:sp>
      <p:sp>
        <p:nvSpPr>
          <p:cNvPr id="3" name="Platshållare för innehåll 2">
            <a:extLst>
              <a:ext uri="{FF2B5EF4-FFF2-40B4-BE49-F238E27FC236}">
                <a16:creationId xmlns:a16="http://schemas.microsoft.com/office/drawing/2014/main" id="{99699811-ACB9-4395-96FD-83F96F39B2C0}"/>
              </a:ext>
            </a:extLst>
          </p:cNvPr>
          <p:cNvSpPr>
            <a:spLocks noGrp="1"/>
          </p:cNvSpPr>
          <p:nvPr>
            <p:ph idx="1"/>
          </p:nvPr>
        </p:nvSpPr>
        <p:spPr/>
        <p:txBody>
          <a:bodyPr>
            <a:normAutofit fontScale="77500" lnSpcReduction="20000"/>
          </a:bodyPr>
          <a:lstStyle/>
          <a:p>
            <a:pPr>
              <a:buFont typeface="Wingdings" panose="05000000000000000000" pitchFamily="2" charset="2"/>
              <a:buChar char="§"/>
            </a:pPr>
            <a:r>
              <a:rPr lang="sv-SE" sz="1600" i="1" dirty="0">
                <a:solidFill>
                  <a:schemeClr val="accent1"/>
                </a:solidFill>
              </a:rPr>
              <a:t>Konditions träning försöker jag göra på samma dagar som jag har uv rugby träning. Det är för att dela upp konditionsträning mellan styrketräning så mycket som om möjligt. Styrketräning (intensiv) och konditionsträning utnyttjar olika energisystem i musklerna. För att få behövd vila mellan olika träningsformer så har jag upplevt att detta fungerar. Om jag tränar kondition direkt efter ett styrkepass så gör jag det med motstånd, ex rep, släde, </a:t>
            </a:r>
            <a:r>
              <a:rPr lang="sv-SE" sz="1600" i="1" dirty="0" err="1">
                <a:solidFill>
                  <a:schemeClr val="accent1"/>
                </a:solidFill>
              </a:rPr>
              <a:t>assulltbike</a:t>
            </a:r>
            <a:r>
              <a:rPr lang="sv-SE" sz="1600" i="1" dirty="0">
                <a:solidFill>
                  <a:schemeClr val="accent1"/>
                </a:solidFill>
              </a:rPr>
              <a:t>. </a:t>
            </a:r>
          </a:p>
          <a:p>
            <a:pPr>
              <a:buFont typeface="Wingdings" panose="05000000000000000000" pitchFamily="2" charset="2"/>
              <a:buChar char="§"/>
            </a:pPr>
            <a:r>
              <a:rPr lang="sv-SE" sz="1600" i="1" dirty="0">
                <a:solidFill>
                  <a:schemeClr val="accent1"/>
                </a:solidFill>
              </a:rPr>
              <a:t>Få in pass som tränar din  ”arbetskapacitet”. Dvs vikt under </a:t>
            </a:r>
            <a:r>
              <a:rPr lang="sv-SE" sz="1600" i="1" dirty="0" err="1">
                <a:solidFill>
                  <a:schemeClr val="accent1"/>
                </a:solidFill>
              </a:rPr>
              <a:t>under</a:t>
            </a:r>
            <a:r>
              <a:rPr lang="sv-SE" sz="1600" i="1" dirty="0">
                <a:solidFill>
                  <a:schemeClr val="accent1"/>
                </a:solidFill>
              </a:rPr>
              <a:t> rörelse, Ex: </a:t>
            </a:r>
            <a:r>
              <a:rPr lang="sv-SE" sz="1600" i="1" dirty="0" err="1">
                <a:solidFill>
                  <a:schemeClr val="accent1"/>
                </a:solidFill>
              </a:rPr>
              <a:t>crossfit</a:t>
            </a:r>
            <a:r>
              <a:rPr lang="sv-SE" sz="1600" i="1" dirty="0">
                <a:solidFill>
                  <a:schemeClr val="accent1"/>
                </a:solidFill>
              </a:rPr>
              <a:t>, släde med rep för att göra push/</a:t>
            </a:r>
            <a:r>
              <a:rPr lang="sv-SE" sz="1600" i="1" dirty="0" err="1">
                <a:solidFill>
                  <a:schemeClr val="accent1"/>
                </a:solidFill>
              </a:rPr>
              <a:t>pull</a:t>
            </a:r>
            <a:r>
              <a:rPr lang="sv-SE" sz="1600" i="1" dirty="0">
                <a:solidFill>
                  <a:schemeClr val="accent1"/>
                </a:solidFill>
              </a:rPr>
              <a:t> (push/</a:t>
            </a:r>
            <a:r>
              <a:rPr lang="sv-SE" sz="1600" i="1" dirty="0" err="1">
                <a:solidFill>
                  <a:schemeClr val="accent1"/>
                </a:solidFill>
              </a:rPr>
              <a:t>pull</a:t>
            </a:r>
            <a:r>
              <a:rPr lang="sv-SE" sz="1600" i="1" dirty="0">
                <a:solidFill>
                  <a:schemeClr val="accent1"/>
                </a:solidFill>
              </a:rPr>
              <a:t>), </a:t>
            </a:r>
            <a:r>
              <a:rPr lang="sv-SE" sz="1600" i="1" dirty="0" err="1">
                <a:solidFill>
                  <a:schemeClr val="accent1"/>
                </a:solidFill>
              </a:rPr>
              <a:t>farmerswalk</a:t>
            </a:r>
            <a:r>
              <a:rPr lang="sv-SE" sz="1600" i="1" dirty="0">
                <a:solidFill>
                  <a:schemeClr val="accent1"/>
                </a:solidFill>
              </a:rPr>
              <a:t>, </a:t>
            </a:r>
            <a:r>
              <a:rPr lang="sv-SE" sz="1600" i="1" dirty="0" err="1">
                <a:solidFill>
                  <a:schemeClr val="accent1"/>
                </a:solidFill>
              </a:rPr>
              <a:t>kettlebellls</a:t>
            </a:r>
            <a:r>
              <a:rPr lang="sv-SE" sz="1600" i="1" dirty="0">
                <a:solidFill>
                  <a:schemeClr val="accent1"/>
                </a:solidFill>
              </a:rPr>
              <a:t>. </a:t>
            </a:r>
          </a:p>
          <a:p>
            <a:pPr>
              <a:buFont typeface="Wingdings" panose="05000000000000000000" pitchFamily="2" charset="2"/>
              <a:buChar char="§"/>
            </a:pPr>
            <a:r>
              <a:rPr lang="sv-SE" sz="1600" i="1" dirty="0">
                <a:solidFill>
                  <a:schemeClr val="accent1"/>
                </a:solidFill>
              </a:rPr>
              <a:t>Teknik först, vikt sen. </a:t>
            </a:r>
          </a:p>
          <a:p>
            <a:pPr>
              <a:buFont typeface="Wingdings" panose="05000000000000000000" pitchFamily="2" charset="2"/>
              <a:buChar char="§"/>
            </a:pPr>
            <a:r>
              <a:rPr lang="sv-SE" sz="1600" i="1" dirty="0">
                <a:solidFill>
                  <a:schemeClr val="accent1"/>
                </a:solidFill>
              </a:rPr>
              <a:t>Vila, då byggs musklerna upp mellan passen. </a:t>
            </a:r>
          </a:p>
          <a:p>
            <a:pPr>
              <a:buFont typeface="Wingdings" panose="05000000000000000000" pitchFamily="2" charset="2"/>
              <a:buChar char="§"/>
            </a:pPr>
            <a:r>
              <a:rPr lang="sv-SE" sz="1600" i="1" dirty="0">
                <a:solidFill>
                  <a:schemeClr val="accent1"/>
                </a:solidFill>
              </a:rPr>
              <a:t>Mer tyngd = Mer vila. Högre intensitet = Mer vila  / Styrka = Ex 24 – 48 h, kondition = 3 – 8 h. </a:t>
            </a:r>
          </a:p>
          <a:p>
            <a:pPr>
              <a:buFont typeface="Wingdings" panose="05000000000000000000" pitchFamily="2" charset="2"/>
              <a:buChar char="§"/>
            </a:pPr>
            <a:r>
              <a:rPr lang="sv-SE" sz="1600" i="1" dirty="0">
                <a:solidFill>
                  <a:schemeClr val="accent1"/>
                </a:solidFill>
              </a:rPr>
              <a:t>Få kontakt med musklerna (</a:t>
            </a:r>
            <a:r>
              <a:rPr lang="sv-SE" sz="1600" i="1" dirty="0" err="1">
                <a:solidFill>
                  <a:schemeClr val="accent1"/>
                </a:solidFill>
              </a:rPr>
              <a:t>Hypertrophy</a:t>
            </a:r>
            <a:r>
              <a:rPr lang="sv-SE" sz="1600" i="1" dirty="0">
                <a:solidFill>
                  <a:schemeClr val="accent1"/>
                </a:solidFill>
              </a:rPr>
              <a:t>). </a:t>
            </a:r>
          </a:p>
          <a:p>
            <a:pPr>
              <a:buFont typeface="Wingdings" panose="05000000000000000000" pitchFamily="2" charset="2"/>
              <a:buChar char="§"/>
            </a:pPr>
            <a:r>
              <a:rPr lang="sv-SE" sz="1600" i="1" dirty="0">
                <a:solidFill>
                  <a:schemeClr val="accent1"/>
                </a:solidFill>
              </a:rPr>
              <a:t>Jag tränar mer för en bra generell styrka, allroundträning. Därefter lägger jag till övningar som är sportspecifika. </a:t>
            </a:r>
          </a:p>
          <a:p>
            <a:pPr marL="0" indent="0">
              <a:buNone/>
            </a:pPr>
            <a:r>
              <a:rPr lang="sv-SE" sz="1600" i="1" dirty="0">
                <a:solidFill>
                  <a:schemeClr val="accent1"/>
                </a:solidFill>
              </a:rPr>
              <a:t>     Ex: Fensimning kräver en del uthållighet i ben/lår = Utfall med vikt, </a:t>
            </a:r>
            <a:r>
              <a:rPr lang="sv-SE" sz="1600" i="1" dirty="0" err="1">
                <a:solidFill>
                  <a:schemeClr val="accent1"/>
                </a:solidFill>
              </a:rPr>
              <a:t>lårcurl</a:t>
            </a:r>
            <a:r>
              <a:rPr lang="sv-SE" sz="1600" i="1" dirty="0">
                <a:solidFill>
                  <a:schemeClr val="accent1"/>
                </a:solidFill>
              </a:rPr>
              <a:t>. Finnen. Träna muskeluthållighet. </a:t>
            </a:r>
          </a:p>
          <a:p>
            <a:pPr marL="0" indent="0">
              <a:buNone/>
            </a:pPr>
            <a:r>
              <a:rPr lang="sv-SE" sz="1600" i="1" dirty="0">
                <a:solidFill>
                  <a:schemeClr val="accent1"/>
                </a:solidFill>
              </a:rPr>
              <a:t>     Ex: Min profil är mer offensiv(murbräcka) = Explosiv styrka i armar (Tung </a:t>
            </a:r>
            <a:r>
              <a:rPr lang="sv-SE" sz="1600" i="1" dirty="0" err="1">
                <a:solidFill>
                  <a:schemeClr val="accent1"/>
                </a:solidFill>
              </a:rPr>
              <a:t>bicepscurl</a:t>
            </a:r>
            <a:r>
              <a:rPr lang="sv-SE" sz="1600" i="1" dirty="0">
                <a:solidFill>
                  <a:schemeClr val="accent1"/>
                </a:solidFill>
              </a:rPr>
              <a:t>), </a:t>
            </a:r>
            <a:r>
              <a:rPr lang="sv-SE" sz="1600" i="1" dirty="0" err="1">
                <a:solidFill>
                  <a:schemeClr val="accent1"/>
                </a:solidFill>
              </a:rPr>
              <a:t>bålstyrka</a:t>
            </a:r>
            <a:r>
              <a:rPr lang="sv-SE" sz="1600" i="1" dirty="0">
                <a:solidFill>
                  <a:schemeClr val="accent1"/>
                </a:solidFill>
              </a:rPr>
              <a:t> (Tunga explosiva   </a:t>
            </a:r>
          </a:p>
          <a:p>
            <a:pPr marL="0" indent="0">
              <a:buNone/>
            </a:pPr>
            <a:r>
              <a:rPr lang="sv-SE" sz="1600" i="1" dirty="0">
                <a:solidFill>
                  <a:schemeClr val="accent1"/>
                </a:solidFill>
              </a:rPr>
              <a:t>     bålövningar kombinerat med uthållighet), Styrka i ryggen (Ryggdrag med stång). </a:t>
            </a:r>
          </a:p>
          <a:p>
            <a:pPr>
              <a:buFont typeface="Wingdings" panose="05000000000000000000" pitchFamily="2" charset="2"/>
              <a:buChar char="§"/>
            </a:pPr>
            <a:r>
              <a:rPr lang="sv-SE" sz="1600" i="1" dirty="0">
                <a:solidFill>
                  <a:schemeClr val="accent1"/>
                </a:solidFill>
              </a:rPr>
              <a:t>Träna fokuserat, kortare pass med mer fokus. </a:t>
            </a:r>
          </a:p>
          <a:p>
            <a:pPr>
              <a:buFont typeface="Wingdings" panose="05000000000000000000" pitchFamily="2" charset="2"/>
              <a:buChar char="§"/>
            </a:pPr>
            <a:r>
              <a:rPr lang="sv-SE" sz="1600" i="1" dirty="0">
                <a:solidFill>
                  <a:schemeClr val="accent1"/>
                </a:solidFill>
              </a:rPr>
              <a:t>Träningsform du tycker är rolig. Jag föredrar </a:t>
            </a:r>
            <a:r>
              <a:rPr lang="sv-SE" sz="1600" i="1" dirty="0" err="1">
                <a:solidFill>
                  <a:schemeClr val="accent1"/>
                </a:solidFill>
              </a:rPr>
              <a:t>utegym</a:t>
            </a:r>
            <a:r>
              <a:rPr lang="sv-SE" sz="1600" i="1" dirty="0">
                <a:solidFill>
                  <a:schemeClr val="accent1"/>
                </a:solidFill>
              </a:rPr>
              <a:t> för mina cirkelpass dagar. </a:t>
            </a:r>
            <a:r>
              <a:rPr lang="sv-SE" sz="1600" i="1" dirty="0" err="1">
                <a:solidFill>
                  <a:schemeClr val="accent1"/>
                </a:solidFill>
              </a:rPr>
              <a:t>Repklättring</a:t>
            </a:r>
            <a:r>
              <a:rPr lang="sv-SE" sz="1600" i="1" dirty="0">
                <a:solidFill>
                  <a:schemeClr val="accent1"/>
                </a:solidFill>
              </a:rPr>
              <a:t>/Chins osv. </a:t>
            </a:r>
          </a:p>
          <a:p>
            <a:pPr>
              <a:buFont typeface="Wingdings" panose="05000000000000000000" pitchFamily="2" charset="2"/>
              <a:buChar char="§"/>
            </a:pPr>
            <a:r>
              <a:rPr lang="sv-SE" sz="1600" i="1" dirty="0">
                <a:solidFill>
                  <a:schemeClr val="accent1"/>
                </a:solidFill>
              </a:rPr>
              <a:t>Efter sjukdom brukar jag träna med kroppen endast som vikt  i någon dag, hjälper mig att komma tillbaka fortare. </a:t>
            </a:r>
          </a:p>
          <a:p>
            <a:pPr>
              <a:buFont typeface="Wingdings" panose="05000000000000000000" pitchFamily="2" charset="2"/>
              <a:buChar char="§"/>
            </a:pPr>
            <a:r>
              <a:rPr lang="sv-SE" sz="1600" i="1" dirty="0">
                <a:solidFill>
                  <a:schemeClr val="accent1"/>
                </a:solidFill>
              </a:rPr>
              <a:t>Andra aktiviteter som klättring, boxning, cirkelpass osv ger ofta en fördel i styrka och kondition för vår sport. En bonus. </a:t>
            </a:r>
          </a:p>
        </p:txBody>
      </p:sp>
    </p:spTree>
    <p:extLst>
      <p:ext uri="{BB962C8B-B14F-4D97-AF65-F5344CB8AC3E}">
        <p14:creationId xmlns:p14="http://schemas.microsoft.com/office/powerpoint/2010/main" val="21277811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TM02900771[[fn=Del]]</Template>
  <TotalTime>921</TotalTime>
  <Words>1699</Words>
  <Application>Microsoft Office PowerPoint</Application>
  <PresentationFormat>Bredbild</PresentationFormat>
  <Paragraphs>189</Paragraphs>
  <Slides>28</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28</vt:i4>
      </vt:variant>
    </vt:vector>
  </HeadingPairs>
  <TitlesOfParts>
    <vt:vector size="34" baseType="lpstr">
      <vt:lpstr>Arial</vt:lpstr>
      <vt:lpstr>Calibri</vt:lpstr>
      <vt:lpstr>Calibri Light</vt:lpstr>
      <vt:lpstr>Roboto</vt:lpstr>
      <vt:lpstr>Wingdings</vt:lpstr>
      <vt:lpstr>Office-tema</vt:lpstr>
      <vt:lpstr>Kravställning spelare</vt:lpstr>
      <vt:lpstr>PowerPoint-presentation</vt:lpstr>
      <vt:lpstr>Kategorisering av speltyper</vt:lpstr>
      <vt:lpstr>Träningsupplägg för landslaget</vt:lpstr>
      <vt:lpstr> Inledning   Vi spelar en sport som kräver en hel del styrka och kondition. Jag har sammanfattat de viktigaste metoderna för att få en effektiv styrekträning samt riktlinjer om hur man kan lägga upp sin träning bredvid sporten.  Sammanfattningen  bygger på träningsteori inom styrekträning för idrott samt egna erfarenheter.   Vi ligger på olika nivåer av vilken typ av träning vi gör utanför uv rugbyn. Samt vilka metoder vi gör det genom (Crossfit, styrketräning osv).  Syftet med träningssammanfattningen är att skapa en gemensam målbild, och grund. Därmed en kravspec för spelare som vill spela I landslaget.  För att skapa ett träningsprogram till en individ så får man ta hänsyn till träningserfarenhet, ålder, form, genetik,rörlighet, fysiska begränsningar osv. Däremot så finns det fundamentala faktorer som är generella oavsett vilken nivå som man tränar på.   Jag har tagit ut det som anses vara makrofaktorer för att få ut så mycket resultat av din träning oavsett träningsform.  </vt:lpstr>
      <vt:lpstr>UV Rugby - Fysiska krav </vt:lpstr>
      <vt:lpstr>Styrketräningens sammanfattning </vt:lpstr>
      <vt:lpstr>Intensitet </vt:lpstr>
      <vt:lpstr>Mina personliga prefenser (råd &amp; tips)</vt:lpstr>
      <vt:lpstr>Styrketräning – Exempel på periodisering </vt:lpstr>
      <vt:lpstr>Styrketräning – Exempel på periodisering </vt:lpstr>
      <vt:lpstr>Konditionsträning </vt:lpstr>
      <vt:lpstr>Kost – Ingen effekt utan rätt kost </vt:lpstr>
      <vt:lpstr>Styrketräning Exempel Hypertrophy </vt:lpstr>
      <vt:lpstr>Styrketräning Exempel Hypertrophy </vt:lpstr>
      <vt:lpstr>Styrketräning Exempel Hypertrophy </vt:lpstr>
      <vt:lpstr>Styrketräning Exempel Max styrka.  Helkropp - Fokus Ben </vt:lpstr>
      <vt:lpstr>Exempel på mitt upplägg idag: </vt:lpstr>
      <vt:lpstr>Exempel på ett enkelt kroppsträningsprogram. </vt:lpstr>
      <vt:lpstr>PowerPoint-presentation</vt:lpstr>
      <vt:lpstr>PowerPoint-presentation</vt:lpstr>
      <vt:lpstr>PowerPoint-presentation</vt:lpstr>
      <vt:lpstr>PowerPoint-presentation</vt:lpstr>
      <vt:lpstr>PowerPoint-presentation</vt:lpstr>
      <vt:lpstr>PowerPoint-presentation</vt:lpstr>
      <vt:lpstr>Länkar till träningsinspo – Funktionell styrka </vt:lpstr>
      <vt:lpstr>Länkar till träningsinspo – Styrkelyft</vt:lpstr>
      <vt:lpstr>Gör Träningsprogram / Schema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Kravställning spelare</dc:title>
  <dc:creator>Stefan Poldrugac</dc:creator>
  <cp:lastModifiedBy>Stefan Poldrugac</cp:lastModifiedBy>
  <cp:revision>11</cp:revision>
  <dcterms:created xsi:type="dcterms:W3CDTF">2022-01-24T17:43:09Z</dcterms:created>
  <dcterms:modified xsi:type="dcterms:W3CDTF">2022-01-25T14:06:31Z</dcterms:modified>
</cp:coreProperties>
</file>