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4" r:id="rId8"/>
    <p:sldId id="265" r:id="rId9"/>
    <p:sldId id="266" r:id="rId10"/>
    <p:sldId id="273" r:id="rId11"/>
    <p:sldId id="260" r:id="rId12"/>
    <p:sldId id="269" r:id="rId13"/>
    <p:sldId id="261" r:id="rId14"/>
    <p:sldId id="262" r:id="rId15"/>
    <p:sldId id="272" r:id="rId16"/>
    <p:sldId id="263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576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276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900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989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03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445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46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121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391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737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283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17685-E283-4E73-B463-93AA0A7EC786}" type="datetimeFigureOut">
              <a:rPr lang="sv-SE" smtClean="0"/>
              <a:t>2015-12-07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BDEDC-E407-4514-B7DA-01CD49D5DAB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187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UNIK P03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2015-12-07</a:t>
            </a:r>
            <a:endParaRPr lang="sv-SE" dirty="0"/>
          </a:p>
        </p:txBody>
      </p:sp>
      <p:pic>
        <p:nvPicPr>
          <p:cNvPr id="6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7190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Spelarintervjuer </a:t>
            </a:r>
            <a:r>
              <a:rPr lang="sv-SE" dirty="0"/>
              <a:t>(18 av 21)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528"/>
            <a:ext cx="7601600" cy="4958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Bild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916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effectLst/>
              </a:rPr>
              <a:t>Samarbete P01 matcher/träning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Matcher:</a:t>
            </a:r>
          </a:p>
          <a:p>
            <a:pPr lvl="1"/>
            <a:r>
              <a:rPr lang="sv-SE" dirty="0" smtClean="0"/>
              <a:t>Lottning </a:t>
            </a:r>
            <a:r>
              <a:rPr lang="sv-SE" dirty="0"/>
              <a:t>sker bland intresserade till ev. </a:t>
            </a:r>
            <a:r>
              <a:rPr lang="sv-SE" dirty="0" smtClean="0"/>
              <a:t>matcher.</a:t>
            </a:r>
          </a:p>
          <a:p>
            <a:pPr lvl="1"/>
            <a:r>
              <a:rPr lang="sv-SE" dirty="0" smtClean="0"/>
              <a:t>P01 </a:t>
            </a:r>
            <a:r>
              <a:rPr lang="sv-SE" dirty="0"/>
              <a:t>lägger sig inte i vilka </a:t>
            </a:r>
            <a:r>
              <a:rPr lang="sv-SE" dirty="0" smtClean="0"/>
              <a:t>spelare som kommer från P03.</a:t>
            </a:r>
          </a:p>
          <a:p>
            <a:pPr lvl="1"/>
            <a:r>
              <a:rPr lang="sv-SE" dirty="0" smtClean="0"/>
              <a:t>Vi ledare kan välja att avråda spelare som inte är mogna.</a:t>
            </a:r>
            <a:endParaRPr lang="sv-SE" dirty="0"/>
          </a:p>
          <a:p>
            <a:r>
              <a:rPr lang="sv-SE" dirty="0" smtClean="0"/>
              <a:t>Enstaka träningstillfälle med ~6 spelare åt gången som får träna med P01.</a:t>
            </a:r>
          </a:p>
          <a:p>
            <a:pPr lvl="1"/>
            <a:r>
              <a:rPr lang="sv-SE" dirty="0" smtClean="0"/>
              <a:t>Lära känna killarna i P01 </a:t>
            </a:r>
            <a:r>
              <a:rPr lang="sv-SE" dirty="0" smtClean="0">
                <a:sym typeface="Wingdings" panose="05000000000000000000" pitchFamily="2" charset="2"/>
              </a:rPr>
              <a:t></a:t>
            </a:r>
            <a:r>
              <a:rPr lang="sv-SE" dirty="0" smtClean="0"/>
              <a:t>Bra om man vill vara med på match.</a:t>
            </a:r>
          </a:p>
          <a:p>
            <a:pPr lvl="1"/>
            <a:r>
              <a:rPr lang="sv-SE" dirty="0" smtClean="0"/>
              <a:t>Morot: Se hur långt man kan ha kommit om 2 år.</a:t>
            </a:r>
          </a:p>
          <a:p>
            <a:pPr lvl="1"/>
            <a:r>
              <a:rPr lang="sv-SE" dirty="0" smtClean="0"/>
              <a:t>Ca 1 gång/mån 22/12 och 29/12</a:t>
            </a:r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1792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effectLst/>
              </a:rPr>
              <a:t>Samarbete P04 match/träning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Vi lånar spelare när vi har spelarbrist till match (färre än 14). P04:s ledare väljer </a:t>
            </a:r>
            <a:r>
              <a:rPr lang="sv-SE" dirty="0" smtClean="0"/>
              <a:t>bland de </a:t>
            </a:r>
            <a:r>
              <a:rPr lang="sv-SE" dirty="0"/>
              <a:t>som </a:t>
            </a:r>
            <a:r>
              <a:rPr lang="sv-SE" dirty="0" smtClean="0"/>
              <a:t>vill (lottar </a:t>
            </a:r>
            <a:r>
              <a:rPr lang="sv-SE" dirty="0"/>
              <a:t>efter intresse</a:t>
            </a:r>
            <a:r>
              <a:rPr lang="sv-SE" dirty="0" smtClean="0"/>
              <a:t>). Vi lägger oss inte i val av spelare.</a:t>
            </a:r>
            <a:endParaRPr lang="sv-SE" dirty="0"/>
          </a:p>
          <a:p>
            <a:r>
              <a:rPr lang="sv-SE" dirty="0"/>
              <a:t>Vi ställer upp med våra 04-or om de saknar spelare (lottar efter intresse).</a:t>
            </a:r>
          </a:p>
          <a:p>
            <a:r>
              <a:rPr lang="sv-SE" dirty="0" smtClean="0"/>
              <a:t>Johan tränar P04:s målvakter</a:t>
            </a:r>
            <a:r>
              <a:rPr lang="sv-SE" dirty="0"/>
              <a:t> </a:t>
            </a:r>
            <a:r>
              <a:rPr lang="sv-SE" dirty="0" smtClean="0"/>
              <a:t>vid några tillfälle. I övrigt i nuläget inga planerade gemensamma träningar.</a:t>
            </a:r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2500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Spelpositioner match</a:t>
            </a:r>
            <a:endParaRPr lang="sv-SE" dirty="0"/>
          </a:p>
        </p:txBody>
      </p:sp>
      <p:sp>
        <p:nvSpPr>
          <p:cNvPr id="4" name="Multiplicera 3"/>
          <p:cNvSpPr/>
          <p:nvPr/>
        </p:nvSpPr>
        <p:spPr>
          <a:xfrm>
            <a:off x="4025533" y="2535691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Multiplicera 4"/>
          <p:cNvSpPr/>
          <p:nvPr/>
        </p:nvSpPr>
        <p:spPr>
          <a:xfrm>
            <a:off x="4507885" y="3584483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Multiplicera 5"/>
          <p:cNvSpPr/>
          <p:nvPr/>
        </p:nvSpPr>
        <p:spPr>
          <a:xfrm>
            <a:off x="4044273" y="3009659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Multiplicera 6"/>
          <p:cNvSpPr/>
          <p:nvPr/>
        </p:nvSpPr>
        <p:spPr>
          <a:xfrm>
            <a:off x="3612225" y="3584483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Multiplicera 7"/>
          <p:cNvSpPr/>
          <p:nvPr/>
        </p:nvSpPr>
        <p:spPr>
          <a:xfrm>
            <a:off x="3210753" y="2841715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Multiplicera 8"/>
          <p:cNvSpPr/>
          <p:nvPr/>
        </p:nvSpPr>
        <p:spPr>
          <a:xfrm>
            <a:off x="4881732" y="2865643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Multiplicera 9"/>
          <p:cNvSpPr/>
          <p:nvPr/>
        </p:nvSpPr>
        <p:spPr>
          <a:xfrm>
            <a:off x="2754039" y="3429000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Multiplicera 10"/>
          <p:cNvSpPr/>
          <p:nvPr/>
        </p:nvSpPr>
        <p:spPr>
          <a:xfrm>
            <a:off x="5397133" y="3429000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Multiplicera 11"/>
          <p:cNvSpPr/>
          <p:nvPr/>
        </p:nvSpPr>
        <p:spPr>
          <a:xfrm>
            <a:off x="3449469" y="4345007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Multiplicera 12"/>
          <p:cNvSpPr/>
          <p:nvPr/>
        </p:nvSpPr>
        <p:spPr>
          <a:xfrm>
            <a:off x="4673605" y="4347723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Frihandsfigur 13"/>
          <p:cNvSpPr/>
          <p:nvPr/>
        </p:nvSpPr>
        <p:spPr>
          <a:xfrm>
            <a:off x="3551074" y="2327320"/>
            <a:ext cx="1521716" cy="1802167"/>
          </a:xfrm>
          <a:custGeom>
            <a:avLst/>
            <a:gdLst>
              <a:gd name="connsiteX0" fmla="*/ 834501 w 1521716"/>
              <a:gd name="connsiteY0" fmla="*/ 8878 h 1802167"/>
              <a:gd name="connsiteX1" fmla="*/ 790113 w 1521716"/>
              <a:gd name="connsiteY1" fmla="*/ 17756 h 1802167"/>
              <a:gd name="connsiteX2" fmla="*/ 763480 w 1521716"/>
              <a:gd name="connsiteY2" fmla="*/ 8878 h 1802167"/>
              <a:gd name="connsiteX3" fmla="*/ 719091 w 1521716"/>
              <a:gd name="connsiteY3" fmla="*/ 0 h 1802167"/>
              <a:gd name="connsiteX4" fmla="*/ 568171 w 1521716"/>
              <a:gd name="connsiteY4" fmla="*/ 8878 h 1802167"/>
              <a:gd name="connsiteX5" fmla="*/ 514905 w 1521716"/>
              <a:gd name="connsiteY5" fmla="*/ 26633 h 1802167"/>
              <a:gd name="connsiteX6" fmla="*/ 461639 w 1521716"/>
              <a:gd name="connsiteY6" fmla="*/ 71022 h 1802167"/>
              <a:gd name="connsiteX7" fmla="*/ 435006 w 1521716"/>
              <a:gd name="connsiteY7" fmla="*/ 88777 h 1802167"/>
              <a:gd name="connsiteX8" fmla="*/ 417251 w 1521716"/>
              <a:gd name="connsiteY8" fmla="*/ 115410 h 1802167"/>
              <a:gd name="connsiteX9" fmla="*/ 399495 w 1521716"/>
              <a:gd name="connsiteY9" fmla="*/ 168676 h 1802167"/>
              <a:gd name="connsiteX10" fmla="*/ 381740 w 1521716"/>
              <a:gd name="connsiteY10" fmla="*/ 230820 h 1802167"/>
              <a:gd name="connsiteX11" fmla="*/ 355107 w 1521716"/>
              <a:gd name="connsiteY11" fmla="*/ 798991 h 1802167"/>
              <a:gd name="connsiteX12" fmla="*/ 355107 w 1521716"/>
              <a:gd name="connsiteY12" fmla="*/ 798991 h 1802167"/>
              <a:gd name="connsiteX13" fmla="*/ 337352 w 1521716"/>
              <a:gd name="connsiteY13" fmla="*/ 870012 h 1802167"/>
              <a:gd name="connsiteX14" fmla="*/ 292963 w 1521716"/>
              <a:gd name="connsiteY14" fmla="*/ 923278 h 1802167"/>
              <a:gd name="connsiteX15" fmla="*/ 239697 w 1521716"/>
              <a:gd name="connsiteY15" fmla="*/ 958789 h 1802167"/>
              <a:gd name="connsiteX16" fmla="*/ 213064 w 1521716"/>
              <a:gd name="connsiteY16" fmla="*/ 967666 h 1802167"/>
              <a:gd name="connsiteX17" fmla="*/ 168676 w 1521716"/>
              <a:gd name="connsiteY17" fmla="*/ 994299 h 1802167"/>
              <a:gd name="connsiteX18" fmla="*/ 124288 w 1521716"/>
              <a:gd name="connsiteY18" fmla="*/ 1020932 h 1802167"/>
              <a:gd name="connsiteX19" fmla="*/ 106532 w 1521716"/>
              <a:gd name="connsiteY19" fmla="*/ 1038688 h 1802167"/>
              <a:gd name="connsiteX20" fmla="*/ 53266 w 1521716"/>
              <a:gd name="connsiteY20" fmla="*/ 1083076 h 1802167"/>
              <a:gd name="connsiteX21" fmla="*/ 35511 w 1521716"/>
              <a:gd name="connsiteY21" fmla="*/ 1109709 h 1802167"/>
              <a:gd name="connsiteX22" fmla="*/ 17755 w 1521716"/>
              <a:gd name="connsiteY22" fmla="*/ 1189608 h 1802167"/>
              <a:gd name="connsiteX23" fmla="*/ 8878 w 1521716"/>
              <a:gd name="connsiteY23" fmla="*/ 1216241 h 1802167"/>
              <a:gd name="connsiteX24" fmla="*/ 0 w 1521716"/>
              <a:gd name="connsiteY24" fmla="*/ 1260629 h 1802167"/>
              <a:gd name="connsiteX25" fmla="*/ 8878 w 1521716"/>
              <a:gd name="connsiteY25" fmla="*/ 1518082 h 1802167"/>
              <a:gd name="connsiteX26" fmla="*/ 26633 w 1521716"/>
              <a:gd name="connsiteY26" fmla="*/ 1544715 h 1802167"/>
              <a:gd name="connsiteX27" fmla="*/ 79899 w 1521716"/>
              <a:gd name="connsiteY27" fmla="*/ 1589103 h 1802167"/>
              <a:gd name="connsiteX28" fmla="*/ 142043 w 1521716"/>
              <a:gd name="connsiteY28" fmla="*/ 1606859 h 1802167"/>
              <a:gd name="connsiteX29" fmla="*/ 221942 w 1521716"/>
              <a:gd name="connsiteY29" fmla="*/ 1633492 h 1802167"/>
              <a:gd name="connsiteX30" fmla="*/ 248575 w 1521716"/>
              <a:gd name="connsiteY30" fmla="*/ 1642369 h 1802167"/>
              <a:gd name="connsiteX31" fmla="*/ 284086 w 1521716"/>
              <a:gd name="connsiteY31" fmla="*/ 1651247 h 1802167"/>
              <a:gd name="connsiteX32" fmla="*/ 310719 w 1521716"/>
              <a:gd name="connsiteY32" fmla="*/ 1660125 h 1802167"/>
              <a:gd name="connsiteX33" fmla="*/ 363985 w 1521716"/>
              <a:gd name="connsiteY33" fmla="*/ 1669002 h 1802167"/>
              <a:gd name="connsiteX34" fmla="*/ 452761 w 1521716"/>
              <a:gd name="connsiteY34" fmla="*/ 1695635 h 1802167"/>
              <a:gd name="connsiteX35" fmla="*/ 514905 w 1521716"/>
              <a:gd name="connsiteY35" fmla="*/ 1704513 h 1802167"/>
              <a:gd name="connsiteX36" fmla="*/ 568171 w 1521716"/>
              <a:gd name="connsiteY36" fmla="*/ 1713391 h 1802167"/>
              <a:gd name="connsiteX37" fmla="*/ 656948 w 1521716"/>
              <a:gd name="connsiteY37" fmla="*/ 1722268 h 1802167"/>
              <a:gd name="connsiteX38" fmla="*/ 719091 w 1521716"/>
              <a:gd name="connsiteY38" fmla="*/ 1731146 h 1802167"/>
              <a:gd name="connsiteX39" fmla="*/ 798990 w 1521716"/>
              <a:gd name="connsiteY39" fmla="*/ 1740024 h 1802167"/>
              <a:gd name="connsiteX40" fmla="*/ 923278 w 1521716"/>
              <a:gd name="connsiteY40" fmla="*/ 1766657 h 1802167"/>
              <a:gd name="connsiteX41" fmla="*/ 1038688 w 1521716"/>
              <a:gd name="connsiteY41" fmla="*/ 1775534 h 1802167"/>
              <a:gd name="connsiteX42" fmla="*/ 1065321 w 1521716"/>
              <a:gd name="connsiteY42" fmla="*/ 1784412 h 1802167"/>
              <a:gd name="connsiteX43" fmla="*/ 1260629 w 1521716"/>
              <a:gd name="connsiteY43" fmla="*/ 1802167 h 1802167"/>
              <a:gd name="connsiteX44" fmla="*/ 1411550 w 1521716"/>
              <a:gd name="connsiteY44" fmla="*/ 1793290 h 1802167"/>
              <a:gd name="connsiteX45" fmla="*/ 1464816 w 1521716"/>
              <a:gd name="connsiteY45" fmla="*/ 1757779 h 1802167"/>
              <a:gd name="connsiteX46" fmla="*/ 1491449 w 1521716"/>
              <a:gd name="connsiteY46" fmla="*/ 1722268 h 1802167"/>
              <a:gd name="connsiteX47" fmla="*/ 1500326 w 1521716"/>
              <a:gd name="connsiteY47" fmla="*/ 1677880 h 1802167"/>
              <a:gd name="connsiteX48" fmla="*/ 1509204 w 1521716"/>
              <a:gd name="connsiteY48" fmla="*/ 1651247 h 1802167"/>
              <a:gd name="connsiteX49" fmla="*/ 1509204 w 1521716"/>
              <a:gd name="connsiteY49" fmla="*/ 1322773 h 1802167"/>
              <a:gd name="connsiteX50" fmla="*/ 1473693 w 1521716"/>
              <a:gd name="connsiteY50" fmla="*/ 1269507 h 1802167"/>
              <a:gd name="connsiteX51" fmla="*/ 1429305 w 1521716"/>
              <a:gd name="connsiteY51" fmla="*/ 1216241 h 1802167"/>
              <a:gd name="connsiteX52" fmla="*/ 1411550 w 1521716"/>
              <a:gd name="connsiteY52" fmla="*/ 1189608 h 1802167"/>
              <a:gd name="connsiteX53" fmla="*/ 1384917 w 1521716"/>
              <a:gd name="connsiteY53" fmla="*/ 1171853 h 1802167"/>
              <a:gd name="connsiteX54" fmla="*/ 1367161 w 1521716"/>
              <a:gd name="connsiteY54" fmla="*/ 1154097 h 1802167"/>
              <a:gd name="connsiteX55" fmla="*/ 1340528 w 1521716"/>
              <a:gd name="connsiteY55" fmla="*/ 1136342 h 1802167"/>
              <a:gd name="connsiteX56" fmla="*/ 1287262 w 1521716"/>
              <a:gd name="connsiteY56" fmla="*/ 1091954 h 1802167"/>
              <a:gd name="connsiteX57" fmla="*/ 1251752 w 1521716"/>
              <a:gd name="connsiteY57" fmla="*/ 1047565 h 1802167"/>
              <a:gd name="connsiteX58" fmla="*/ 1207363 w 1521716"/>
              <a:gd name="connsiteY58" fmla="*/ 1012055 h 1802167"/>
              <a:gd name="connsiteX59" fmla="*/ 1198486 w 1521716"/>
              <a:gd name="connsiteY59" fmla="*/ 985422 h 1802167"/>
              <a:gd name="connsiteX60" fmla="*/ 1162975 w 1521716"/>
              <a:gd name="connsiteY60" fmla="*/ 932156 h 1802167"/>
              <a:gd name="connsiteX61" fmla="*/ 1145220 w 1521716"/>
              <a:gd name="connsiteY61" fmla="*/ 878890 h 1802167"/>
              <a:gd name="connsiteX62" fmla="*/ 1127464 w 1521716"/>
              <a:gd name="connsiteY62" fmla="*/ 798991 h 1802167"/>
              <a:gd name="connsiteX63" fmla="*/ 1118587 w 1521716"/>
              <a:gd name="connsiteY63" fmla="*/ 577049 h 1802167"/>
              <a:gd name="connsiteX64" fmla="*/ 1100831 w 1521716"/>
              <a:gd name="connsiteY64" fmla="*/ 426128 h 1802167"/>
              <a:gd name="connsiteX65" fmla="*/ 1065321 w 1521716"/>
              <a:gd name="connsiteY65" fmla="*/ 266330 h 1802167"/>
              <a:gd name="connsiteX66" fmla="*/ 1038688 w 1521716"/>
              <a:gd name="connsiteY66" fmla="*/ 204187 h 1802167"/>
              <a:gd name="connsiteX67" fmla="*/ 1020932 w 1521716"/>
              <a:gd name="connsiteY67" fmla="*/ 186431 h 1802167"/>
              <a:gd name="connsiteX68" fmla="*/ 1003177 w 1521716"/>
              <a:gd name="connsiteY68" fmla="*/ 159798 h 1802167"/>
              <a:gd name="connsiteX69" fmla="*/ 985421 w 1521716"/>
              <a:gd name="connsiteY69" fmla="*/ 142043 h 1802167"/>
              <a:gd name="connsiteX70" fmla="*/ 967666 w 1521716"/>
              <a:gd name="connsiteY70" fmla="*/ 115410 h 1802167"/>
              <a:gd name="connsiteX71" fmla="*/ 887767 w 1521716"/>
              <a:gd name="connsiteY71" fmla="*/ 53266 h 1802167"/>
              <a:gd name="connsiteX72" fmla="*/ 861134 w 1521716"/>
              <a:gd name="connsiteY72" fmla="*/ 44389 h 1802167"/>
              <a:gd name="connsiteX73" fmla="*/ 843379 w 1521716"/>
              <a:gd name="connsiteY73" fmla="*/ 26633 h 1802167"/>
              <a:gd name="connsiteX74" fmla="*/ 834501 w 1521716"/>
              <a:gd name="connsiteY74" fmla="*/ 8878 h 180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521716" h="1802167">
                <a:moveTo>
                  <a:pt x="834501" y="8878"/>
                </a:moveTo>
                <a:cubicBezTo>
                  <a:pt x="825623" y="7399"/>
                  <a:pt x="805202" y="17756"/>
                  <a:pt x="790113" y="17756"/>
                </a:cubicBezTo>
                <a:cubicBezTo>
                  <a:pt x="780755" y="17756"/>
                  <a:pt x="772558" y="11148"/>
                  <a:pt x="763480" y="8878"/>
                </a:cubicBezTo>
                <a:cubicBezTo>
                  <a:pt x="748841" y="5218"/>
                  <a:pt x="733887" y="2959"/>
                  <a:pt x="719091" y="0"/>
                </a:cubicBezTo>
                <a:cubicBezTo>
                  <a:pt x="668784" y="2959"/>
                  <a:pt x="618141" y="2360"/>
                  <a:pt x="568171" y="8878"/>
                </a:cubicBezTo>
                <a:cubicBezTo>
                  <a:pt x="549612" y="11299"/>
                  <a:pt x="514905" y="26633"/>
                  <a:pt x="514905" y="26633"/>
                </a:cubicBezTo>
                <a:cubicBezTo>
                  <a:pt x="448773" y="70722"/>
                  <a:pt x="530002" y="14053"/>
                  <a:pt x="461639" y="71022"/>
                </a:cubicBezTo>
                <a:cubicBezTo>
                  <a:pt x="453442" y="77852"/>
                  <a:pt x="443884" y="82859"/>
                  <a:pt x="435006" y="88777"/>
                </a:cubicBezTo>
                <a:cubicBezTo>
                  <a:pt x="429088" y="97655"/>
                  <a:pt x="421584" y="105660"/>
                  <a:pt x="417251" y="115410"/>
                </a:cubicBezTo>
                <a:cubicBezTo>
                  <a:pt x="409650" y="132513"/>
                  <a:pt x="405413" y="150921"/>
                  <a:pt x="399495" y="168676"/>
                </a:cubicBezTo>
                <a:cubicBezTo>
                  <a:pt x="386763" y="206873"/>
                  <a:pt x="392884" y="186246"/>
                  <a:pt x="381740" y="230820"/>
                </a:cubicBezTo>
                <a:cubicBezTo>
                  <a:pt x="372539" y="764438"/>
                  <a:pt x="427145" y="582873"/>
                  <a:pt x="355107" y="798991"/>
                </a:cubicBezTo>
                <a:lnTo>
                  <a:pt x="355107" y="798991"/>
                </a:lnTo>
                <a:cubicBezTo>
                  <a:pt x="351732" y="815867"/>
                  <a:pt x="346449" y="851817"/>
                  <a:pt x="337352" y="870012"/>
                </a:cubicBezTo>
                <a:cubicBezTo>
                  <a:pt x="328027" y="888663"/>
                  <a:pt x="309026" y="910785"/>
                  <a:pt x="292963" y="923278"/>
                </a:cubicBezTo>
                <a:cubicBezTo>
                  <a:pt x="276119" y="936379"/>
                  <a:pt x="259941" y="952041"/>
                  <a:pt x="239697" y="958789"/>
                </a:cubicBezTo>
                <a:lnTo>
                  <a:pt x="213064" y="967666"/>
                </a:lnTo>
                <a:cubicBezTo>
                  <a:pt x="168077" y="1012656"/>
                  <a:pt x="226298" y="959725"/>
                  <a:pt x="168676" y="994299"/>
                </a:cubicBezTo>
                <a:cubicBezTo>
                  <a:pt x="107746" y="1030857"/>
                  <a:pt x="199734" y="995785"/>
                  <a:pt x="124288" y="1020932"/>
                </a:cubicBezTo>
                <a:cubicBezTo>
                  <a:pt x="118369" y="1026851"/>
                  <a:pt x="113068" y="1033459"/>
                  <a:pt x="106532" y="1038688"/>
                </a:cubicBezTo>
                <a:cubicBezTo>
                  <a:pt x="71615" y="1066621"/>
                  <a:pt x="84899" y="1045116"/>
                  <a:pt x="53266" y="1083076"/>
                </a:cubicBezTo>
                <a:cubicBezTo>
                  <a:pt x="46436" y="1091273"/>
                  <a:pt x="40283" y="1100166"/>
                  <a:pt x="35511" y="1109709"/>
                </a:cubicBezTo>
                <a:cubicBezTo>
                  <a:pt x="23520" y="1133692"/>
                  <a:pt x="23211" y="1165056"/>
                  <a:pt x="17755" y="1189608"/>
                </a:cubicBezTo>
                <a:cubicBezTo>
                  <a:pt x="15725" y="1198743"/>
                  <a:pt x="11148" y="1207163"/>
                  <a:pt x="8878" y="1216241"/>
                </a:cubicBezTo>
                <a:cubicBezTo>
                  <a:pt x="5218" y="1230880"/>
                  <a:pt x="2959" y="1245833"/>
                  <a:pt x="0" y="1260629"/>
                </a:cubicBezTo>
                <a:cubicBezTo>
                  <a:pt x="2959" y="1346447"/>
                  <a:pt x="863" y="1432588"/>
                  <a:pt x="8878" y="1518082"/>
                </a:cubicBezTo>
                <a:cubicBezTo>
                  <a:pt x="9874" y="1528705"/>
                  <a:pt x="19803" y="1536518"/>
                  <a:pt x="26633" y="1544715"/>
                </a:cubicBezTo>
                <a:cubicBezTo>
                  <a:pt x="40658" y="1561545"/>
                  <a:pt x="59946" y="1579127"/>
                  <a:pt x="79899" y="1589103"/>
                </a:cubicBezTo>
                <a:cubicBezTo>
                  <a:pt x="94818" y="1596562"/>
                  <a:pt x="127819" y="1602592"/>
                  <a:pt x="142043" y="1606859"/>
                </a:cubicBezTo>
                <a:cubicBezTo>
                  <a:pt x="142093" y="1606874"/>
                  <a:pt x="208601" y="1629045"/>
                  <a:pt x="221942" y="1633492"/>
                </a:cubicBezTo>
                <a:cubicBezTo>
                  <a:pt x="230820" y="1636451"/>
                  <a:pt x="239497" y="1640099"/>
                  <a:pt x="248575" y="1642369"/>
                </a:cubicBezTo>
                <a:cubicBezTo>
                  <a:pt x="260412" y="1645328"/>
                  <a:pt x="272354" y="1647895"/>
                  <a:pt x="284086" y="1651247"/>
                </a:cubicBezTo>
                <a:cubicBezTo>
                  <a:pt x="293084" y="1653818"/>
                  <a:pt x="301584" y="1658095"/>
                  <a:pt x="310719" y="1660125"/>
                </a:cubicBezTo>
                <a:cubicBezTo>
                  <a:pt x="328291" y="1664030"/>
                  <a:pt x="346230" y="1666043"/>
                  <a:pt x="363985" y="1669002"/>
                </a:cubicBezTo>
                <a:cubicBezTo>
                  <a:pt x="391790" y="1678271"/>
                  <a:pt x="423238" y="1690267"/>
                  <a:pt x="452761" y="1695635"/>
                </a:cubicBezTo>
                <a:cubicBezTo>
                  <a:pt x="473348" y="1699378"/>
                  <a:pt x="494223" y="1701331"/>
                  <a:pt x="514905" y="1704513"/>
                </a:cubicBezTo>
                <a:cubicBezTo>
                  <a:pt x="532696" y="1707250"/>
                  <a:pt x="550310" y="1711158"/>
                  <a:pt x="568171" y="1713391"/>
                </a:cubicBezTo>
                <a:cubicBezTo>
                  <a:pt x="597681" y="1717080"/>
                  <a:pt x="627412" y="1718793"/>
                  <a:pt x="656948" y="1722268"/>
                </a:cubicBezTo>
                <a:cubicBezTo>
                  <a:pt x="677729" y="1724713"/>
                  <a:pt x="698328" y="1728551"/>
                  <a:pt x="719091" y="1731146"/>
                </a:cubicBezTo>
                <a:cubicBezTo>
                  <a:pt x="745681" y="1734470"/>
                  <a:pt x="772357" y="1737065"/>
                  <a:pt x="798990" y="1740024"/>
                </a:cubicBezTo>
                <a:cubicBezTo>
                  <a:pt x="834809" y="1748978"/>
                  <a:pt x="894189" y="1764420"/>
                  <a:pt x="923278" y="1766657"/>
                </a:cubicBezTo>
                <a:lnTo>
                  <a:pt x="1038688" y="1775534"/>
                </a:lnTo>
                <a:cubicBezTo>
                  <a:pt x="1047566" y="1778493"/>
                  <a:pt x="1056114" y="1782738"/>
                  <a:pt x="1065321" y="1784412"/>
                </a:cubicBezTo>
                <a:cubicBezTo>
                  <a:pt x="1119792" y="1794316"/>
                  <a:pt x="1213106" y="1798773"/>
                  <a:pt x="1260629" y="1802167"/>
                </a:cubicBezTo>
                <a:cubicBezTo>
                  <a:pt x="1310936" y="1799208"/>
                  <a:pt x="1362306" y="1803995"/>
                  <a:pt x="1411550" y="1793290"/>
                </a:cubicBezTo>
                <a:cubicBezTo>
                  <a:pt x="1432402" y="1788757"/>
                  <a:pt x="1464816" y="1757779"/>
                  <a:pt x="1464816" y="1757779"/>
                </a:cubicBezTo>
                <a:cubicBezTo>
                  <a:pt x="1473694" y="1745942"/>
                  <a:pt x="1485440" y="1735789"/>
                  <a:pt x="1491449" y="1722268"/>
                </a:cubicBezTo>
                <a:cubicBezTo>
                  <a:pt x="1497577" y="1708479"/>
                  <a:pt x="1496666" y="1692518"/>
                  <a:pt x="1500326" y="1677880"/>
                </a:cubicBezTo>
                <a:cubicBezTo>
                  <a:pt x="1502596" y="1668801"/>
                  <a:pt x="1506245" y="1660125"/>
                  <a:pt x="1509204" y="1651247"/>
                </a:cubicBezTo>
                <a:cubicBezTo>
                  <a:pt x="1520207" y="1530215"/>
                  <a:pt x="1530754" y="1460689"/>
                  <a:pt x="1509204" y="1322773"/>
                </a:cubicBezTo>
                <a:cubicBezTo>
                  <a:pt x="1505910" y="1301690"/>
                  <a:pt x="1485530" y="1287262"/>
                  <a:pt x="1473693" y="1269507"/>
                </a:cubicBezTo>
                <a:cubicBezTo>
                  <a:pt x="1429607" y="1203378"/>
                  <a:pt x="1486272" y="1284602"/>
                  <a:pt x="1429305" y="1216241"/>
                </a:cubicBezTo>
                <a:cubicBezTo>
                  <a:pt x="1422475" y="1208044"/>
                  <a:pt x="1419095" y="1197153"/>
                  <a:pt x="1411550" y="1189608"/>
                </a:cubicBezTo>
                <a:cubicBezTo>
                  <a:pt x="1404005" y="1182063"/>
                  <a:pt x="1393249" y="1178518"/>
                  <a:pt x="1384917" y="1171853"/>
                </a:cubicBezTo>
                <a:cubicBezTo>
                  <a:pt x="1378381" y="1166624"/>
                  <a:pt x="1373697" y="1159326"/>
                  <a:pt x="1367161" y="1154097"/>
                </a:cubicBezTo>
                <a:cubicBezTo>
                  <a:pt x="1358829" y="1147432"/>
                  <a:pt x="1348725" y="1143172"/>
                  <a:pt x="1340528" y="1136342"/>
                </a:cubicBezTo>
                <a:cubicBezTo>
                  <a:pt x="1272173" y="1079380"/>
                  <a:pt x="1353387" y="1136036"/>
                  <a:pt x="1287262" y="1091954"/>
                </a:cubicBezTo>
                <a:cubicBezTo>
                  <a:pt x="1274080" y="1072181"/>
                  <a:pt x="1269822" y="1062021"/>
                  <a:pt x="1251752" y="1047565"/>
                </a:cubicBezTo>
                <a:cubicBezTo>
                  <a:pt x="1195744" y="1002758"/>
                  <a:pt x="1250244" y="1054934"/>
                  <a:pt x="1207363" y="1012055"/>
                </a:cubicBezTo>
                <a:cubicBezTo>
                  <a:pt x="1204404" y="1003177"/>
                  <a:pt x="1203031" y="993602"/>
                  <a:pt x="1198486" y="985422"/>
                </a:cubicBezTo>
                <a:cubicBezTo>
                  <a:pt x="1188123" y="966768"/>
                  <a:pt x="1169723" y="952400"/>
                  <a:pt x="1162975" y="932156"/>
                </a:cubicBezTo>
                <a:cubicBezTo>
                  <a:pt x="1157057" y="914401"/>
                  <a:pt x="1149759" y="897047"/>
                  <a:pt x="1145220" y="878890"/>
                </a:cubicBezTo>
                <a:cubicBezTo>
                  <a:pt x="1113975" y="753911"/>
                  <a:pt x="1152863" y="875184"/>
                  <a:pt x="1127464" y="798991"/>
                </a:cubicBezTo>
                <a:cubicBezTo>
                  <a:pt x="1124505" y="725010"/>
                  <a:pt x="1122935" y="650961"/>
                  <a:pt x="1118587" y="577049"/>
                </a:cubicBezTo>
                <a:cubicBezTo>
                  <a:pt x="1117547" y="559374"/>
                  <a:pt x="1103708" y="447228"/>
                  <a:pt x="1100831" y="426128"/>
                </a:cubicBezTo>
                <a:cubicBezTo>
                  <a:pt x="1074825" y="235417"/>
                  <a:pt x="1103809" y="356135"/>
                  <a:pt x="1065321" y="266330"/>
                </a:cubicBezTo>
                <a:cubicBezTo>
                  <a:pt x="1051118" y="233190"/>
                  <a:pt x="1062240" y="239514"/>
                  <a:pt x="1038688" y="204187"/>
                </a:cubicBezTo>
                <a:cubicBezTo>
                  <a:pt x="1034045" y="197223"/>
                  <a:pt x="1026161" y="192967"/>
                  <a:pt x="1020932" y="186431"/>
                </a:cubicBezTo>
                <a:cubicBezTo>
                  <a:pt x="1014267" y="178099"/>
                  <a:pt x="1009842" y="168129"/>
                  <a:pt x="1003177" y="159798"/>
                </a:cubicBezTo>
                <a:cubicBezTo>
                  <a:pt x="997948" y="153262"/>
                  <a:pt x="990650" y="148579"/>
                  <a:pt x="985421" y="142043"/>
                </a:cubicBezTo>
                <a:cubicBezTo>
                  <a:pt x="978756" y="133712"/>
                  <a:pt x="974496" y="123607"/>
                  <a:pt x="967666" y="115410"/>
                </a:cubicBezTo>
                <a:cubicBezTo>
                  <a:pt x="949990" y="94199"/>
                  <a:pt x="910608" y="60879"/>
                  <a:pt x="887767" y="53266"/>
                </a:cubicBezTo>
                <a:lnTo>
                  <a:pt x="861134" y="44389"/>
                </a:lnTo>
                <a:cubicBezTo>
                  <a:pt x="855216" y="38470"/>
                  <a:pt x="851072" y="29930"/>
                  <a:pt x="843379" y="26633"/>
                </a:cubicBezTo>
                <a:cubicBezTo>
                  <a:pt x="821312" y="17176"/>
                  <a:pt x="843379" y="10357"/>
                  <a:pt x="834501" y="8878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Frihandsfigur 14"/>
          <p:cNvSpPr/>
          <p:nvPr/>
        </p:nvSpPr>
        <p:spPr>
          <a:xfrm>
            <a:off x="3823879" y="1681712"/>
            <a:ext cx="974376" cy="481947"/>
          </a:xfrm>
          <a:custGeom>
            <a:avLst/>
            <a:gdLst>
              <a:gd name="connsiteX0" fmla="*/ 32816 w 974376"/>
              <a:gd name="connsiteY0" fmla="*/ 461726 h 481947"/>
              <a:gd name="connsiteX1" fmla="*/ 32816 w 974376"/>
              <a:gd name="connsiteY1" fmla="*/ 126748 h 481947"/>
              <a:gd name="connsiteX2" fmla="*/ 865734 w 974376"/>
              <a:gd name="connsiteY2" fmla="*/ 144855 h 481947"/>
              <a:gd name="connsiteX3" fmla="*/ 883841 w 974376"/>
              <a:gd name="connsiteY3" fmla="*/ 271603 h 481947"/>
              <a:gd name="connsiteX4" fmla="*/ 901948 w 974376"/>
              <a:gd name="connsiteY4" fmla="*/ 479833 h 481947"/>
              <a:gd name="connsiteX5" fmla="*/ 938162 w 974376"/>
              <a:gd name="connsiteY5" fmla="*/ 416459 h 481947"/>
              <a:gd name="connsiteX6" fmla="*/ 956269 w 974376"/>
              <a:gd name="connsiteY6" fmla="*/ 362138 h 481947"/>
              <a:gd name="connsiteX7" fmla="*/ 965322 w 974376"/>
              <a:gd name="connsiteY7" fmla="*/ 334978 h 481947"/>
              <a:gd name="connsiteX8" fmla="*/ 974376 w 974376"/>
              <a:gd name="connsiteY8" fmla="*/ 307817 h 481947"/>
              <a:gd name="connsiteX9" fmla="*/ 965322 w 974376"/>
              <a:gd name="connsiteY9" fmla="*/ 144855 h 481947"/>
              <a:gd name="connsiteX10" fmla="*/ 947216 w 974376"/>
              <a:gd name="connsiteY10" fmla="*/ 90534 h 481947"/>
              <a:gd name="connsiteX11" fmla="*/ 938162 w 974376"/>
              <a:gd name="connsiteY11" fmla="*/ 9053 h 481947"/>
              <a:gd name="connsiteX12" fmla="*/ 911002 w 974376"/>
              <a:gd name="connsiteY12" fmla="*/ 0 h 481947"/>
              <a:gd name="connsiteX13" fmla="*/ 766146 w 974376"/>
              <a:gd name="connsiteY13" fmla="*/ 9053 h 481947"/>
              <a:gd name="connsiteX14" fmla="*/ 177671 w 974376"/>
              <a:gd name="connsiteY14" fmla="*/ 18106 h 481947"/>
              <a:gd name="connsiteX15" fmla="*/ 132404 w 974376"/>
              <a:gd name="connsiteY15" fmla="*/ 99588 h 481947"/>
              <a:gd name="connsiteX16" fmla="*/ 78083 w 974376"/>
              <a:gd name="connsiteY16" fmla="*/ 135801 h 481947"/>
              <a:gd name="connsiteX17" fmla="*/ 23762 w 974376"/>
              <a:gd name="connsiteY17" fmla="*/ 153908 h 481947"/>
              <a:gd name="connsiteX18" fmla="*/ 23762 w 974376"/>
              <a:gd name="connsiteY18" fmla="*/ 389299 h 481947"/>
              <a:gd name="connsiteX19" fmla="*/ 14709 w 974376"/>
              <a:gd name="connsiteY19" fmla="*/ 416459 h 481947"/>
              <a:gd name="connsiteX20" fmla="*/ 23762 w 974376"/>
              <a:gd name="connsiteY20" fmla="*/ 479833 h 481947"/>
              <a:gd name="connsiteX21" fmla="*/ 50922 w 974376"/>
              <a:gd name="connsiteY21" fmla="*/ 461726 h 481947"/>
              <a:gd name="connsiteX22" fmla="*/ 105243 w 974376"/>
              <a:gd name="connsiteY22" fmla="*/ 407405 h 481947"/>
              <a:gd name="connsiteX23" fmla="*/ 159564 w 974376"/>
              <a:gd name="connsiteY23" fmla="*/ 362138 h 481947"/>
              <a:gd name="connsiteX24" fmla="*/ 168617 w 974376"/>
              <a:gd name="connsiteY24" fmla="*/ 289710 h 481947"/>
              <a:gd name="connsiteX25" fmla="*/ 159564 w 974376"/>
              <a:gd name="connsiteY25" fmla="*/ 54320 h 481947"/>
              <a:gd name="connsiteX26" fmla="*/ 168617 w 974376"/>
              <a:gd name="connsiteY26" fmla="*/ 371192 h 481947"/>
              <a:gd name="connsiteX27" fmla="*/ 231992 w 974376"/>
              <a:gd name="connsiteY27" fmla="*/ 362138 h 481947"/>
              <a:gd name="connsiteX28" fmla="*/ 259152 w 974376"/>
              <a:gd name="connsiteY28" fmla="*/ 353085 h 481947"/>
              <a:gd name="connsiteX29" fmla="*/ 295366 w 974376"/>
              <a:gd name="connsiteY29" fmla="*/ 344031 h 481947"/>
              <a:gd name="connsiteX30" fmla="*/ 566970 w 974376"/>
              <a:gd name="connsiteY30" fmla="*/ 353085 h 481947"/>
              <a:gd name="connsiteX31" fmla="*/ 594130 w 974376"/>
              <a:gd name="connsiteY31" fmla="*/ 362138 h 481947"/>
              <a:gd name="connsiteX32" fmla="*/ 657505 w 974376"/>
              <a:gd name="connsiteY32" fmla="*/ 371192 h 481947"/>
              <a:gd name="connsiteX33" fmla="*/ 920055 w 974376"/>
              <a:gd name="connsiteY33" fmla="*/ 362138 h 481947"/>
              <a:gd name="connsiteX34" fmla="*/ 947216 w 974376"/>
              <a:gd name="connsiteY34" fmla="*/ 344031 h 48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74376" h="481947">
                <a:moveTo>
                  <a:pt x="32816" y="461726"/>
                </a:moveTo>
                <a:cubicBezTo>
                  <a:pt x="13313" y="364219"/>
                  <a:pt x="-30093" y="164987"/>
                  <a:pt x="32816" y="126748"/>
                </a:cubicBezTo>
                <a:cubicBezTo>
                  <a:pt x="36313" y="124622"/>
                  <a:pt x="818436" y="143729"/>
                  <a:pt x="865734" y="144855"/>
                </a:cubicBezTo>
                <a:cubicBezTo>
                  <a:pt x="881089" y="206271"/>
                  <a:pt x="876122" y="178976"/>
                  <a:pt x="883841" y="271603"/>
                </a:cubicBezTo>
                <a:cubicBezTo>
                  <a:pt x="902175" y="491607"/>
                  <a:pt x="883487" y="313675"/>
                  <a:pt x="901948" y="479833"/>
                </a:cubicBezTo>
                <a:cubicBezTo>
                  <a:pt x="918281" y="455334"/>
                  <a:pt x="926675" y="445176"/>
                  <a:pt x="938162" y="416459"/>
                </a:cubicBezTo>
                <a:cubicBezTo>
                  <a:pt x="945251" y="398738"/>
                  <a:pt x="950233" y="380245"/>
                  <a:pt x="956269" y="362138"/>
                </a:cubicBezTo>
                <a:lnTo>
                  <a:pt x="965322" y="334978"/>
                </a:lnTo>
                <a:lnTo>
                  <a:pt x="974376" y="307817"/>
                </a:lnTo>
                <a:cubicBezTo>
                  <a:pt x="971358" y="253496"/>
                  <a:pt x="972070" y="198839"/>
                  <a:pt x="965322" y="144855"/>
                </a:cubicBezTo>
                <a:cubicBezTo>
                  <a:pt x="962955" y="125916"/>
                  <a:pt x="947216" y="90534"/>
                  <a:pt x="947216" y="90534"/>
                </a:cubicBezTo>
                <a:cubicBezTo>
                  <a:pt x="944198" y="63374"/>
                  <a:pt x="948311" y="34426"/>
                  <a:pt x="938162" y="9053"/>
                </a:cubicBezTo>
                <a:cubicBezTo>
                  <a:pt x="934618" y="193"/>
                  <a:pt x="920545" y="0"/>
                  <a:pt x="911002" y="0"/>
                </a:cubicBezTo>
                <a:cubicBezTo>
                  <a:pt x="862622" y="0"/>
                  <a:pt x="814511" y="7859"/>
                  <a:pt x="766146" y="9053"/>
                </a:cubicBezTo>
                <a:lnTo>
                  <a:pt x="177671" y="18106"/>
                </a:lnTo>
                <a:cubicBezTo>
                  <a:pt x="161577" y="66389"/>
                  <a:pt x="168994" y="71129"/>
                  <a:pt x="132404" y="99588"/>
                </a:cubicBezTo>
                <a:cubicBezTo>
                  <a:pt x="115226" y="112948"/>
                  <a:pt x="98728" y="128919"/>
                  <a:pt x="78083" y="135801"/>
                </a:cubicBezTo>
                <a:lnTo>
                  <a:pt x="23762" y="153908"/>
                </a:lnTo>
                <a:cubicBezTo>
                  <a:pt x="36404" y="267677"/>
                  <a:pt x="38347" y="243446"/>
                  <a:pt x="23762" y="389299"/>
                </a:cubicBezTo>
                <a:cubicBezTo>
                  <a:pt x="22812" y="398795"/>
                  <a:pt x="17727" y="407406"/>
                  <a:pt x="14709" y="416459"/>
                </a:cubicBezTo>
                <a:cubicBezTo>
                  <a:pt x="17727" y="437584"/>
                  <a:pt x="10432" y="463170"/>
                  <a:pt x="23762" y="479833"/>
                </a:cubicBezTo>
                <a:cubicBezTo>
                  <a:pt x="30559" y="488330"/>
                  <a:pt x="42790" y="468955"/>
                  <a:pt x="50922" y="461726"/>
                </a:cubicBezTo>
                <a:cubicBezTo>
                  <a:pt x="70061" y="444713"/>
                  <a:pt x="83936" y="421609"/>
                  <a:pt x="105243" y="407405"/>
                </a:cubicBezTo>
                <a:cubicBezTo>
                  <a:pt x="143057" y="382197"/>
                  <a:pt x="124710" y="396993"/>
                  <a:pt x="159564" y="362138"/>
                </a:cubicBezTo>
                <a:cubicBezTo>
                  <a:pt x="162582" y="337995"/>
                  <a:pt x="168617" y="314041"/>
                  <a:pt x="168617" y="289710"/>
                </a:cubicBezTo>
                <a:cubicBezTo>
                  <a:pt x="168617" y="211189"/>
                  <a:pt x="159564" y="-24201"/>
                  <a:pt x="159564" y="54320"/>
                </a:cubicBezTo>
                <a:cubicBezTo>
                  <a:pt x="159564" y="159987"/>
                  <a:pt x="165599" y="265568"/>
                  <a:pt x="168617" y="371192"/>
                </a:cubicBezTo>
                <a:cubicBezTo>
                  <a:pt x="189742" y="368174"/>
                  <a:pt x="211067" y="366323"/>
                  <a:pt x="231992" y="362138"/>
                </a:cubicBezTo>
                <a:cubicBezTo>
                  <a:pt x="241350" y="360266"/>
                  <a:pt x="249976" y="355707"/>
                  <a:pt x="259152" y="353085"/>
                </a:cubicBezTo>
                <a:cubicBezTo>
                  <a:pt x="271116" y="349667"/>
                  <a:pt x="283295" y="347049"/>
                  <a:pt x="295366" y="344031"/>
                </a:cubicBezTo>
                <a:cubicBezTo>
                  <a:pt x="385901" y="347049"/>
                  <a:pt x="476551" y="347605"/>
                  <a:pt x="566970" y="353085"/>
                </a:cubicBezTo>
                <a:cubicBezTo>
                  <a:pt x="576496" y="353662"/>
                  <a:pt x="584772" y="360266"/>
                  <a:pt x="594130" y="362138"/>
                </a:cubicBezTo>
                <a:cubicBezTo>
                  <a:pt x="615055" y="366323"/>
                  <a:pt x="636380" y="368174"/>
                  <a:pt x="657505" y="371192"/>
                </a:cubicBezTo>
                <a:cubicBezTo>
                  <a:pt x="745022" y="368174"/>
                  <a:pt x="832657" y="367600"/>
                  <a:pt x="920055" y="362138"/>
                </a:cubicBezTo>
                <a:cubicBezTo>
                  <a:pt x="950079" y="360261"/>
                  <a:pt x="947216" y="360057"/>
                  <a:pt x="947216" y="34403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Multiplicera 15"/>
          <p:cNvSpPr/>
          <p:nvPr/>
        </p:nvSpPr>
        <p:spPr>
          <a:xfrm>
            <a:off x="4095043" y="1914336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Frihandsfigur 16"/>
          <p:cNvSpPr/>
          <p:nvPr/>
        </p:nvSpPr>
        <p:spPr>
          <a:xfrm>
            <a:off x="3088397" y="4101736"/>
            <a:ext cx="2770871" cy="1127464"/>
          </a:xfrm>
          <a:custGeom>
            <a:avLst/>
            <a:gdLst>
              <a:gd name="connsiteX0" fmla="*/ 2744238 w 2770871"/>
              <a:gd name="connsiteY0" fmla="*/ 736847 h 1127464"/>
              <a:gd name="connsiteX1" fmla="*/ 2744238 w 2770871"/>
              <a:gd name="connsiteY1" fmla="*/ 532660 h 1127464"/>
              <a:gd name="connsiteX2" fmla="*/ 2726483 w 2770871"/>
              <a:gd name="connsiteY2" fmla="*/ 470517 h 1127464"/>
              <a:gd name="connsiteX3" fmla="*/ 2699850 w 2770871"/>
              <a:gd name="connsiteY3" fmla="*/ 443884 h 1127464"/>
              <a:gd name="connsiteX4" fmla="*/ 2690972 w 2770871"/>
              <a:gd name="connsiteY4" fmla="*/ 417251 h 1127464"/>
              <a:gd name="connsiteX5" fmla="*/ 2619951 w 2770871"/>
              <a:gd name="connsiteY5" fmla="*/ 355107 h 1127464"/>
              <a:gd name="connsiteX6" fmla="*/ 2557807 w 2770871"/>
              <a:gd name="connsiteY6" fmla="*/ 310719 h 1127464"/>
              <a:gd name="connsiteX7" fmla="*/ 2495664 w 2770871"/>
              <a:gd name="connsiteY7" fmla="*/ 284086 h 1127464"/>
              <a:gd name="connsiteX8" fmla="*/ 2371376 w 2770871"/>
              <a:gd name="connsiteY8" fmla="*/ 230820 h 1127464"/>
              <a:gd name="connsiteX9" fmla="*/ 2344743 w 2770871"/>
              <a:gd name="connsiteY9" fmla="*/ 213064 h 1127464"/>
              <a:gd name="connsiteX10" fmla="*/ 2238211 w 2770871"/>
              <a:gd name="connsiteY10" fmla="*/ 186431 h 1127464"/>
              <a:gd name="connsiteX11" fmla="*/ 2202700 w 2770871"/>
              <a:gd name="connsiteY11" fmla="*/ 177554 h 1127464"/>
              <a:gd name="connsiteX12" fmla="*/ 2158312 w 2770871"/>
              <a:gd name="connsiteY12" fmla="*/ 159798 h 1127464"/>
              <a:gd name="connsiteX13" fmla="*/ 2087291 w 2770871"/>
              <a:gd name="connsiteY13" fmla="*/ 150921 h 1127464"/>
              <a:gd name="connsiteX14" fmla="*/ 2042902 w 2770871"/>
              <a:gd name="connsiteY14" fmla="*/ 142043 h 1127464"/>
              <a:gd name="connsiteX15" fmla="*/ 2007392 w 2770871"/>
              <a:gd name="connsiteY15" fmla="*/ 133165 h 1127464"/>
              <a:gd name="connsiteX16" fmla="*/ 1918615 w 2770871"/>
              <a:gd name="connsiteY16" fmla="*/ 124288 h 1127464"/>
              <a:gd name="connsiteX17" fmla="*/ 1838716 w 2770871"/>
              <a:gd name="connsiteY17" fmla="*/ 106532 h 1127464"/>
              <a:gd name="connsiteX18" fmla="*/ 1643407 w 2770871"/>
              <a:gd name="connsiteY18" fmla="*/ 97655 h 1127464"/>
              <a:gd name="connsiteX19" fmla="*/ 1572386 w 2770871"/>
              <a:gd name="connsiteY19" fmla="*/ 88777 h 1127464"/>
              <a:gd name="connsiteX20" fmla="*/ 1527998 w 2770871"/>
              <a:gd name="connsiteY20" fmla="*/ 79899 h 1127464"/>
              <a:gd name="connsiteX21" fmla="*/ 1146258 w 2770871"/>
              <a:gd name="connsiteY21" fmla="*/ 71022 h 1127464"/>
              <a:gd name="connsiteX22" fmla="*/ 1004215 w 2770871"/>
              <a:gd name="connsiteY22" fmla="*/ 53266 h 1127464"/>
              <a:gd name="connsiteX23" fmla="*/ 915438 w 2770871"/>
              <a:gd name="connsiteY23" fmla="*/ 35511 h 1127464"/>
              <a:gd name="connsiteX24" fmla="*/ 613598 w 2770871"/>
              <a:gd name="connsiteY24" fmla="*/ 26633 h 1127464"/>
              <a:gd name="connsiteX25" fmla="*/ 569209 w 2770871"/>
              <a:gd name="connsiteY25" fmla="*/ 17756 h 1127464"/>
              <a:gd name="connsiteX26" fmla="*/ 507065 w 2770871"/>
              <a:gd name="connsiteY26" fmla="*/ 8878 h 1127464"/>
              <a:gd name="connsiteX27" fmla="*/ 471555 w 2770871"/>
              <a:gd name="connsiteY27" fmla="*/ 0 h 1127464"/>
              <a:gd name="connsiteX28" fmla="*/ 302879 w 2770871"/>
              <a:gd name="connsiteY28" fmla="*/ 8878 h 1127464"/>
              <a:gd name="connsiteX29" fmla="*/ 276246 w 2770871"/>
              <a:gd name="connsiteY29" fmla="*/ 17756 h 1127464"/>
              <a:gd name="connsiteX30" fmla="*/ 249613 w 2770871"/>
              <a:gd name="connsiteY30" fmla="*/ 35511 h 1127464"/>
              <a:gd name="connsiteX31" fmla="*/ 196347 w 2770871"/>
              <a:gd name="connsiteY31" fmla="*/ 62144 h 1127464"/>
              <a:gd name="connsiteX32" fmla="*/ 134203 w 2770871"/>
              <a:gd name="connsiteY32" fmla="*/ 124288 h 1127464"/>
              <a:gd name="connsiteX33" fmla="*/ 80937 w 2770871"/>
              <a:gd name="connsiteY33" fmla="*/ 186431 h 1127464"/>
              <a:gd name="connsiteX34" fmla="*/ 45427 w 2770871"/>
              <a:gd name="connsiteY34" fmla="*/ 239697 h 1127464"/>
              <a:gd name="connsiteX35" fmla="*/ 27671 w 2770871"/>
              <a:gd name="connsiteY35" fmla="*/ 310719 h 1127464"/>
              <a:gd name="connsiteX36" fmla="*/ 9916 w 2770871"/>
              <a:gd name="connsiteY36" fmla="*/ 443884 h 1127464"/>
              <a:gd name="connsiteX37" fmla="*/ 36549 w 2770871"/>
              <a:gd name="connsiteY37" fmla="*/ 727969 h 1127464"/>
              <a:gd name="connsiteX38" fmla="*/ 63182 w 2770871"/>
              <a:gd name="connsiteY38" fmla="*/ 754602 h 1127464"/>
              <a:gd name="connsiteX39" fmla="*/ 134203 w 2770871"/>
              <a:gd name="connsiteY39" fmla="*/ 843379 h 1127464"/>
              <a:gd name="connsiteX40" fmla="*/ 196347 w 2770871"/>
              <a:gd name="connsiteY40" fmla="*/ 896645 h 1127464"/>
              <a:gd name="connsiteX41" fmla="*/ 240735 w 2770871"/>
              <a:gd name="connsiteY41" fmla="*/ 914400 h 1127464"/>
              <a:gd name="connsiteX42" fmla="*/ 338390 w 2770871"/>
              <a:gd name="connsiteY42" fmla="*/ 958789 h 1127464"/>
              <a:gd name="connsiteX43" fmla="*/ 382778 w 2770871"/>
              <a:gd name="connsiteY43" fmla="*/ 967666 h 1127464"/>
              <a:gd name="connsiteX44" fmla="*/ 444922 w 2770871"/>
              <a:gd name="connsiteY44" fmla="*/ 994299 h 1127464"/>
              <a:gd name="connsiteX45" fmla="*/ 480432 w 2770871"/>
              <a:gd name="connsiteY45" fmla="*/ 1003177 h 1127464"/>
              <a:gd name="connsiteX46" fmla="*/ 533698 w 2770871"/>
              <a:gd name="connsiteY46" fmla="*/ 1020932 h 1127464"/>
              <a:gd name="connsiteX47" fmla="*/ 578087 w 2770871"/>
              <a:gd name="connsiteY47" fmla="*/ 1029810 h 1127464"/>
              <a:gd name="connsiteX48" fmla="*/ 622475 w 2770871"/>
              <a:gd name="connsiteY48" fmla="*/ 1047565 h 1127464"/>
              <a:gd name="connsiteX49" fmla="*/ 729007 w 2770871"/>
              <a:gd name="connsiteY49" fmla="*/ 1056443 h 1127464"/>
              <a:gd name="connsiteX50" fmla="*/ 791151 w 2770871"/>
              <a:gd name="connsiteY50" fmla="*/ 1065321 h 1127464"/>
              <a:gd name="connsiteX51" fmla="*/ 844417 w 2770871"/>
              <a:gd name="connsiteY51" fmla="*/ 1074198 h 1127464"/>
              <a:gd name="connsiteX52" fmla="*/ 1048603 w 2770871"/>
              <a:gd name="connsiteY52" fmla="*/ 1083076 h 1127464"/>
              <a:gd name="connsiteX53" fmla="*/ 1172891 w 2770871"/>
              <a:gd name="connsiteY53" fmla="*/ 1091954 h 1127464"/>
              <a:gd name="connsiteX54" fmla="*/ 1288300 w 2770871"/>
              <a:gd name="connsiteY54" fmla="*/ 1109709 h 1127464"/>
              <a:gd name="connsiteX55" fmla="*/ 1474731 w 2770871"/>
              <a:gd name="connsiteY55" fmla="*/ 1127464 h 1127464"/>
              <a:gd name="connsiteX56" fmla="*/ 2193823 w 2770871"/>
              <a:gd name="connsiteY56" fmla="*/ 1109709 h 1127464"/>
              <a:gd name="connsiteX57" fmla="*/ 2220456 w 2770871"/>
              <a:gd name="connsiteY57" fmla="*/ 1091954 h 1127464"/>
              <a:gd name="connsiteX58" fmla="*/ 2282599 w 2770871"/>
              <a:gd name="connsiteY58" fmla="*/ 1074198 h 1127464"/>
              <a:gd name="connsiteX59" fmla="*/ 2326988 w 2770871"/>
              <a:gd name="connsiteY59" fmla="*/ 1056443 h 1127464"/>
              <a:gd name="connsiteX60" fmla="*/ 2406887 w 2770871"/>
              <a:gd name="connsiteY60" fmla="*/ 1038688 h 1127464"/>
              <a:gd name="connsiteX61" fmla="*/ 2469031 w 2770871"/>
              <a:gd name="connsiteY61" fmla="*/ 1003177 h 1127464"/>
              <a:gd name="connsiteX62" fmla="*/ 2495664 w 2770871"/>
              <a:gd name="connsiteY62" fmla="*/ 976544 h 1127464"/>
              <a:gd name="connsiteX63" fmla="*/ 2522297 w 2770871"/>
              <a:gd name="connsiteY63" fmla="*/ 958789 h 1127464"/>
              <a:gd name="connsiteX64" fmla="*/ 2566685 w 2770871"/>
              <a:gd name="connsiteY64" fmla="*/ 923278 h 1127464"/>
              <a:gd name="connsiteX65" fmla="*/ 2584440 w 2770871"/>
              <a:gd name="connsiteY65" fmla="*/ 896645 h 1127464"/>
              <a:gd name="connsiteX66" fmla="*/ 2611073 w 2770871"/>
              <a:gd name="connsiteY66" fmla="*/ 878890 h 1127464"/>
              <a:gd name="connsiteX67" fmla="*/ 2619951 w 2770871"/>
              <a:gd name="connsiteY67" fmla="*/ 843379 h 1127464"/>
              <a:gd name="connsiteX68" fmla="*/ 2655462 w 2770871"/>
              <a:gd name="connsiteY68" fmla="*/ 790113 h 1127464"/>
              <a:gd name="connsiteX69" fmla="*/ 2673217 w 2770871"/>
              <a:gd name="connsiteY69" fmla="*/ 763480 h 1127464"/>
              <a:gd name="connsiteX70" fmla="*/ 2726483 w 2770871"/>
              <a:gd name="connsiteY70" fmla="*/ 710214 h 1127464"/>
              <a:gd name="connsiteX71" fmla="*/ 2744238 w 2770871"/>
              <a:gd name="connsiteY71" fmla="*/ 692458 h 1127464"/>
              <a:gd name="connsiteX72" fmla="*/ 2761994 w 2770871"/>
              <a:gd name="connsiteY72" fmla="*/ 674703 h 1127464"/>
              <a:gd name="connsiteX73" fmla="*/ 2770871 w 2770871"/>
              <a:gd name="connsiteY73" fmla="*/ 656948 h 112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2770871" h="1127464">
                <a:moveTo>
                  <a:pt x="2744238" y="736847"/>
                </a:moveTo>
                <a:cubicBezTo>
                  <a:pt x="2762377" y="646156"/>
                  <a:pt x="2758203" y="686276"/>
                  <a:pt x="2744238" y="532660"/>
                </a:cubicBezTo>
                <a:cubicBezTo>
                  <a:pt x="2743926" y="529230"/>
                  <a:pt x="2730909" y="477156"/>
                  <a:pt x="2726483" y="470517"/>
                </a:cubicBezTo>
                <a:cubicBezTo>
                  <a:pt x="2719519" y="460071"/>
                  <a:pt x="2708728" y="452762"/>
                  <a:pt x="2699850" y="443884"/>
                </a:cubicBezTo>
                <a:cubicBezTo>
                  <a:pt x="2696891" y="435006"/>
                  <a:pt x="2696587" y="424737"/>
                  <a:pt x="2690972" y="417251"/>
                </a:cubicBezTo>
                <a:cubicBezTo>
                  <a:pt x="2660357" y="376430"/>
                  <a:pt x="2653125" y="378803"/>
                  <a:pt x="2619951" y="355107"/>
                </a:cubicBezTo>
                <a:cubicBezTo>
                  <a:pt x="2600891" y="341493"/>
                  <a:pt x="2578733" y="322677"/>
                  <a:pt x="2557807" y="310719"/>
                </a:cubicBezTo>
                <a:cubicBezTo>
                  <a:pt x="2483260" y="268120"/>
                  <a:pt x="2556537" y="311755"/>
                  <a:pt x="2495664" y="284086"/>
                </a:cubicBezTo>
                <a:cubicBezTo>
                  <a:pt x="2374987" y="229233"/>
                  <a:pt x="2473027" y="264703"/>
                  <a:pt x="2371376" y="230820"/>
                </a:cubicBezTo>
                <a:cubicBezTo>
                  <a:pt x="2362498" y="224901"/>
                  <a:pt x="2354650" y="217027"/>
                  <a:pt x="2344743" y="213064"/>
                </a:cubicBezTo>
                <a:cubicBezTo>
                  <a:pt x="2305684" y="197441"/>
                  <a:pt x="2277393" y="195138"/>
                  <a:pt x="2238211" y="186431"/>
                </a:cubicBezTo>
                <a:cubicBezTo>
                  <a:pt x="2226300" y="183784"/>
                  <a:pt x="2214275" y="181412"/>
                  <a:pt x="2202700" y="177554"/>
                </a:cubicBezTo>
                <a:cubicBezTo>
                  <a:pt x="2187582" y="172515"/>
                  <a:pt x="2173840" y="163381"/>
                  <a:pt x="2158312" y="159798"/>
                </a:cubicBezTo>
                <a:cubicBezTo>
                  <a:pt x="2135065" y="154433"/>
                  <a:pt x="2110871" y="154549"/>
                  <a:pt x="2087291" y="150921"/>
                </a:cubicBezTo>
                <a:cubicBezTo>
                  <a:pt x="2072377" y="148627"/>
                  <a:pt x="2057632" y="145316"/>
                  <a:pt x="2042902" y="142043"/>
                </a:cubicBezTo>
                <a:cubicBezTo>
                  <a:pt x="2030992" y="139396"/>
                  <a:pt x="2019470" y="134890"/>
                  <a:pt x="2007392" y="133165"/>
                </a:cubicBezTo>
                <a:cubicBezTo>
                  <a:pt x="1977951" y="128959"/>
                  <a:pt x="1948207" y="127247"/>
                  <a:pt x="1918615" y="124288"/>
                </a:cubicBezTo>
                <a:cubicBezTo>
                  <a:pt x="1901084" y="119905"/>
                  <a:pt x="1854731" y="107718"/>
                  <a:pt x="1838716" y="106532"/>
                </a:cubicBezTo>
                <a:cubicBezTo>
                  <a:pt x="1773724" y="101718"/>
                  <a:pt x="1708510" y="100614"/>
                  <a:pt x="1643407" y="97655"/>
                </a:cubicBezTo>
                <a:cubicBezTo>
                  <a:pt x="1619733" y="94696"/>
                  <a:pt x="1595966" y="92405"/>
                  <a:pt x="1572386" y="88777"/>
                </a:cubicBezTo>
                <a:cubicBezTo>
                  <a:pt x="1557472" y="86483"/>
                  <a:pt x="1543074" y="80527"/>
                  <a:pt x="1527998" y="79899"/>
                </a:cubicBezTo>
                <a:cubicBezTo>
                  <a:pt x="1400827" y="74600"/>
                  <a:pt x="1273505" y="73981"/>
                  <a:pt x="1146258" y="71022"/>
                </a:cubicBezTo>
                <a:cubicBezTo>
                  <a:pt x="1103956" y="66322"/>
                  <a:pt x="1047288" y="60867"/>
                  <a:pt x="1004215" y="53266"/>
                </a:cubicBezTo>
                <a:cubicBezTo>
                  <a:pt x="974496" y="48021"/>
                  <a:pt x="945603" y="36398"/>
                  <a:pt x="915438" y="35511"/>
                </a:cubicBezTo>
                <a:lnTo>
                  <a:pt x="613598" y="26633"/>
                </a:lnTo>
                <a:cubicBezTo>
                  <a:pt x="598802" y="23674"/>
                  <a:pt x="584093" y="20237"/>
                  <a:pt x="569209" y="17756"/>
                </a:cubicBezTo>
                <a:cubicBezTo>
                  <a:pt x="548569" y="14316"/>
                  <a:pt x="527652" y="12621"/>
                  <a:pt x="507065" y="8878"/>
                </a:cubicBezTo>
                <a:cubicBezTo>
                  <a:pt x="495061" y="6695"/>
                  <a:pt x="483392" y="2959"/>
                  <a:pt x="471555" y="0"/>
                </a:cubicBezTo>
                <a:cubicBezTo>
                  <a:pt x="415330" y="2959"/>
                  <a:pt x="358951" y="3780"/>
                  <a:pt x="302879" y="8878"/>
                </a:cubicBezTo>
                <a:cubicBezTo>
                  <a:pt x="293560" y="9725"/>
                  <a:pt x="284616" y="13571"/>
                  <a:pt x="276246" y="17756"/>
                </a:cubicBezTo>
                <a:cubicBezTo>
                  <a:pt x="266703" y="22528"/>
                  <a:pt x="259156" y="30739"/>
                  <a:pt x="249613" y="35511"/>
                </a:cubicBezTo>
                <a:cubicBezTo>
                  <a:pt x="215155" y="52740"/>
                  <a:pt x="228147" y="33524"/>
                  <a:pt x="196347" y="62144"/>
                </a:cubicBezTo>
                <a:cubicBezTo>
                  <a:pt x="174572" y="81741"/>
                  <a:pt x="154918" y="103573"/>
                  <a:pt x="134203" y="124288"/>
                </a:cubicBezTo>
                <a:cubicBezTo>
                  <a:pt x="103552" y="154939"/>
                  <a:pt x="107508" y="148472"/>
                  <a:pt x="80937" y="186431"/>
                </a:cubicBezTo>
                <a:cubicBezTo>
                  <a:pt x="68700" y="203913"/>
                  <a:pt x="45427" y="239697"/>
                  <a:pt x="45427" y="239697"/>
                </a:cubicBezTo>
                <a:cubicBezTo>
                  <a:pt x="39508" y="263371"/>
                  <a:pt x="31682" y="286648"/>
                  <a:pt x="27671" y="310719"/>
                </a:cubicBezTo>
                <a:cubicBezTo>
                  <a:pt x="14389" y="390417"/>
                  <a:pt x="20782" y="346095"/>
                  <a:pt x="9916" y="443884"/>
                </a:cubicBezTo>
                <a:cubicBezTo>
                  <a:pt x="13482" y="547308"/>
                  <a:pt x="-28131" y="650353"/>
                  <a:pt x="36549" y="727969"/>
                </a:cubicBezTo>
                <a:cubicBezTo>
                  <a:pt x="44586" y="737614"/>
                  <a:pt x="54304" y="745724"/>
                  <a:pt x="63182" y="754602"/>
                </a:cubicBezTo>
                <a:cubicBezTo>
                  <a:pt x="81324" y="809026"/>
                  <a:pt x="65443" y="774618"/>
                  <a:pt x="134203" y="843379"/>
                </a:cubicBezTo>
                <a:cubicBezTo>
                  <a:pt x="154387" y="863563"/>
                  <a:pt x="170722" y="882409"/>
                  <a:pt x="196347" y="896645"/>
                </a:cubicBezTo>
                <a:cubicBezTo>
                  <a:pt x="210277" y="904384"/>
                  <a:pt x="226173" y="907928"/>
                  <a:pt x="240735" y="914400"/>
                </a:cubicBezTo>
                <a:cubicBezTo>
                  <a:pt x="286840" y="934891"/>
                  <a:pt x="280368" y="939449"/>
                  <a:pt x="338390" y="958789"/>
                </a:cubicBezTo>
                <a:cubicBezTo>
                  <a:pt x="352705" y="963560"/>
                  <a:pt x="367982" y="964707"/>
                  <a:pt x="382778" y="967666"/>
                </a:cubicBezTo>
                <a:cubicBezTo>
                  <a:pt x="403493" y="976544"/>
                  <a:pt x="423742" y="986597"/>
                  <a:pt x="444922" y="994299"/>
                </a:cubicBezTo>
                <a:cubicBezTo>
                  <a:pt x="456388" y="998469"/>
                  <a:pt x="468746" y="999671"/>
                  <a:pt x="480432" y="1003177"/>
                </a:cubicBezTo>
                <a:cubicBezTo>
                  <a:pt x="498358" y="1008555"/>
                  <a:pt x="515642" y="1016008"/>
                  <a:pt x="533698" y="1020932"/>
                </a:cubicBezTo>
                <a:cubicBezTo>
                  <a:pt x="548256" y="1024902"/>
                  <a:pt x="563634" y="1025474"/>
                  <a:pt x="578087" y="1029810"/>
                </a:cubicBezTo>
                <a:cubicBezTo>
                  <a:pt x="593351" y="1034389"/>
                  <a:pt x="606782" y="1044796"/>
                  <a:pt x="622475" y="1047565"/>
                </a:cubicBezTo>
                <a:cubicBezTo>
                  <a:pt x="657567" y="1053758"/>
                  <a:pt x="693569" y="1052713"/>
                  <a:pt x="729007" y="1056443"/>
                </a:cubicBezTo>
                <a:cubicBezTo>
                  <a:pt x="749817" y="1058634"/>
                  <a:pt x="770469" y="1062139"/>
                  <a:pt x="791151" y="1065321"/>
                </a:cubicBezTo>
                <a:cubicBezTo>
                  <a:pt x="808942" y="1068058"/>
                  <a:pt x="826459" y="1072960"/>
                  <a:pt x="844417" y="1074198"/>
                </a:cubicBezTo>
                <a:cubicBezTo>
                  <a:pt x="912382" y="1078885"/>
                  <a:pt x="980576" y="1079399"/>
                  <a:pt x="1048603" y="1083076"/>
                </a:cubicBezTo>
                <a:cubicBezTo>
                  <a:pt x="1090077" y="1085318"/>
                  <a:pt x="1131462" y="1088995"/>
                  <a:pt x="1172891" y="1091954"/>
                </a:cubicBezTo>
                <a:cubicBezTo>
                  <a:pt x="1211361" y="1097872"/>
                  <a:pt x="1249616" y="1105411"/>
                  <a:pt x="1288300" y="1109709"/>
                </a:cubicBezTo>
                <a:cubicBezTo>
                  <a:pt x="1614951" y="1146004"/>
                  <a:pt x="1280038" y="1099653"/>
                  <a:pt x="1474731" y="1127464"/>
                </a:cubicBezTo>
                <a:cubicBezTo>
                  <a:pt x="1714428" y="1121546"/>
                  <a:pt x="1954324" y="1121113"/>
                  <a:pt x="2193823" y="1109709"/>
                </a:cubicBezTo>
                <a:cubicBezTo>
                  <a:pt x="2204480" y="1109202"/>
                  <a:pt x="2210550" y="1095917"/>
                  <a:pt x="2220456" y="1091954"/>
                </a:cubicBezTo>
                <a:cubicBezTo>
                  <a:pt x="2240458" y="1083953"/>
                  <a:pt x="2262161" y="1081011"/>
                  <a:pt x="2282599" y="1074198"/>
                </a:cubicBezTo>
                <a:cubicBezTo>
                  <a:pt x="2297717" y="1069159"/>
                  <a:pt x="2311613" y="1060636"/>
                  <a:pt x="2326988" y="1056443"/>
                </a:cubicBezTo>
                <a:cubicBezTo>
                  <a:pt x="2498887" y="1009562"/>
                  <a:pt x="2306302" y="1072214"/>
                  <a:pt x="2406887" y="1038688"/>
                </a:cubicBezTo>
                <a:cubicBezTo>
                  <a:pt x="2452345" y="993227"/>
                  <a:pt x="2385580" y="1055333"/>
                  <a:pt x="2469031" y="1003177"/>
                </a:cubicBezTo>
                <a:cubicBezTo>
                  <a:pt x="2479678" y="996523"/>
                  <a:pt x="2486019" y="984581"/>
                  <a:pt x="2495664" y="976544"/>
                </a:cubicBezTo>
                <a:cubicBezTo>
                  <a:pt x="2503861" y="969714"/>
                  <a:pt x="2513966" y="965454"/>
                  <a:pt x="2522297" y="958789"/>
                </a:cubicBezTo>
                <a:cubicBezTo>
                  <a:pt x="2585546" y="908189"/>
                  <a:pt x="2484712" y="977926"/>
                  <a:pt x="2566685" y="923278"/>
                </a:cubicBezTo>
                <a:cubicBezTo>
                  <a:pt x="2572603" y="914400"/>
                  <a:pt x="2576895" y="904190"/>
                  <a:pt x="2584440" y="896645"/>
                </a:cubicBezTo>
                <a:cubicBezTo>
                  <a:pt x="2591985" y="889100"/>
                  <a:pt x="2605155" y="887768"/>
                  <a:pt x="2611073" y="878890"/>
                </a:cubicBezTo>
                <a:cubicBezTo>
                  <a:pt x="2617841" y="868738"/>
                  <a:pt x="2614494" y="854292"/>
                  <a:pt x="2619951" y="843379"/>
                </a:cubicBezTo>
                <a:cubicBezTo>
                  <a:pt x="2629494" y="824293"/>
                  <a:pt x="2643625" y="807868"/>
                  <a:pt x="2655462" y="790113"/>
                </a:cubicBezTo>
                <a:cubicBezTo>
                  <a:pt x="2661380" y="781235"/>
                  <a:pt x="2665672" y="771025"/>
                  <a:pt x="2673217" y="763480"/>
                </a:cubicBezTo>
                <a:lnTo>
                  <a:pt x="2726483" y="710214"/>
                </a:lnTo>
                <a:lnTo>
                  <a:pt x="2744238" y="692458"/>
                </a:lnTo>
                <a:cubicBezTo>
                  <a:pt x="2750157" y="686539"/>
                  <a:pt x="2758251" y="682189"/>
                  <a:pt x="2761994" y="674703"/>
                </a:cubicBezTo>
                <a:lnTo>
                  <a:pt x="2770871" y="656948"/>
                </a:ln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Frihandsfigur 17"/>
          <p:cNvSpPr/>
          <p:nvPr/>
        </p:nvSpPr>
        <p:spPr>
          <a:xfrm>
            <a:off x="2343711" y="2388346"/>
            <a:ext cx="1482571" cy="1589103"/>
          </a:xfrm>
          <a:custGeom>
            <a:avLst/>
            <a:gdLst>
              <a:gd name="connsiteX0" fmla="*/ 1349406 w 1482571"/>
              <a:gd name="connsiteY0" fmla="*/ 159798 h 1589103"/>
              <a:gd name="connsiteX1" fmla="*/ 1305017 w 1482571"/>
              <a:gd name="connsiteY1" fmla="*/ 97654 h 1589103"/>
              <a:gd name="connsiteX2" fmla="*/ 1225118 w 1482571"/>
              <a:gd name="connsiteY2" fmla="*/ 62144 h 1589103"/>
              <a:gd name="connsiteX3" fmla="*/ 1091953 w 1482571"/>
              <a:gd name="connsiteY3" fmla="*/ 44388 h 1589103"/>
              <a:gd name="connsiteX4" fmla="*/ 1029810 w 1482571"/>
              <a:gd name="connsiteY4" fmla="*/ 35511 h 1589103"/>
              <a:gd name="connsiteX5" fmla="*/ 994299 w 1482571"/>
              <a:gd name="connsiteY5" fmla="*/ 26633 h 1589103"/>
              <a:gd name="connsiteX6" fmla="*/ 878889 w 1482571"/>
              <a:gd name="connsiteY6" fmla="*/ 17755 h 1589103"/>
              <a:gd name="connsiteX7" fmla="*/ 798990 w 1482571"/>
              <a:gd name="connsiteY7" fmla="*/ 0 h 1589103"/>
              <a:gd name="connsiteX8" fmla="*/ 532660 w 1482571"/>
              <a:gd name="connsiteY8" fmla="*/ 8878 h 1589103"/>
              <a:gd name="connsiteX9" fmla="*/ 461639 w 1482571"/>
              <a:gd name="connsiteY9" fmla="*/ 26633 h 1589103"/>
              <a:gd name="connsiteX10" fmla="*/ 435006 w 1482571"/>
              <a:gd name="connsiteY10" fmla="*/ 35511 h 1589103"/>
              <a:gd name="connsiteX11" fmla="*/ 381740 w 1482571"/>
              <a:gd name="connsiteY11" fmla="*/ 62144 h 1589103"/>
              <a:gd name="connsiteX12" fmla="*/ 266330 w 1482571"/>
              <a:gd name="connsiteY12" fmla="*/ 177553 h 1589103"/>
              <a:gd name="connsiteX13" fmla="*/ 230819 w 1482571"/>
              <a:gd name="connsiteY13" fmla="*/ 213064 h 1589103"/>
              <a:gd name="connsiteX14" fmla="*/ 204186 w 1482571"/>
              <a:gd name="connsiteY14" fmla="*/ 248575 h 1589103"/>
              <a:gd name="connsiteX15" fmla="*/ 168676 w 1482571"/>
              <a:gd name="connsiteY15" fmla="*/ 301841 h 1589103"/>
              <a:gd name="connsiteX16" fmla="*/ 142043 w 1482571"/>
              <a:gd name="connsiteY16" fmla="*/ 337351 h 1589103"/>
              <a:gd name="connsiteX17" fmla="*/ 115410 w 1482571"/>
              <a:gd name="connsiteY17" fmla="*/ 399495 h 1589103"/>
              <a:gd name="connsiteX18" fmla="*/ 97654 w 1482571"/>
              <a:gd name="connsiteY18" fmla="*/ 435006 h 1589103"/>
              <a:gd name="connsiteX19" fmla="*/ 71021 w 1482571"/>
              <a:gd name="connsiteY19" fmla="*/ 523782 h 1589103"/>
              <a:gd name="connsiteX20" fmla="*/ 44388 w 1482571"/>
              <a:gd name="connsiteY20" fmla="*/ 594804 h 1589103"/>
              <a:gd name="connsiteX21" fmla="*/ 35511 w 1482571"/>
              <a:gd name="connsiteY21" fmla="*/ 665825 h 1589103"/>
              <a:gd name="connsiteX22" fmla="*/ 26633 w 1482571"/>
              <a:gd name="connsiteY22" fmla="*/ 692458 h 1589103"/>
              <a:gd name="connsiteX23" fmla="*/ 8878 w 1482571"/>
              <a:gd name="connsiteY23" fmla="*/ 798990 h 1589103"/>
              <a:gd name="connsiteX24" fmla="*/ 0 w 1482571"/>
              <a:gd name="connsiteY24" fmla="*/ 905522 h 1589103"/>
              <a:gd name="connsiteX25" fmla="*/ 8878 w 1482571"/>
              <a:gd name="connsiteY25" fmla="*/ 1278384 h 1589103"/>
              <a:gd name="connsiteX26" fmla="*/ 26633 w 1482571"/>
              <a:gd name="connsiteY26" fmla="*/ 1349406 h 1589103"/>
              <a:gd name="connsiteX27" fmla="*/ 53266 w 1482571"/>
              <a:gd name="connsiteY27" fmla="*/ 1384916 h 1589103"/>
              <a:gd name="connsiteX28" fmla="*/ 88777 w 1482571"/>
              <a:gd name="connsiteY28" fmla="*/ 1455938 h 1589103"/>
              <a:gd name="connsiteX29" fmla="*/ 115410 w 1482571"/>
              <a:gd name="connsiteY29" fmla="*/ 1491448 h 1589103"/>
              <a:gd name="connsiteX30" fmla="*/ 150920 w 1482571"/>
              <a:gd name="connsiteY30" fmla="*/ 1544715 h 1589103"/>
              <a:gd name="connsiteX31" fmla="*/ 177553 w 1482571"/>
              <a:gd name="connsiteY31" fmla="*/ 1553592 h 1589103"/>
              <a:gd name="connsiteX32" fmla="*/ 204186 w 1482571"/>
              <a:gd name="connsiteY32" fmla="*/ 1571348 h 1589103"/>
              <a:gd name="connsiteX33" fmla="*/ 310718 w 1482571"/>
              <a:gd name="connsiteY33" fmla="*/ 1580225 h 1589103"/>
              <a:gd name="connsiteX34" fmla="*/ 346229 w 1482571"/>
              <a:gd name="connsiteY34" fmla="*/ 1589103 h 1589103"/>
              <a:gd name="connsiteX35" fmla="*/ 656948 w 1482571"/>
              <a:gd name="connsiteY35" fmla="*/ 1580225 h 1589103"/>
              <a:gd name="connsiteX36" fmla="*/ 754602 w 1482571"/>
              <a:gd name="connsiteY36" fmla="*/ 1562470 h 1589103"/>
              <a:gd name="connsiteX37" fmla="*/ 807868 w 1482571"/>
              <a:gd name="connsiteY37" fmla="*/ 1553592 h 1589103"/>
              <a:gd name="connsiteX38" fmla="*/ 870012 w 1482571"/>
              <a:gd name="connsiteY38" fmla="*/ 1518082 h 1589103"/>
              <a:gd name="connsiteX39" fmla="*/ 914400 w 1482571"/>
              <a:gd name="connsiteY39" fmla="*/ 1464815 h 1589103"/>
              <a:gd name="connsiteX40" fmla="*/ 941033 w 1482571"/>
              <a:gd name="connsiteY40" fmla="*/ 1447060 h 1589103"/>
              <a:gd name="connsiteX41" fmla="*/ 958788 w 1482571"/>
              <a:gd name="connsiteY41" fmla="*/ 1420427 h 1589103"/>
              <a:gd name="connsiteX42" fmla="*/ 985421 w 1482571"/>
              <a:gd name="connsiteY42" fmla="*/ 1402672 h 1589103"/>
              <a:gd name="connsiteX43" fmla="*/ 1003177 w 1482571"/>
              <a:gd name="connsiteY43" fmla="*/ 1367161 h 1589103"/>
              <a:gd name="connsiteX44" fmla="*/ 1056443 w 1482571"/>
              <a:gd name="connsiteY44" fmla="*/ 1322773 h 1589103"/>
              <a:gd name="connsiteX45" fmla="*/ 1127464 w 1482571"/>
              <a:gd name="connsiteY45" fmla="*/ 1260629 h 1589103"/>
              <a:gd name="connsiteX46" fmla="*/ 1171852 w 1482571"/>
              <a:gd name="connsiteY46" fmla="*/ 1198485 h 1589103"/>
              <a:gd name="connsiteX47" fmla="*/ 1225118 w 1482571"/>
              <a:gd name="connsiteY47" fmla="*/ 1145219 h 1589103"/>
              <a:gd name="connsiteX48" fmla="*/ 1242874 w 1482571"/>
              <a:gd name="connsiteY48" fmla="*/ 1127464 h 1589103"/>
              <a:gd name="connsiteX49" fmla="*/ 1260629 w 1482571"/>
              <a:gd name="connsiteY49" fmla="*/ 1100831 h 1589103"/>
              <a:gd name="connsiteX50" fmla="*/ 1287262 w 1482571"/>
              <a:gd name="connsiteY50" fmla="*/ 1056443 h 1589103"/>
              <a:gd name="connsiteX51" fmla="*/ 1322773 w 1482571"/>
              <a:gd name="connsiteY51" fmla="*/ 1020932 h 1589103"/>
              <a:gd name="connsiteX52" fmla="*/ 1358284 w 1482571"/>
              <a:gd name="connsiteY52" fmla="*/ 967666 h 1589103"/>
              <a:gd name="connsiteX53" fmla="*/ 1376039 w 1482571"/>
              <a:gd name="connsiteY53" fmla="*/ 932155 h 1589103"/>
              <a:gd name="connsiteX54" fmla="*/ 1411550 w 1482571"/>
              <a:gd name="connsiteY54" fmla="*/ 896645 h 1589103"/>
              <a:gd name="connsiteX55" fmla="*/ 1447060 w 1482571"/>
              <a:gd name="connsiteY55" fmla="*/ 825623 h 1589103"/>
              <a:gd name="connsiteX56" fmla="*/ 1464816 w 1482571"/>
              <a:gd name="connsiteY56" fmla="*/ 763480 h 1589103"/>
              <a:gd name="connsiteX57" fmla="*/ 1482571 w 1482571"/>
              <a:gd name="connsiteY57" fmla="*/ 683581 h 1589103"/>
              <a:gd name="connsiteX58" fmla="*/ 1464816 w 1482571"/>
              <a:gd name="connsiteY58" fmla="*/ 381740 h 1589103"/>
              <a:gd name="connsiteX59" fmla="*/ 1455938 w 1482571"/>
              <a:gd name="connsiteY59" fmla="*/ 337351 h 1589103"/>
              <a:gd name="connsiteX60" fmla="*/ 1438183 w 1482571"/>
              <a:gd name="connsiteY60" fmla="*/ 275208 h 1589103"/>
              <a:gd name="connsiteX61" fmla="*/ 1420427 w 1482571"/>
              <a:gd name="connsiteY61" fmla="*/ 239697 h 1589103"/>
              <a:gd name="connsiteX62" fmla="*/ 1384917 w 1482571"/>
              <a:gd name="connsiteY62" fmla="*/ 186431 h 1589103"/>
              <a:gd name="connsiteX63" fmla="*/ 1349406 w 1482571"/>
              <a:gd name="connsiteY63" fmla="*/ 142043 h 1589103"/>
              <a:gd name="connsiteX64" fmla="*/ 1278384 w 1482571"/>
              <a:gd name="connsiteY64" fmla="*/ 88777 h 1589103"/>
              <a:gd name="connsiteX65" fmla="*/ 1225118 w 1482571"/>
              <a:gd name="connsiteY65" fmla="*/ 71021 h 158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482571" h="1589103">
                <a:moveTo>
                  <a:pt x="1349406" y="159798"/>
                </a:moveTo>
                <a:cubicBezTo>
                  <a:pt x="1339052" y="142541"/>
                  <a:pt x="1324988" y="110968"/>
                  <a:pt x="1305017" y="97654"/>
                </a:cubicBezTo>
                <a:cubicBezTo>
                  <a:pt x="1292101" y="89043"/>
                  <a:pt x="1237422" y="65220"/>
                  <a:pt x="1225118" y="62144"/>
                </a:cubicBezTo>
                <a:cubicBezTo>
                  <a:pt x="1212365" y="58956"/>
                  <a:pt x="1100494" y="45527"/>
                  <a:pt x="1091953" y="44388"/>
                </a:cubicBezTo>
                <a:cubicBezTo>
                  <a:pt x="1071212" y="41623"/>
                  <a:pt x="1050397" y="39254"/>
                  <a:pt x="1029810" y="35511"/>
                </a:cubicBezTo>
                <a:cubicBezTo>
                  <a:pt x="1017805" y="33328"/>
                  <a:pt x="1006417" y="28059"/>
                  <a:pt x="994299" y="26633"/>
                </a:cubicBezTo>
                <a:cubicBezTo>
                  <a:pt x="955980" y="22125"/>
                  <a:pt x="917359" y="20714"/>
                  <a:pt x="878889" y="17755"/>
                </a:cubicBezTo>
                <a:cubicBezTo>
                  <a:pt x="865196" y="14332"/>
                  <a:pt x="810257" y="0"/>
                  <a:pt x="798990" y="0"/>
                </a:cubicBezTo>
                <a:cubicBezTo>
                  <a:pt x="710164" y="0"/>
                  <a:pt x="621437" y="5919"/>
                  <a:pt x="532660" y="8878"/>
                </a:cubicBezTo>
                <a:cubicBezTo>
                  <a:pt x="508986" y="14796"/>
                  <a:pt x="484789" y="18916"/>
                  <a:pt x="461639" y="26633"/>
                </a:cubicBezTo>
                <a:cubicBezTo>
                  <a:pt x="452761" y="29592"/>
                  <a:pt x="443376" y="31326"/>
                  <a:pt x="435006" y="35511"/>
                </a:cubicBezTo>
                <a:cubicBezTo>
                  <a:pt x="366167" y="69930"/>
                  <a:pt x="448683" y="39829"/>
                  <a:pt x="381740" y="62144"/>
                </a:cubicBezTo>
                <a:lnTo>
                  <a:pt x="266330" y="177553"/>
                </a:lnTo>
                <a:cubicBezTo>
                  <a:pt x="254493" y="189390"/>
                  <a:pt x="240863" y="199672"/>
                  <a:pt x="230819" y="213064"/>
                </a:cubicBezTo>
                <a:cubicBezTo>
                  <a:pt x="221941" y="224901"/>
                  <a:pt x="212671" y="236453"/>
                  <a:pt x="204186" y="248575"/>
                </a:cubicBezTo>
                <a:cubicBezTo>
                  <a:pt x="191949" y="266057"/>
                  <a:pt x="181480" y="284770"/>
                  <a:pt x="168676" y="301841"/>
                </a:cubicBezTo>
                <a:cubicBezTo>
                  <a:pt x="159798" y="313678"/>
                  <a:pt x="149885" y="324804"/>
                  <a:pt x="142043" y="337351"/>
                </a:cubicBezTo>
                <a:cubicBezTo>
                  <a:pt x="115271" y="380186"/>
                  <a:pt x="131888" y="361047"/>
                  <a:pt x="115410" y="399495"/>
                </a:cubicBezTo>
                <a:cubicBezTo>
                  <a:pt x="110197" y="411659"/>
                  <a:pt x="102569" y="422718"/>
                  <a:pt x="97654" y="435006"/>
                </a:cubicBezTo>
                <a:cubicBezTo>
                  <a:pt x="76563" y="487733"/>
                  <a:pt x="84098" y="478013"/>
                  <a:pt x="71021" y="523782"/>
                </a:cubicBezTo>
                <a:cubicBezTo>
                  <a:pt x="64060" y="548147"/>
                  <a:pt x="53776" y="571335"/>
                  <a:pt x="44388" y="594804"/>
                </a:cubicBezTo>
                <a:cubicBezTo>
                  <a:pt x="41429" y="618478"/>
                  <a:pt x="39779" y="642352"/>
                  <a:pt x="35511" y="665825"/>
                </a:cubicBezTo>
                <a:cubicBezTo>
                  <a:pt x="33837" y="675032"/>
                  <a:pt x="28171" y="683227"/>
                  <a:pt x="26633" y="692458"/>
                </a:cubicBezTo>
                <a:cubicBezTo>
                  <a:pt x="6809" y="811397"/>
                  <a:pt x="29690" y="736549"/>
                  <a:pt x="8878" y="798990"/>
                </a:cubicBezTo>
                <a:cubicBezTo>
                  <a:pt x="5919" y="834501"/>
                  <a:pt x="0" y="869888"/>
                  <a:pt x="0" y="905522"/>
                </a:cubicBezTo>
                <a:cubicBezTo>
                  <a:pt x="0" y="1029845"/>
                  <a:pt x="3593" y="1154174"/>
                  <a:pt x="8878" y="1278384"/>
                </a:cubicBezTo>
                <a:cubicBezTo>
                  <a:pt x="9214" y="1286281"/>
                  <a:pt x="19418" y="1336780"/>
                  <a:pt x="26633" y="1349406"/>
                </a:cubicBezTo>
                <a:cubicBezTo>
                  <a:pt x="33974" y="1362252"/>
                  <a:pt x="45811" y="1372136"/>
                  <a:pt x="53266" y="1384916"/>
                </a:cubicBezTo>
                <a:cubicBezTo>
                  <a:pt x="66603" y="1407779"/>
                  <a:pt x="72896" y="1434763"/>
                  <a:pt x="88777" y="1455938"/>
                </a:cubicBezTo>
                <a:cubicBezTo>
                  <a:pt x="97655" y="1467775"/>
                  <a:pt x="106925" y="1479327"/>
                  <a:pt x="115410" y="1491448"/>
                </a:cubicBezTo>
                <a:cubicBezTo>
                  <a:pt x="127647" y="1508930"/>
                  <a:pt x="130676" y="1537967"/>
                  <a:pt x="150920" y="1544715"/>
                </a:cubicBezTo>
                <a:lnTo>
                  <a:pt x="177553" y="1553592"/>
                </a:lnTo>
                <a:cubicBezTo>
                  <a:pt x="186431" y="1559511"/>
                  <a:pt x="193723" y="1569255"/>
                  <a:pt x="204186" y="1571348"/>
                </a:cubicBezTo>
                <a:cubicBezTo>
                  <a:pt x="239128" y="1578336"/>
                  <a:pt x="275359" y="1575805"/>
                  <a:pt x="310718" y="1580225"/>
                </a:cubicBezTo>
                <a:cubicBezTo>
                  <a:pt x="322825" y="1581738"/>
                  <a:pt x="334392" y="1586144"/>
                  <a:pt x="346229" y="1589103"/>
                </a:cubicBezTo>
                <a:lnTo>
                  <a:pt x="656948" y="1580225"/>
                </a:lnTo>
                <a:cubicBezTo>
                  <a:pt x="716192" y="1577404"/>
                  <a:pt x="707525" y="1571886"/>
                  <a:pt x="754602" y="1562470"/>
                </a:cubicBezTo>
                <a:cubicBezTo>
                  <a:pt x="772253" y="1558940"/>
                  <a:pt x="790113" y="1556551"/>
                  <a:pt x="807868" y="1553592"/>
                </a:cubicBezTo>
                <a:cubicBezTo>
                  <a:pt x="829574" y="1542739"/>
                  <a:pt x="851191" y="1533766"/>
                  <a:pt x="870012" y="1518082"/>
                </a:cubicBezTo>
                <a:cubicBezTo>
                  <a:pt x="957279" y="1445358"/>
                  <a:pt x="844564" y="1534651"/>
                  <a:pt x="914400" y="1464815"/>
                </a:cubicBezTo>
                <a:cubicBezTo>
                  <a:pt x="921945" y="1457270"/>
                  <a:pt x="932155" y="1452978"/>
                  <a:pt x="941033" y="1447060"/>
                </a:cubicBezTo>
                <a:cubicBezTo>
                  <a:pt x="946951" y="1438182"/>
                  <a:pt x="951243" y="1427972"/>
                  <a:pt x="958788" y="1420427"/>
                </a:cubicBezTo>
                <a:cubicBezTo>
                  <a:pt x="966333" y="1412882"/>
                  <a:pt x="978590" y="1410869"/>
                  <a:pt x="985421" y="1402672"/>
                </a:cubicBezTo>
                <a:cubicBezTo>
                  <a:pt x="993893" y="1392505"/>
                  <a:pt x="995485" y="1377930"/>
                  <a:pt x="1003177" y="1367161"/>
                </a:cubicBezTo>
                <a:cubicBezTo>
                  <a:pt x="1028631" y="1331526"/>
                  <a:pt x="1026777" y="1348731"/>
                  <a:pt x="1056443" y="1322773"/>
                </a:cubicBezTo>
                <a:cubicBezTo>
                  <a:pt x="1139535" y="1250067"/>
                  <a:pt x="1067532" y="1300583"/>
                  <a:pt x="1127464" y="1260629"/>
                </a:cubicBezTo>
                <a:cubicBezTo>
                  <a:pt x="1139814" y="1242103"/>
                  <a:pt x="1157694" y="1214216"/>
                  <a:pt x="1171852" y="1198485"/>
                </a:cubicBezTo>
                <a:cubicBezTo>
                  <a:pt x="1188650" y="1179821"/>
                  <a:pt x="1207363" y="1162974"/>
                  <a:pt x="1225118" y="1145219"/>
                </a:cubicBezTo>
                <a:cubicBezTo>
                  <a:pt x="1231037" y="1139301"/>
                  <a:pt x="1238231" y="1134428"/>
                  <a:pt x="1242874" y="1127464"/>
                </a:cubicBezTo>
                <a:cubicBezTo>
                  <a:pt x="1248792" y="1118586"/>
                  <a:pt x="1254974" y="1109879"/>
                  <a:pt x="1260629" y="1100831"/>
                </a:cubicBezTo>
                <a:cubicBezTo>
                  <a:pt x="1269774" y="1086199"/>
                  <a:pt x="1276668" y="1070063"/>
                  <a:pt x="1287262" y="1056443"/>
                </a:cubicBezTo>
                <a:cubicBezTo>
                  <a:pt x="1297539" y="1043229"/>
                  <a:pt x="1313487" y="1034861"/>
                  <a:pt x="1322773" y="1020932"/>
                </a:cubicBezTo>
                <a:cubicBezTo>
                  <a:pt x="1334610" y="1003177"/>
                  <a:pt x="1348741" y="986753"/>
                  <a:pt x="1358284" y="967666"/>
                </a:cubicBezTo>
                <a:cubicBezTo>
                  <a:pt x="1364202" y="955829"/>
                  <a:pt x="1368099" y="942742"/>
                  <a:pt x="1376039" y="932155"/>
                </a:cubicBezTo>
                <a:cubicBezTo>
                  <a:pt x="1386083" y="918763"/>
                  <a:pt x="1399713" y="908482"/>
                  <a:pt x="1411550" y="896645"/>
                </a:cubicBezTo>
                <a:cubicBezTo>
                  <a:pt x="1431952" y="835438"/>
                  <a:pt x="1416071" y="856613"/>
                  <a:pt x="1447060" y="825623"/>
                </a:cubicBezTo>
                <a:cubicBezTo>
                  <a:pt x="1474831" y="714547"/>
                  <a:pt x="1439330" y="852682"/>
                  <a:pt x="1464816" y="763480"/>
                </a:cubicBezTo>
                <a:cubicBezTo>
                  <a:pt x="1473171" y="734238"/>
                  <a:pt x="1476472" y="714077"/>
                  <a:pt x="1482571" y="683581"/>
                </a:cubicBezTo>
                <a:cubicBezTo>
                  <a:pt x="1477352" y="547894"/>
                  <a:pt x="1481825" y="492299"/>
                  <a:pt x="1464816" y="381740"/>
                </a:cubicBezTo>
                <a:cubicBezTo>
                  <a:pt x="1462522" y="366826"/>
                  <a:pt x="1459211" y="352081"/>
                  <a:pt x="1455938" y="337351"/>
                </a:cubicBezTo>
                <a:cubicBezTo>
                  <a:pt x="1452474" y="321765"/>
                  <a:pt x="1445025" y="291172"/>
                  <a:pt x="1438183" y="275208"/>
                </a:cubicBezTo>
                <a:cubicBezTo>
                  <a:pt x="1432970" y="263044"/>
                  <a:pt x="1427236" y="251045"/>
                  <a:pt x="1420427" y="239697"/>
                </a:cubicBezTo>
                <a:cubicBezTo>
                  <a:pt x="1409448" y="221399"/>
                  <a:pt x="1391665" y="206675"/>
                  <a:pt x="1384917" y="186431"/>
                </a:cubicBezTo>
                <a:cubicBezTo>
                  <a:pt x="1369705" y="140797"/>
                  <a:pt x="1387200" y="175113"/>
                  <a:pt x="1349406" y="142043"/>
                </a:cubicBezTo>
                <a:cubicBezTo>
                  <a:pt x="1286630" y="87114"/>
                  <a:pt x="1330132" y="106025"/>
                  <a:pt x="1278384" y="88777"/>
                </a:cubicBezTo>
                <a:cubicBezTo>
                  <a:pt x="1244364" y="66096"/>
                  <a:pt x="1262421" y="71021"/>
                  <a:pt x="1225118" y="71021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Frihandsfigur 18"/>
          <p:cNvSpPr/>
          <p:nvPr/>
        </p:nvSpPr>
        <p:spPr>
          <a:xfrm>
            <a:off x="4793948" y="2370591"/>
            <a:ext cx="1722268" cy="1677879"/>
          </a:xfrm>
          <a:custGeom>
            <a:avLst/>
            <a:gdLst>
              <a:gd name="connsiteX0" fmla="*/ 630314 w 1722268"/>
              <a:gd name="connsiteY0" fmla="*/ 17755 h 1677879"/>
              <a:gd name="connsiteX1" fmla="*/ 577048 w 1722268"/>
              <a:gd name="connsiteY1" fmla="*/ 8877 h 1677879"/>
              <a:gd name="connsiteX2" fmla="*/ 532660 w 1722268"/>
              <a:gd name="connsiteY2" fmla="*/ 0 h 1677879"/>
              <a:gd name="connsiteX3" fmla="*/ 257452 w 1722268"/>
              <a:gd name="connsiteY3" fmla="*/ 8877 h 1677879"/>
              <a:gd name="connsiteX4" fmla="*/ 150920 w 1722268"/>
              <a:gd name="connsiteY4" fmla="*/ 62143 h 1677879"/>
              <a:gd name="connsiteX5" fmla="*/ 106532 w 1722268"/>
              <a:gd name="connsiteY5" fmla="*/ 106532 h 1677879"/>
              <a:gd name="connsiteX6" fmla="*/ 71021 w 1722268"/>
              <a:gd name="connsiteY6" fmla="*/ 186431 h 1677879"/>
              <a:gd name="connsiteX7" fmla="*/ 44388 w 1722268"/>
              <a:gd name="connsiteY7" fmla="*/ 266330 h 1677879"/>
              <a:gd name="connsiteX8" fmla="*/ 35511 w 1722268"/>
              <a:gd name="connsiteY8" fmla="*/ 292963 h 1677879"/>
              <a:gd name="connsiteX9" fmla="*/ 26633 w 1722268"/>
              <a:gd name="connsiteY9" fmla="*/ 328473 h 1677879"/>
              <a:gd name="connsiteX10" fmla="*/ 17755 w 1722268"/>
              <a:gd name="connsiteY10" fmla="*/ 355106 h 1677879"/>
              <a:gd name="connsiteX11" fmla="*/ 8878 w 1722268"/>
              <a:gd name="connsiteY11" fmla="*/ 399495 h 1677879"/>
              <a:gd name="connsiteX12" fmla="*/ 0 w 1722268"/>
              <a:gd name="connsiteY12" fmla="*/ 435005 h 1677879"/>
              <a:gd name="connsiteX13" fmla="*/ 17755 w 1722268"/>
              <a:gd name="connsiteY13" fmla="*/ 745724 h 1677879"/>
              <a:gd name="connsiteX14" fmla="*/ 26633 w 1722268"/>
              <a:gd name="connsiteY14" fmla="*/ 772357 h 1677879"/>
              <a:gd name="connsiteX15" fmla="*/ 44388 w 1722268"/>
              <a:gd name="connsiteY15" fmla="*/ 843378 h 1677879"/>
              <a:gd name="connsiteX16" fmla="*/ 62144 w 1722268"/>
              <a:gd name="connsiteY16" fmla="*/ 870011 h 1677879"/>
              <a:gd name="connsiteX17" fmla="*/ 79899 w 1722268"/>
              <a:gd name="connsiteY17" fmla="*/ 905522 h 1677879"/>
              <a:gd name="connsiteX18" fmla="*/ 133165 w 1722268"/>
              <a:gd name="connsiteY18" fmla="*/ 967666 h 1677879"/>
              <a:gd name="connsiteX19" fmla="*/ 142043 w 1722268"/>
              <a:gd name="connsiteY19" fmla="*/ 994299 h 1677879"/>
              <a:gd name="connsiteX20" fmla="*/ 195309 w 1722268"/>
              <a:gd name="connsiteY20" fmla="*/ 1056442 h 1677879"/>
              <a:gd name="connsiteX21" fmla="*/ 239697 w 1722268"/>
              <a:gd name="connsiteY21" fmla="*/ 1109708 h 1677879"/>
              <a:gd name="connsiteX22" fmla="*/ 266330 w 1722268"/>
              <a:gd name="connsiteY22" fmla="*/ 1127464 h 1677879"/>
              <a:gd name="connsiteX23" fmla="*/ 292963 w 1722268"/>
              <a:gd name="connsiteY23" fmla="*/ 1162974 h 1677879"/>
              <a:gd name="connsiteX24" fmla="*/ 346229 w 1722268"/>
              <a:gd name="connsiteY24" fmla="*/ 1216240 h 1677879"/>
              <a:gd name="connsiteX25" fmla="*/ 372862 w 1722268"/>
              <a:gd name="connsiteY25" fmla="*/ 1242873 h 1677879"/>
              <a:gd name="connsiteX26" fmla="*/ 399495 w 1722268"/>
              <a:gd name="connsiteY26" fmla="*/ 1278384 h 1677879"/>
              <a:gd name="connsiteX27" fmla="*/ 426128 w 1722268"/>
              <a:gd name="connsiteY27" fmla="*/ 1296139 h 1677879"/>
              <a:gd name="connsiteX28" fmla="*/ 479394 w 1722268"/>
              <a:gd name="connsiteY28" fmla="*/ 1349405 h 1677879"/>
              <a:gd name="connsiteX29" fmla="*/ 497149 w 1722268"/>
              <a:gd name="connsiteY29" fmla="*/ 1367161 h 1677879"/>
              <a:gd name="connsiteX30" fmla="*/ 541538 w 1722268"/>
              <a:gd name="connsiteY30" fmla="*/ 1429304 h 1677879"/>
              <a:gd name="connsiteX31" fmla="*/ 568171 w 1722268"/>
              <a:gd name="connsiteY31" fmla="*/ 1447060 h 1677879"/>
              <a:gd name="connsiteX32" fmla="*/ 594804 w 1722268"/>
              <a:gd name="connsiteY32" fmla="*/ 1473693 h 1677879"/>
              <a:gd name="connsiteX33" fmla="*/ 648070 w 1722268"/>
              <a:gd name="connsiteY33" fmla="*/ 1509203 h 1677879"/>
              <a:gd name="connsiteX34" fmla="*/ 665825 w 1722268"/>
              <a:gd name="connsiteY34" fmla="*/ 1526959 h 1677879"/>
              <a:gd name="connsiteX35" fmla="*/ 710214 w 1722268"/>
              <a:gd name="connsiteY35" fmla="*/ 1544714 h 1677879"/>
              <a:gd name="connsiteX36" fmla="*/ 736847 w 1722268"/>
              <a:gd name="connsiteY36" fmla="*/ 1562470 h 1677879"/>
              <a:gd name="connsiteX37" fmla="*/ 772357 w 1722268"/>
              <a:gd name="connsiteY37" fmla="*/ 1571347 h 1677879"/>
              <a:gd name="connsiteX38" fmla="*/ 825623 w 1722268"/>
              <a:gd name="connsiteY38" fmla="*/ 1589103 h 1677879"/>
              <a:gd name="connsiteX39" fmla="*/ 861134 w 1722268"/>
              <a:gd name="connsiteY39" fmla="*/ 1597980 h 1677879"/>
              <a:gd name="connsiteX40" fmla="*/ 914400 w 1722268"/>
              <a:gd name="connsiteY40" fmla="*/ 1615736 h 1677879"/>
              <a:gd name="connsiteX41" fmla="*/ 941033 w 1722268"/>
              <a:gd name="connsiteY41" fmla="*/ 1624613 h 1677879"/>
              <a:gd name="connsiteX42" fmla="*/ 994299 w 1722268"/>
              <a:gd name="connsiteY42" fmla="*/ 1633491 h 1677879"/>
              <a:gd name="connsiteX43" fmla="*/ 1029810 w 1722268"/>
              <a:gd name="connsiteY43" fmla="*/ 1651246 h 1677879"/>
              <a:gd name="connsiteX44" fmla="*/ 1074198 w 1722268"/>
              <a:gd name="connsiteY44" fmla="*/ 1660124 h 1677879"/>
              <a:gd name="connsiteX45" fmla="*/ 1136342 w 1722268"/>
              <a:gd name="connsiteY45" fmla="*/ 1677879 h 1677879"/>
              <a:gd name="connsiteX46" fmla="*/ 1589103 w 1722268"/>
              <a:gd name="connsiteY46" fmla="*/ 1669002 h 1677879"/>
              <a:gd name="connsiteX47" fmla="*/ 1615736 w 1722268"/>
              <a:gd name="connsiteY47" fmla="*/ 1660124 h 1677879"/>
              <a:gd name="connsiteX48" fmla="*/ 1642369 w 1722268"/>
              <a:gd name="connsiteY48" fmla="*/ 1642369 h 1677879"/>
              <a:gd name="connsiteX49" fmla="*/ 1677880 w 1722268"/>
              <a:gd name="connsiteY49" fmla="*/ 1589103 h 1677879"/>
              <a:gd name="connsiteX50" fmla="*/ 1695635 w 1722268"/>
              <a:gd name="connsiteY50" fmla="*/ 1562470 h 1677879"/>
              <a:gd name="connsiteX51" fmla="*/ 1704513 w 1722268"/>
              <a:gd name="connsiteY51" fmla="*/ 1509203 h 1677879"/>
              <a:gd name="connsiteX52" fmla="*/ 1713390 w 1722268"/>
              <a:gd name="connsiteY52" fmla="*/ 1482570 h 1677879"/>
              <a:gd name="connsiteX53" fmla="*/ 1722268 w 1722268"/>
              <a:gd name="connsiteY53" fmla="*/ 1447060 h 1677879"/>
              <a:gd name="connsiteX54" fmla="*/ 1704513 w 1722268"/>
              <a:gd name="connsiteY54" fmla="*/ 1207363 h 1677879"/>
              <a:gd name="connsiteX55" fmla="*/ 1686757 w 1722268"/>
              <a:gd name="connsiteY55" fmla="*/ 1154097 h 1677879"/>
              <a:gd name="connsiteX56" fmla="*/ 1677880 w 1722268"/>
              <a:gd name="connsiteY56" fmla="*/ 1100831 h 1677879"/>
              <a:gd name="connsiteX57" fmla="*/ 1651247 w 1722268"/>
              <a:gd name="connsiteY57" fmla="*/ 1056442 h 1677879"/>
              <a:gd name="connsiteX58" fmla="*/ 1633491 w 1722268"/>
              <a:gd name="connsiteY58" fmla="*/ 1012054 h 1677879"/>
              <a:gd name="connsiteX59" fmla="*/ 1615736 w 1722268"/>
              <a:gd name="connsiteY59" fmla="*/ 976543 h 1677879"/>
              <a:gd name="connsiteX60" fmla="*/ 1606858 w 1722268"/>
              <a:gd name="connsiteY60" fmla="*/ 941033 h 1677879"/>
              <a:gd name="connsiteX61" fmla="*/ 1580225 w 1722268"/>
              <a:gd name="connsiteY61" fmla="*/ 905522 h 1677879"/>
              <a:gd name="connsiteX62" fmla="*/ 1562470 w 1722268"/>
              <a:gd name="connsiteY62" fmla="*/ 870011 h 1677879"/>
              <a:gd name="connsiteX63" fmla="*/ 1500326 w 1722268"/>
              <a:gd name="connsiteY63" fmla="*/ 790112 h 1677879"/>
              <a:gd name="connsiteX64" fmla="*/ 1429305 w 1722268"/>
              <a:gd name="connsiteY64" fmla="*/ 701336 h 1677879"/>
              <a:gd name="connsiteX65" fmla="*/ 1376039 w 1722268"/>
              <a:gd name="connsiteY65" fmla="*/ 630314 h 1677879"/>
              <a:gd name="connsiteX66" fmla="*/ 1331650 w 1722268"/>
              <a:gd name="connsiteY66" fmla="*/ 594803 h 1677879"/>
              <a:gd name="connsiteX67" fmla="*/ 1296140 w 1722268"/>
              <a:gd name="connsiteY67" fmla="*/ 550415 h 1677879"/>
              <a:gd name="connsiteX68" fmla="*/ 1251751 w 1722268"/>
              <a:gd name="connsiteY68" fmla="*/ 506027 h 1677879"/>
              <a:gd name="connsiteX69" fmla="*/ 1216241 w 1722268"/>
              <a:gd name="connsiteY69" fmla="*/ 470516 h 1677879"/>
              <a:gd name="connsiteX70" fmla="*/ 1162975 w 1722268"/>
              <a:gd name="connsiteY70" fmla="*/ 426128 h 1677879"/>
              <a:gd name="connsiteX71" fmla="*/ 1109709 w 1722268"/>
              <a:gd name="connsiteY71" fmla="*/ 390617 h 1677879"/>
              <a:gd name="connsiteX72" fmla="*/ 1091953 w 1722268"/>
              <a:gd name="connsiteY72" fmla="*/ 372862 h 1677879"/>
              <a:gd name="connsiteX73" fmla="*/ 1047565 w 1722268"/>
              <a:gd name="connsiteY73" fmla="*/ 346229 h 1677879"/>
              <a:gd name="connsiteX74" fmla="*/ 1003177 w 1722268"/>
              <a:gd name="connsiteY74" fmla="*/ 319596 h 1677879"/>
              <a:gd name="connsiteX75" fmla="*/ 958788 w 1722268"/>
              <a:gd name="connsiteY75" fmla="*/ 284085 h 1677879"/>
              <a:gd name="connsiteX76" fmla="*/ 932155 w 1722268"/>
              <a:gd name="connsiteY76" fmla="*/ 257452 h 1677879"/>
              <a:gd name="connsiteX77" fmla="*/ 878889 w 1722268"/>
              <a:gd name="connsiteY77" fmla="*/ 221941 h 1677879"/>
              <a:gd name="connsiteX78" fmla="*/ 825623 w 1722268"/>
              <a:gd name="connsiteY78" fmla="*/ 186431 h 1677879"/>
              <a:gd name="connsiteX79" fmla="*/ 798990 w 1722268"/>
              <a:gd name="connsiteY79" fmla="*/ 168675 h 1677879"/>
              <a:gd name="connsiteX80" fmla="*/ 763480 w 1722268"/>
              <a:gd name="connsiteY80" fmla="*/ 142042 h 1677879"/>
              <a:gd name="connsiteX81" fmla="*/ 736847 w 1722268"/>
              <a:gd name="connsiteY81" fmla="*/ 124287 h 1677879"/>
              <a:gd name="connsiteX82" fmla="*/ 719091 w 1722268"/>
              <a:gd name="connsiteY82" fmla="*/ 106532 h 1677879"/>
              <a:gd name="connsiteX83" fmla="*/ 692458 w 1722268"/>
              <a:gd name="connsiteY83" fmla="*/ 97654 h 1677879"/>
              <a:gd name="connsiteX84" fmla="*/ 639192 w 1722268"/>
              <a:gd name="connsiteY84" fmla="*/ 62143 h 1677879"/>
              <a:gd name="connsiteX85" fmla="*/ 585926 w 1722268"/>
              <a:gd name="connsiteY85" fmla="*/ 44388 h 1677879"/>
              <a:gd name="connsiteX86" fmla="*/ 559293 w 1722268"/>
              <a:gd name="connsiteY86" fmla="*/ 35510 h 167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22268" h="1677879">
                <a:moveTo>
                  <a:pt x="630314" y="17755"/>
                </a:moveTo>
                <a:lnTo>
                  <a:pt x="577048" y="8877"/>
                </a:lnTo>
                <a:cubicBezTo>
                  <a:pt x="562202" y="6178"/>
                  <a:pt x="547749" y="0"/>
                  <a:pt x="532660" y="0"/>
                </a:cubicBezTo>
                <a:cubicBezTo>
                  <a:pt x="440876" y="0"/>
                  <a:pt x="349188" y="5918"/>
                  <a:pt x="257452" y="8877"/>
                </a:cubicBezTo>
                <a:cubicBezTo>
                  <a:pt x="214133" y="23317"/>
                  <a:pt x="185336" y="27726"/>
                  <a:pt x="150920" y="62143"/>
                </a:cubicBezTo>
                <a:lnTo>
                  <a:pt x="106532" y="106532"/>
                </a:lnTo>
                <a:cubicBezTo>
                  <a:pt x="85403" y="169920"/>
                  <a:pt x="99159" y="144226"/>
                  <a:pt x="71021" y="186431"/>
                </a:cubicBezTo>
                <a:lnTo>
                  <a:pt x="44388" y="266330"/>
                </a:lnTo>
                <a:cubicBezTo>
                  <a:pt x="41429" y="275208"/>
                  <a:pt x="37781" y="283885"/>
                  <a:pt x="35511" y="292963"/>
                </a:cubicBezTo>
                <a:cubicBezTo>
                  <a:pt x="32552" y="304800"/>
                  <a:pt x="29985" y="316741"/>
                  <a:pt x="26633" y="328473"/>
                </a:cubicBezTo>
                <a:cubicBezTo>
                  <a:pt x="24062" y="337471"/>
                  <a:pt x="20025" y="346027"/>
                  <a:pt x="17755" y="355106"/>
                </a:cubicBezTo>
                <a:cubicBezTo>
                  <a:pt x="14095" y="369745"/>
                  <a:pt x="12151" y="384765"/>
                  <a:pt x="8878" y="399495"/>
                </a:cubicBezTo>
                <a:cubicBezTo>
                  <a:pt x="6231" y="411405"/>
                  <a:pt x="2959" y="423168"/>
                  <a:pt x="0" y="435005"/>
                </a:cubicBezTo>
                <a:cubicBezTo>
                  <a:pt x="2414" y="495354"/>
                  <a:pt x="4585" y="660118"/>
                  <a:pt x="17755" y="745724"/>
                </a:cubicBezTo>
                <a:cubicBezTo>
                  <a:pt x="19178" y="754973"/>
                  <a:pt x="24363" y="763279"/>
                  <a:pt x="26633" y="772357"/>
                </a:cubicBezTo>
                <a:cubicBezTo>
                  <a:pt x="31696" y="792609"/>
                  <a:pt x="34244" y="823090"/>
                  <a:pt x="44388" y="843378"/>
                </a:cubicBezTo>
                <a:cubicBezTo>
                  <a:pt x="49160" y="852921"/>
                  <a:pt x="56850" y="860747"/>
                  <a:pt x="62144" y="870011"/>
                </a:cubicBezTo>
                <a:cubicBezTo>
                  <a:pt x="68710" y="881501"/>
                  <a:pt x="72885" y="894299"/>
                  <a:pt x="79899" y="905522"/>
                </a:cubicBezTo>
                <a:cubicBezTo>
                  <a:pt x="98880" y="935892"/>
                  <a:pt x="108954" y="943455"/>
                  <a:pt x="133165" y="967666"/>
                </a:cubicBezTo>
                <a:cubicBezTo>
                  <a:pt x="136124" y="976544"/>
                  <a:pt x="137083" y="986363"/>
                  <a:pt x="142043" y="994299"/>
                </a:cubicBezTo>
                <a:cubicBezTo>
                  <a:pt x="192428" y="1074915"/>
                  <a:pt x="159893" y="1012173"/>
                  <a:pt x="195309" y="1056442"/>
                </a:cubicBezTo>
                <a:cubicBezTo>
                  <a:pt x="223246" y="1091362"/>
                  <a:pt x="201733" y="1078071"/>
                  <a:pt x="239697" y="1109708"/>
                </a:cubicBezTo>
                <a:cubicBezTo>
                  <a:pt x="247894" y="1116539"/>
                  <a:pt x="258785" y="1119919"/>
                  <a:pt x="266330" y="1127464"/>
                </a:cubicBezTo>
                <a:cubicBezTo>
                  <a:pt x="276792" y="1137926"/>
                  <a:pt x="283065" y="1151976"/>
                  <a:pt x="292963" y="1162974"/>
                </a:cubicBezTo>
                <a:cubicBezTo>
                  <a:pt x="309761" y="1181638"/>
                  <a:pt x="328474" y="1198485"/>
                  <a:pt x="346229" y="1216240"/>
                </a:cubicBezTo>
                <a:cubicBezTo>
                  <a:pt x="355107" y="1225118"/>
                  <a:pt x="365329" y="1232829"/>
                  <a:pt x="372862" y="1242873"/>
                </a:cubicBezTo>
                <a:cubicBezTo>
                  <a:pt x="381740" y="1254710"/>
                  <a:pt x="389033" y="1267922"/>
                  <a:pt x="399495" y="1278384"/>
                </a:cubicBezTo>
                <a:cubicBezTo>
                  <a:pt x="407040" y="1285929"/>
                  <a:pt x="418153" y="1289051"/>
                  <a:pt x="426128" y="1296139"/>
                </a:cubicBezTo>
                <a:cubicBezTo>
                  <a:pt x="444895" y="1312821"/>
                  <a:pt x="461639" y="1331650"/>
                  <a:pt x="479394" y="1349405"/>
                </a:cubicBezTo>
                <a:cubicBezTo>
                  <a:pt x="485312" y="1355324"/>
                  <a:pt x="492506" y="1360197"/>
                  <a:pt x="497149" y="1367161"/>
                </a:cubicBezTo>
                <a:cubicBezTo>
                  <a:pt x="507230" y="1382282"/>
                  <a:pt x="530527" y="1418293"/>
                  <a:pt x="541538" y="1429304"/>
                </a:cubicBezTo>
                <a:cubicBezTo>
                  <a:pt x="549083" y="1436849"/>
                  <a:pt x="559974" y="1440229"/>
                  <a:pt x="568171" y="1447060"/>
                </a:cubicBezTo>
                <a:cubicBezTo>
                  <a:pt x="577816" y="1455098"/>
                  <a:pt x="584894" y="1465985"/>
                  <a:pt x="594804" y="1473693"/>
                </a:cubicBezTo>
                <a:cubicBezTo>
                  <a:pt x="611648" y="1486794"/>
                  <a:pt x="632981" y="1494114"/>
                  <a:pt x="648070" y="1509203"/>
                </a:cubicBezTo>
                <a:cubicBezTo>
                  <a:pt x="653988" y="1515122"/>
                  <a:pt x="658558" y="1522806"/>
                  <a:pt x="665825" y="1526959"/>
                </a:cubicBezTo>
                <a:cubicBezTo>
                  <a:pt x="679661" y="1534866"/>
                  <a:pt x="695960" y="1537587"/>
                  <a:pt x="710214" y="1544714"/>
                </a:cubicBezTo>
                <a:cubicBezTo>
                  <a:pt x="719757" y="1549486"/>
                  <a:pt x="727040" y="1558267"/>
                  <a:pt x="736847" y="1562470"/>
                </a:cubicBezTo>
                <a:cubicBezTo>
                  <a:pt x="748061" y="1567276"/>
                  <a:pt x="760671" y="1567841"/>
                  <a:pt x="772357" y="1571347"/>
                </a:cubicBezTo>
                <a:cubicBezTo>
                  <a:pt x="790284" y="1576725"/>
                  <a:pt x="807696" y="1583725"/>
                  <a:pt x="825623" y="1589103"/>
                </a:cubicBezTo>
                <a:cubicBezTo>
                  <a:pt x="837310" y="1592609"/>
                  <a:pt x="849447" y="1594474"/>
                  <a:pt x="861134" y="1597980"/>
                </a:cubicBezTo>
                <a:cubicBezTo>
                  <a:pt x="879061" y="1603358"/>
                  <a:pt x="896645" y="1609818"/>
                  <a:pt x="914400" y="1615736"/>
                </a:cubicBezTo>
                <a:cubicBezTo>
                  <a:pt x="923278" y="1618695"/>
                  <a:pt x="931803" y="1623075"/>
                  <a:pt x="941033" y="1624613"/>
                </a:cubicBezTo>
                <a:lnTo>
                  <a:pt x="994299" y="1633491"/>
                </a:lnTo>
                <a:cubicBezTo>
                  <a:pt x="1006136" y="1639409"/>
                  <a:pt x="1017255" y="1647061"/>
                  <a:pt x="1029810" y="1651246"/>
                </a:cubicBezTo>
                <a:cubicBezTo>
                  <a:pt x="1044125" y="1656018"/>
                  <a:pt x="1059468" y="1656851"/>
                  <a:pt x="1074198" y="1660124"/>
                </a:cubicBezTo>
                <a:cubicBezTo>
                  <a:pt x="1107637" y="1667555"/>
                  <a:pt x="1106685" y="1667994"/>
                  <a:pt x="1136342" y="1677879"/>
                </a:cubicBezTo>
                <a:lnTo>
                  <a:pt x="1589103" y="1669002"/>
                </a:lnTo>
                <a:cubicBezTo>
                  <a:pt x="1598455" y="1668656"/>
                  <a:pt x="1607366" y="1664309"/>
                  <a:pt x="1615736" y="1660124"/>
                </a:cubicBezTo>
                <a:cubicBezTo>
                  <a:pt x="1625279" y="1655352"/>
                  <a:pt x="1633491" y="1648287"/>
                  <a:pt x="1642369" y="1642369"/>
                </a:cubicBezTo>
                <a:lnTo>
                  <a:pt x="1677880" y="1589103"/>
                </a:lnTo>
                <a:lnTo>
                  <a:pt x="1695635" y="1562470"/>
                </a:lnTo>
                <a:cubicBezTo>
                  <a:pt x="1698594" y="1544714"/>
                  <a:pt x="1700608" y="1526775"/>
                  <a:pt x="1704513" y="1509203"/>
                </a:cubicBezTo>
                <a:cubicBezTo>
                  <a:pt x="1706543" y="1500068"/>
                  <a:pt x="1710819" y="1491568"/>
                  <a:pt x="1713390" y="1482570"/>
                </a:cubicBezTo>
                <a:cubicBezTo>
                  <a:pt x="1716742" y="1470838"/>
                  <a:pt x="1719309" y="1458897"/>
                  <a:pt x="1722268" y="1447060"/>
                </a:cubicBezTo>
                <a:cubicBezTo>
                  <a:pt x="1716350" y="1367161"/>
                  <a:pt x="1714154" y="1286899"/>
                  <a:pt x="1704513" y="1207363"/>
                </a:cubicBezTo>
                <a:cubicBezTo>
                  <a:pt x="1702261" y="1188783"/>
                  <a:pt x="1691296" y="1172254"/>
                  <a:pt x="1686757" y="1154097"/>
                </a:cubicBezTo>
                <a:cubicBezTo>
                  <a:pt x="1682391" y="1136634"/>
                  <a:pt x="1684031" y="1117748"/>
                  <a:pt x="1677880" y="1100831"/>
                </a:cubicBezTo>
                <a:cubicBezTo>
                  <a:pt x="1671983" y="1084615"/>
                  <a:pt x="1658964" y="1071876"/>
                  <a:pt x="1651247" y="1056442"/>
                </a:cubicBezTo>
                <a:cubicBezTo>
                  <a:pt x="1644120" y="1042189"/>
                  <a:pt x="1639963" y="1026616"/>
                  <a:pt x="1633491" y="1012054"/>
                </a:cubicBezTo>
                <a:cubicBezTo>
                  <a:pt x="1628116" y="999961"/>
                  <a:pt x="1620383" y="988934"/>
                  <a:pt x="1615736" y="976543"/>
                </a:cubicBezTo>
                <a:cubicBezTo>
                  <a:pt x="1611452" y="965119"/>
                  <a:pt x="1612315" y="951946"/>
                  <a:pt x="1606858" y="941033"/>
                </a:cubicBezTo>
                <a:cubicBezTo>
                  <a:pt x="1600241" y="927799"/>
                  <a:pt x="1588067" y="918069"/>
                  <a:pt x="1580225" y="905522"/>
                </a:cubicBezTo>
                <a:cubicBezTo>
                  <a:pt x="1573211" y="894299"/>
                  <a:pt x="1570003" y="880892"/>
                  <a:pt x="1562470" y="870011"/>
                </a:cubicBezTo>
                <a:cubicBezTo>
                  <a:pt x="1543265" y="842270"/>
                  <a:pt x="1521172" y="816643"/>
                  <a:pt x="1500326" y="790112"/>
                </a:cubicBezTo>
                <a:lnTo>
                  <a:pt x="1429305" y="701336"/>
                </a:lnTo>
                <a:cubicBezTo>
                  <a:pt x="1406979" y="667848"/>
                  <a:pt x="1407664" y="667210"/>
                  <a:pt x="1376039" y="630314"/>
                </a:cubicBezTo>
                <a:cubicBezTo>
                  <a:pt x="1323337" y="568828"/>
                  <a:pt x="1400177" y="663331"/>
                  <a:pt x="1331650" y="594803"/>
                </a:cubicBezTo>
                <a:cubicBezTo>
                  <a:pt x="1318252" y="581405"/>
                  <a:pt x="1308816" y="564499"/>
                  <a:pt x="1296140" y="550415"/>
                </a:cubicBezTo>
                <a:cubicBezTo>
                  <a:pt x="1282142" y="534862"/>
                  <a:pt x="1266547" y="520823"/>
                  <a:pt x="1251751" y="506027"/>
                </a:cubicBezTo>
                <a:cubicBezTo>
                  <a:pt x="1239914" y="494190"/>
                  <a:pt x="1230169" y="479801"/>
                  <a:pt x="1216241" y="470516"/>
                </a:cubicBezTo>
                <a:cubicBezTo>
                  <a:pt x="1121081" y="407077"/>
                  <a:pt x="1265496" y="505867"/>
                  <a:pt x="1162975" y="426128"/>
                </a:cubicBezTo>
                <a:cubicBezTo>
                  <a:pt x="1146131" y="413027"/>
                  <a:pt x="1126781" y="403421"/>
                  <a:pt x="1109709" y="390617"/>
                </a:cubicBezTo>
                <a:cubicBezTo>
                  <a:pt x="1103013" y="385595"/>
                  <a:pt x="1098764" y="377727"/>
                  <a:pt x="1091953" y="372862"/>
                </a:cubicBezTo>
                <a:cubicBezTo>
                  <a:pt x="1077912" y="362833"/>
                  <a:pt x="1061606" y="356258"/>
                  <a:pt x="1047565" y="346229"/>
                </a:cubicBezTo>
                <a:cubicBezTo>
                  <a:pt x="1004914" y="315763"/>
                  <a:pt x="1058187" y="337931"/>
                  <a:pt x="1003177" y="319596"/>
                </a:cubicBezTo>
                <a:cubicBezTo>
                  <a:pt x="951519" y="267938"/>
                  <a:pt x="1025983" y="340080"/>
                  <a:pt x="958788" y="284085"/>
                </a:cubicBezTo>
                <a:cubicBezTo>
                  <a:pt x="949143" y="276048"/>
                  <a:pt x="942065" y="265160"/>
                  <a:pt x="932155" y="257452"/>
                </a:cubicBezTo>
                <a:cubicBezTo>
                  <a:pt x="915311" y="244351"/>
                  <a:pt x="896644" y="233778"/>
                  <a:pt x="878889" y="221941"/>
                </a:cubicBezTo>
                <a:lnTo>
                  <a:pt x="825623" y="186431"/>
                </a:lnTo>
                <a:cubicBezTo>
                  <a:pt x="816745" y="180512"/>
                  <a:pt x="807526" y="175077"/>
                  <a:pt x="798990" y="168675"/>
                </a:cubicBezTo>
                <a:cubicBezTo>
                  <a:pt x="787153" y="159797"/>
                  <a:pt x="775520" y="150642"/>
                  <a:pt x="763480" y="142042"/>
                </a:cubicBezTo>
                <a:cubicBezTo>
                  <a:pt x="754798" y="135840"/>
                  <a:pt x="745179" y="130952"/>
                  <a:pt x="736847" y="124287"/>
                </a:cubicBezTo>
                <a:cubicBezTo>
                  <a:pt x="730311" y="119058"/>
                  <a:pt x="726268" y="110838"/>
                  <a:pt x="719091" y="106532"/>
                </a:cubicBezTo>
                <a:cubicBezTo>
                  <a:pt x="711067" y="101717"/>
                  <a:pt x="700638" y="102199"/>
                  <a:pt x="692458" y="97654"/>
                </a:cubicBezTo>
                <a:cubicBezTo>
                  <a:pt x="673804" y="87291"/>
                  <a:pt x="659436" y="68891"/>
                  <a:pt x="639192" y="62143"/>
                </a:cubicBezTo>
                <a:lnTo>
                  <a:pt x="585926" y="44388"/>
                </a:lnTo>
                <a:lnTo>
                  <a:pt x="559293" y="35510"/>
                </a:ln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textruta 19"/>
          <p:cNvSpPr txBox="1"/>
          <p:nvPr/>
        </p:nvSpPr>
        <p:spPr>
          <a:xfrm>
            <a:off x="2563839" y="2753559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</a:t>
            </a:r>
            <a:endParaRPr lang="sv-SE" dirty="0"/>
          </a:p>
        </p:txBody>
      </p:sp>
      <p:sp>
        <p:nvSpPr>
          <p:cNvPr id="21" name="textruta 20"/>
          <p:cNvSpPr txBox="1"/>
          <p:nvPr/>
        </p:nvSpPr>
        <p:spPr>
          <a:xfrm>
            <a:off x="4117713" y="3305747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5618810" y="2823723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</a:t>
            </a:r>
            <a:endParaRPr lang="sv-SE" dirty="0"/>
          </a:p>
        </p:txBody>
      </p:sp>
      <p:sp>
        <p:nvSpPr>
          <p:cNvPr id="23" name="textruta 22"/>
          <p:cNvSpPr txBox="1"/>
          <p:nvPr/>
        </p:nvSpPr>
        <p:spPr>
          <a:xfrm>
            <a:off x="4164266" y="4633039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C</a:t>
            </a:r>
            <a:endParaRPr lang="sv-SE" dirty="0"/>
          </a:p>
        </p:txBody>
      </p:sp>
      <p:pic>
        <p:nvPicPr>
          <p:cNvPr id="2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ruta 24"/>
          <p:cNvSpPr txBox="1"/>
          <p:nvPr/>
        </p:nvSpPr>
        <p:spPr>
          <a:xfrm>
            <a:off x="3418379" y="1844824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5377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effectLst/>
              </a:rPr>
              <a:t>Speltid/byte/position match.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8024" y="1537696"/>
            <a:ext cx="3898776" cy="4588467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Rullande byte inom resp. grupp.</a:t>
            </a:r>
          </a:p>
          <a:p>
            <a:pPr lvl="1"/>
            <a:r>
              <a:rPr lang="sv-SE" dirty="0" smtClean="0"/>
              <a:t>Bra kunna coacha</a:t>
            </a:r>
          </a:p>
          <a:p>
            <a:pPr lvl="1"/>
            <a:r>
              <a:rPr lang="sv-SE" dirty="0" smtClean="0"/>
              <a:t>Alla behöver vila</a:t>
            </a:r>
          </a:p>
          <a:p>
            <a:pPr lvl="1"/>
            <a:r>
              <a:rPr lang="sv-SE" dirty="0" smtClean="0"/>
              <a:t>Relativt rättvist</a:t>
            </a:r>
          </a:p>
          <a:p>
            <a:r>
              <a:rPr lang="sv-SE" dirty="0" smtClean="0"/>
              <a:t>Vanligtvis inga byte mellan olika grupper under match.</a:t>
            </a:r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Multiplicera 4"/>
          <p:cNvSpPr/>
          <p:nvPr/>
        </p:nvSpPr>
        <p:spPr>
          <a:xfrm>
            <a:off x="2005350" y="2391675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Multiplicera 5"/>
          <p:cNvSpPr/>
          <p:nvPr/>
        </p:nvSpPr>
        <p:spPr>
          <a:xfrm>
            <a:off x="2487702" y="3440467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Multiplicera 6"/>
          <p:cNvSpPr/>
          <p:nvPr/>
        </p:nvSpPr>
        <p:spPr>
          <a:xfrm>
            <a:off x="2024090" y="2865643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Multiplicera 7"/>
          <p:cNvSpPr/>
          <p:nvPr/>
        </p:nvSpPr>
        <p:spPr>
          <a:xfrm>
            <a:off x="1592042" y="3440467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Multiplicera 8"/>
          <p:cNvSpPr/>
          <p:nvPr/>
        </p:nvSpPr>
        <p:spPr>
          <a:xfrm>
            <a:off x="1190570" y="2697699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Multiplicera 9"/>
          <p:cNvSpPr/>
          <p:nvPr/>
        </p:nvSpPr>
        <p:spPr>
          <a:xfrm>
            <a:off x="2861549" y="2721627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Multiplicera 10"/>
          <p:cNvSpPr/>
          <p:nvPr/>
        </p:nvSpPr>
        <p:spPr>
          <a:xfrm>
            <a:off x="733856" y="3284984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Multiplicera 11"/>
          <p:cNvSpPr/>
          <p:nvPr/>
        </p:nvSpPr>
        <p:spPr>
          <a:xfrm>
            <a:off x="3376950" y="3284984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Multiplicera 12"/>
          <p:cNvSpPr/>
          <p:nvPr/>
        </p:nvSpPr>
        <p:spPr>
          <a:xfrm>
            <a:off x="1429286" y="4200991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Multiplicera 13"/>
          <p:cNvSpPr/>
          <p:nvPr/>
        </p:nvSpPr>
        <p:spPr>
          <a:xfrm>
            <a:off x="2653422" y="4203707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Frihandsfigur 14"/>
          <p:cNvSpPr/>
          <p:nvPr/>
        </p:nvSpPr>
        <p:spPr>
          <a:xfrm>
            <a:off x="1530891" y="2183304"/>
            <a:ext cx="1521716" cy="1802167"/>
          </a:xfrm>
          <a:custGeom>
            <a:avLst/>
            <a:gdLst>
              <a:gd name="connsiteX0" fmla="*/ 834501 w 1521716"/>
              <a:gd name="connsiteY0" fmla="*/ 8878 h 1802167"/>
              <a:gd name="connsiteX1" fmla="*/ 790113 w 1521716"/>
              <a:gd name="connsiteY1" fmla="*/ 17756 h 1802167"/>
              <a:gd name="connsiteX2" fmla="*/ 763480 w 1521716"/>
              <a:gd name="connsiteY2" fmla="*/ 8878 h 1802167"/>
              <a:gd name="connsiteX3" fmla="*/ 719091 w 1521716"/>
              <a:gd name="connsiteY3" fmla="*/ 0 h 1802167"/>
              <a:gd name="connsiteX4" fmla="*/ 568171 w 1521716"/>
              <a:gd name="connsiteY4" fmla="*/ 8878 h 1802167"/>
              <a:gd name="connsiteX5" fmla="*/ 514905 w 1521716"/>
              <a:gd name="connsiteY5" fmla="*/ 26633 h 1802167"/>
              <a:gd name="connsiteX6" fmla="*/ 461639 w 1521716"/>
              <a:gd name="connsiteY6" fmla="*/ 71022 h 1802167"/>
              <a:gd name="connsiteX7" fmla="*/ 435006 w 1521716"/>
              <a:gd name="connsiteY7" fmla="*/ 88777 h 1802167"/>
              <a:gd name="connsiteX8" fmla="*/ 417251 w 1521716"/>
              <a:gd name="connsiteY8" fmla="*/ 115410 h 1802167"/>
              <a:gd name="connsiteX9" fmla="*/ 399495 w 1521716"/>
              <a:gd name="connsiteY9" fmla="*/ 168676 h 1802167"/>
              <a:gd name="connsiteX10" fmla="*/ 381740 w 1521716"/>
              <a:gd name="connsiteY10" fmla="*/ 230820 h 1802167"/>
              <a:gd name="connsiteX11" fmla="*/ 355107 w 1521716"/>
              <a:gd name="connsiteY11" fmla="*/ 798991 h 1802167"/>
              <a:gd name="connsiteX12" fmla="*/ 355107 w 1521716"/>
              <a:gd name="connsiteY12" fmla="*/ 798991 h 1802167"/>
              <a:gd name="connsiteX13" fmla="*/ 337352 w 1521716"/>
              <a:gd name="connsiteY13" fmla="*/ 870012 h 1802167"/>
              <a:gd name="connsiteX14" fmla="*/ 292963 w 1521716"/>
              <a:gd name="connsiteY14" fmla="*/ 923278 h 1802167"/>
              <a:gd name="connsiteX15" fmla="*/ 239697 w 1521716"/>
              <a:gd name="connsiteY15" fmla="*/ 958789 h 1802167"/>
              <a:gd name="connsiteX16" fmla="*/ 213064 w 1521716"/>
              <a:gd name="connsiteY16" fmla="*/ 967666 h 1802167"/>
              <a:gd name="connsiteX17" fmla="*/ 168676 w 1521716"/>
              <a:gd name="connsiteY17" fmla="*/ 994299 h 1802167"/>
              <a:gd name="connsiteX18" fmla="*/ 124288 w 1521716"/>
              <a:gd name="connsiteY18" fmla="*/ 1020932 h 1802167"/>
              <a:gd name="connsiteX19" fmla="*/ 106532 w 1521716"/>
              <a:gd name="connsiteY19" fmla="*/ 1038688 h 1802167"/>
              <a:gd name="connsiteX20" fmla="*/ 53266 w 1521716"/>
              <a:gd name="connsiteY20" fmla="*/ 1083076 h 1802167"/>
              <a:gd name="connsiteX21" fmla="*/ 35511 w 1521716"/>
              <a:gd name="connsiteY21" fmla="*/ 1109709 h 1802167"/>
              <a:gd name="connsiteX22" fmla="*/ 17755 w 1521716"/>
              <a:gd name="connsiteY22" fmla="*/ 1189608 h 1802167"/>
              <a:gd name="connsiteX23" fmla="*/ 8878 w 1521716"/>
              <a:gd name="connsiteY23" fmla="*/ 1216241 h 1802167"/>
              <a:gd name="connsiteX24" fmla="*/ 0 w 1521716"/>
              <a:gd name="connsiteY24" fmla="*/ 1260629 h 1802167"/>
              <a:gd name="connsiteX25" fmla="*/ 8878 w 1521716"/>
              <a:gd name="connsiteY25" fmla="*/ 1518082 h 1802167"/>
              <a:gd name="connsiteX26" fmla="*/ 26633 w 1521716"/>
              <a:gd name="connsiteY26" fmla="*/ 1544715 h 1802167"/>
              <a:gd name="connsiteX27" fmla="*/ 79899 w 1521716"/>
              <a:gd name="connsiteY27" fmla="*/ 1589103 h 1802167"/>
              <a:gd name="connsiteX28" fmla="*/ 142043 w 1521716"/>
              <a:gd name="connsiteY28" fmla="*/ 1606859 h 1802167"/>
              <a:gd name="connsiteX29" fmla="*/ 221942 w 1521716"/>
              <a:gd name="connsiteY29" fmla="*/ 1633492 h 1802167"/>
              <a:gd name="connsiteX30" fmla="*/ 248575 w 1521716"/>
              <a:gd name="connsiteY30" fmla="*/ 1642369 h 1802167"/>
              <a:gd name="connsiteX31" fmla="*/ 284086 w 1521716"/>
              <a:gd name="connsiteY31" fmla="*/ 1651247 h 1802167"/>
              <a:gd name="connsiteX32" fmla="*/ 310719 w 1521716"/>
              <a:gd name="connsiteY32" fmla="*/ 1660125 h 1802167"/>
              <a:gd name="connsiteX33" fmla="*/ 363985 w 1521716"/>
              <a:gd name="connsiteY33" fmla="*/ 1669002 h 1802167"/>
              <a:gd name="connsiteX34" fmla="*/ 452761 w 1521716"/>
              <a:gd name="connsiteY34" fmla="*/ 1695635 h 1802167"/>
              <a:gd name="connsiteX35" fmla="*/ 514905 w 1521716"/>
              <a:gd name="connsiteY35" fmla="*/ 1704513 h 1802167"/>
              <a:gd name="connsiteX36" fmla="*/ 568171 w 1521716"/>
              <a:gd name="connsiteY36" fmla="*/ 1713391 h 1802167"/>
              <a:gd name="connsiteX37" fmla="*/ 656948 w 1521716"/>
              <a:gd name="connsiteY37" fmla="*/ 1722268 h 1802167"/>
              <a:gd name="connsiteX38" fmla="*/ 719091 w 1521716"/>
              <a:gd name="connsiteY38" fmla="*/ 1731146 h 1802167"/>
              <a:gd name="connsiteX39" fmla="*/ 798990 w 1521716"/>
              <a:gd name="connsiteY39" fmla="*/ 1740024 h 1802167"/>
              <a:gd name="connsiteX40" fmla="*/ 923278 w 1521716"/>
              <a:gd name="connsiteY40" fmla="*/ 1766657 h 1802167"/>
              <a:gd name="connsiteX41" fmla="*/ 1038688 w 1521716"/>
              <a:gd name="connsiteY41" fmla="*/ 1775534 h 1802167"/>
              <a:gd name="connsiteX42" fmla="*/ 1065321 w 1521716"/>
              <a:gd name="connsiteY42" fmla="*/ 1784412 h 1802167"/>
              <a:gd name="connsiteX43" fmla="*/ 1260629 w 1521716"/>
              <a:gd name="connsiteY43" fmla="*/ 1802167 h 1802167"/>
              <a:gd name="connsiteX44" fmla="*/ 1411550 w 1521716"/>
              <a:gd name="connsiteY44" fmla="*/ 1793290 h 1802167"/>
              <a:gd name="connsiteX45" fmla="*/ 1464816 w 1521716"/>
              <a:gd name="connsiteY45" fmla="*/ 1757779 h 1802167"/>
              <a:gd name="connsiteX46" fmla="*/ 1491449 w 1521716"/>
              <a:gd name="connsiteY46" fmla="*/ 1722268 h 1802167"/>
              <a:gd name="connsiteX47" fmla="*/ 1500326 w 1521716"/>
              <a:gd name="connsiteY47" fmla="*/ 1677880 h 1802167"/>
              <a:gd name="connsiteX48" fmla="*/ 1509204 w 1521716"/>
              <a:gd name="connsiteY48" fmla="*/ 1651247 h 1802167"/>
              <a:gd name="connsiteX49" fmla="*/ 1509204 w 1521716"/>
              <a:gd name="connsiteY49" fmla="*/ 1322773 h 1802167"/>
              <a:gd name="connsiteX50" fmla="*/ 1473693 w 1521716"/>
              <a:gd name="connsiteY50" fmla="*/ 1269507 h 1802167"/>
              <a:gd name="connsiteX51" fmla="*/ 1429305 w 1521716"/>
              <a:gd name="connsiteY51" fmla="*/ 1216241 h 1802167"/>
              <a:gd name="connsiteX52" fmla="*/ 1411550 w 1521716"/>
              <a:gd name="connsiteY52" fmla="*/ 1189608 h 1802167"/>
              <a:gd name="connsiteX53" fmla="*/ 1384917 w 1521716"/>
              <a:gd name="connsiteY53" fmla="*/ 1171853 h 1802167"/>
              <a:gd name="connsiteX54" fmla="*/ 1367161 w 1521716"/>
              <a:gd name="connsiteY54" fmla="*/ 1154097 h 1802167"/>
              <a:gd name="connsiteX55" fmla="*/ 1340528 w 1521716"/>
              <a:gd name="connsiteY55" fmla="*/ 1136342 h 1802167"/>
              <a:gd name="connsiteX56" fmla="*/ 1287262 w 1521716"/>
              <a:gd name="connsiteY56" fmla="*/ 1091954 h 1802167"/>
              <a:gd name="connsiteX57" fmla="*/ 1251752 w 1521716"/>
              <a:gd name="connsiteY57" fmla="*/ 1047565 h 1802167"/>
              <a:gd name="connsiteX58" fmla="*/ 1207363 w 1521716"/>
              <a:gd name="connsiteY58" fmla="*/ 1012055 h 1802167"/>
              <a:gd name="connsiteX59" fmla="*/ 1198486 w 1521716"/>
              <a:gd name="connsiteY59" fmla="*/ 985422 h 1802167"/>
              <a:gd name="connsiteX60" fmla="*/ 1162975 w 1521716"/>
              <a:gd name="connsiteY60" fmla="*/ 932156 h 1802167"/>
              <a:gd name="connsiteX61" fmla="*/ 1145220 w 1521716"/>
              <a:gd name="connsiteY61" fmla="*/ 878890 h 1802167"/>
              <a:gd name="connsiteX62" fmla="*/ 1127464 w 1521716"/>
              <a:gd name="connsiteY62" fmla="*/ 798991 h 1802167"/>
              <a:gd name="connsiteX63" fmla="*/ 1118587 w 1521716"/>
              <a:gd name="connsiteY63" fmla="*/ 577049 h 1802167"/>
              <a:gd name="connsiteX64" fmla="*/ 1100831 w 1521716"/>
              <a:gd name="connsiteY64" fmla="*/ 426128 h 1802167"/>
              <a:gd name="connsiteX65" fmla="*/ 1065321 w 1521716"/>
              <a:gd name="connsiteY65" fmla="*/ 266330 h 1802167"/>
              <a:gd name="connsiteX66" fmla="*/ 1038688 w 1521716"/>
              <a:gd name="connsiteY66" fmla="*/ 204187 h 1802167"/>
              <a:gd name="connsiteX67" fmla="*/ 1020932 w 1521716"/>
              <a:gd name="connsiteY67" fmla="*/ 186431 h 1802167"/>
              <a:gd name="connsiteX68" fmla="*/ 1003177 w 1521716"/>
              <a:gd name="connsiteY68" fmla="*/ 159798 h 1802167"/>
              <a:gd name="connsiteX69" fmla="*/ 985421 w 1521716"/>
              <a:gd name="connsiteY69" fmla="*/ 142043 h 1802167"/>
              <a:gd name="connsiteX70" fmla="*/ 967666 w 1521716"/>
              <a:gd name="connsiteY70" fmla="*/ 115410 h 1802167"/>
              <a:gd name="connsiteX71" fmla="*/ 887767 w 1521716"/>
              <a:gd name="connsiteY71" fmla="*/ 53266 h 1802167"/>
              <a:gd name="connsiteX72" fmla="*/ 861134 w 1521716"/>
              <a:gd name="connsiteY72" fmla="*/ 44389 h 1802167"/>
              <a:gd name="connsiteX73" fmla="*/ 843379 w 1521716"/>
              <a:gd name="connsiteY73" fmla="*/ 26633 h 1802167"/>
              <a:gd name="connsiteX74" fmla="*/ 834501 w 1521716"/>
              <a:gd name="connsiteY74" fmla="*/ 8878 h 180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521716" h="1802167">
                <a:moveTo>
                  <a:pt x="834501" y="8878"/>
                </a:moveTo>
                <a:cubicBezTo>
                  <a:pt x="825623" y="7399"/>
                  <a:pt x="805202" y="17756"/>
                  <a:pt x="790113" y="17756"/>
                </a:cubicBezTo>
                <a:cubicBezTo>
                  <a:pt x="780755" y="17756"/>
                  <a:pt x="772558" y="11148"/>
                  <a:pt x="763480" y="8878"/>
                </a:cubicBezTo>
                <a:cubicBezTo>
                  <a:pt x="748841" y="5218"/>
                  <a:pt x="733887" y="2959"/>
                  <a:pt x="719091" y="0"/>
                </a:cubicBezTo>
                <a:cubicBezTo>
                  <a:pt x="668784" y="2959"/>
                  <a:pt x="618141" y="2360"/>
                  <a:pt x="568171" y="8878"/>
                </a:cubicBezTo>
                <a:cubicBezTo>
                  <a:pt x="549612" y="11299"/>
                  <a:pt x="514905" y="26633"/>
                  <a:pt x="514905" y="26633"/>
                </a:cubicBezTo>
                <a:cubicBezTo>
                  <a:pt x="448773" y="70722"/>
                  <a:pt x="530002" y="14053"/>
                  <a:pt x="461639" y="71022"/>
                </a:cubicBezTo>
                <a:cubicBezTo>
                  <a:pt x="453442" y="77852"/>
                  <a:pt x="443884" y="82859"/>
                  <a:pt x="435006" y="88777"/>
                </a:cubicBezTo>
                <a:cubicBezTo>
                  <a:pt x="429088" y="97655"/>
                  <a:pt x="421584" y="105660"/>
                  <a:pt x="417251" y="115410"/>
                </a:cubicBezTo>
                <a:cubicBezTo>
                  <a:pt x="409650" y="132513"/>
                  <a:pt x="405413" y="150921"/>
                  <a:pt x="399495" y="168676"/>
                </a:cubicBezTo>
                <a:cubicBezTo>
                  <a:pt x="386763" y="206873"/>
                  <a:pt x="392884" y="186246"/>
                  <a:pt x="381740" y="230820"/>
                </a:cubicBezTo>
                <a:cubicBezTo>
                  <a:pt x="372539" y="764438"/>
                  <a:pt x="427145" y="582873"/>
                  <a:pt x="355107" y="798991"/>
                </a:cubicBezTo>
                <a:lnTo>
                  <a:pt x="355107" y="798991"/>
                </a:lnTo>
                <a:cubicBezTo>
                  <a:pt x="351732" y="815867"/>
                  <a:pt x="346449" y="851817"/>
                  <a:pt x="337352" y="870012"/>
                </a:cubicBezTo>
                <a:cubicBezTo>
                  <a:pt x="328027" y="888663"/>
                  <a:pt x="309026" y="910785"/>
                  <a:pt x="292963" y="923278"/>
                </a:cubicBezTo>
                <a:cubicBezTo>
                  <a:pt x="276119" y="936379"/>
                  <a:pt x="259941" y="952041"/>
                  <a:pt x="239697" y="958789"/>
                </a:cubicBezTo>
                <a:lnTo>
                  <a:pt x="213064" y="967666"/>
                </a:lnTo>
                <a:cubicBezTo>
                  <a:pt x="168077" y="1012656"/>
                  <a:pt x="226298" y="959725"/>
                  <a:pt x="168676" y="994299"/>
                </a:cubicBezTo>
                <a:cubicBezTo>
                  <a:pt x="107746" y="1030857"/>
                  <a:pt x="199734" y="995785"/>
                  <a:pt x="124288" y="1020932"/>
                </a:cubicBezTo>
                <a:cubicBezTo>
                  <a:pt x="118369" y="1026851"/>
                  <a:pt x="113068" y="1033459"/>
                  <a:pt x="106532" y="1038688"/>
                </a:cubicBezTo>
                <a:cubicBezTo>
                  <a:pt x="71615" y="1066621"/>
                  <a:pt x="84899" y="1045116"/>
                  <a:pt x="53266" y="1083076"/>
                </a:cubicBezTo>
                <a:cubicBezTo>
                  <a:pt x="46436" y="1091273"/>
                  <a:pt x="40283" y="1100166"/>
                  <a:pt x="35511" y="1109709"/>
                </a:cubicBezTo>
                <a:cubicBezTo>
                  <a:pt x="23520" y="1133692"/>
                  <a:pt x="23211" y="1165056"/>
                  <a:pt x="17755" y="1189608"/>
                </a:cubicBezTo>
                <a:cubicBezTo>
                  <a:pt x="15725" y="1198743"/>
                  <a:pt x="11148" y="1207163"/>
                  <a:pt x="8878" y="1216241"/>
                </a:cubicBezTo>
                <a:cubicBezTo>
                  <a:pt x="5218" y="1230880"/>
                  <a:pt x="2959" y="1245833"/>
                  <a:pt x="0" y="1260629"/>
                </a:cubicBezTo>
                <a:cubicBezTo>
                  <a:pt x="2959" y="1346447"/>
                  <a:pt x="863" y="1432588"/>
                  <a:pt x="8878" y="1518082"/>
                </a:cubicBezTo>
                <a:cubicBezTo>
                  <a:pt x="9874" y="1528705"/>
                  <a:pt x="19803" y="1536518"/>
                  <a:pt x="26633" y="1544715"/>
                </a:cubicBezTo>
                <a:cubicBezTo>
                  <a:pt x="40658" y="1561545"/>
                  <a:pt x="59946" y="1579127"/>
                  <a:pt x="79899" y="1589103"/>
                </a:cubicBezTo>
                <a:cubicBezTo>
                  <a:pt x="94818" y="1596562"/>
                  <a:pt x="127819" y="1602592"/>
                  <a:pt x="142043" y="1606859"/>
                </a:cubicBezTo>
                <a:cubicBezTo>
                  <a:pt x="142093" y="1606874"/>
                  <a:pt x="208601" y="1629045"/>
                  <a:pt x="221942" y="1633492"/>
                </a:cubicBezTo>
                <a:cubicBezTo>
                  <a:pt x="230820" y="1636451"/>
                  <a:pt x="239497" y="1640099"/>
                  <a:pt x="248575" y="1642369"/>
                </a:cubicBezTo>
                <a:cubicBezTo>
                  <a:pt x="260412" y="1645328"/>
                  <a:pt x="272354" y="1647895"/>
                  <a:pt x="284086" y="1651247"/>
                </a:cubicBezTo>
                <a:cubicBezTo>
                  <a:pt x="293084" y="1653818"/>
                  <a:pt x="301584" y="1658095"/>
                  <a:pt x="310719" y="1660125"/>
                </a:cubicBezTo>
                <a:cubicBezTo>
                  <a:pt x="328291" y="1664030"/>
                  <a:pt x="346230" y="1666043"/>
                  <a:pt x="363985" y="1669002"/>
                </a:cubicBezTo>
                <a:cubicBezTo>
                  <a:pt x="391790" y="1678271"/>
                  <a:pt x="423238" y="1690267"/>
                  <a:pt x="452761" y="1695635"/>
                </a:cubicBezTo>
                <a:cubicBezTo>
                  <a:pt x="473348" y="1699378"/>
                  <a:pt x="494223" y="1701331"/>
                  <a:pt x="514905" y="1704513"/>
                </a:cubicBezTo>
                <a:cubicBezTo>
                  <a:pt x="532696" y="1707250"/>
                  <a:pt x="550310" y="1711158"/>
                  <a:pt x="568171" y="1713391"/>
                </a:cubicBezTo>
                <a:cubicBezTo>
                  <a:pt x="597681" y="1717080"/>
                  <a:pt x="627412" y="1718793"/>
                  <a:pt x="656948" y="1722268"/>
                </a:cubicBezTo>
                <a:cubicBezTo>
                  <a:pt x="677729" y="1724713"/>
                  <a:pt x="698328" y="1728551"/>
                  <a:pt x="719091" y="1731146"/>
                </a:cubicBezTo>
                <a:cubicBezTo>
                  <a:pt x="745681" y="1734470"/>
                  <a:pt x="772357" y="1737065"/>
                  <a:pt x="798990" y="1740024"/>
                </a:cubicBezTo>
                <a:cubicBezTo>
                  <a:pt x="834809" y="1748978"/>
                  <a:pt x="894189" y="1764420"/>
                  <a:pt x="923278" y="1766657"/>
                </a:cubicBezTo>
                <a:lnTo>
                  <a:pt x="1038688" y="1775534"/>
                </a:lnTo>
                <a:cubicBezTo>
                  <a:pt x="1047566" y="1778493"/>
                  <a:pt x="1056114" y="1782738"/>
                  <a:pt x="1065321" y="1784412"/>
                </a:cubicBezTo>
                <a:cubicBezTo>
                  <a:pt x="1119792" y="1794316"/>
                  <a:pt x="1213106" y="1798773"/>
                  <a:pt x="1260629" y="1802167"/>
                </a:cubicBezTo>
                <a:cubicBezTo>
                  <a:pt x="1310936" y="1799208"/>
                  <a:pt x="1362306" y="1803995"/>
                  <a:pt x="1411550" y="1793290"/>
                </a:cubicBezTo>
                <a:cubicBezTo>
                  <a:pt x="1432402" y="1788757"/>
                  <a:pt x="1464816" y="1757779"/>
                  <a:pt x="1464816" y="1757779"/>
                </a:cubicBezTo>
                <a:cubicBezTo>
                  <a:pt x="1473694" y="1745942"/>
                  <a:pt x="1485440" y="1735789"/>
                  <a:pt x="1491449" y="1722268"/>
                </a:cubicBezTo>
                <a:cubicBezTo>
                  <a:pt x="1497577" y="1708479"/>
                  <a:pt x="1496666" y="1692518"/>
                  <a:pt x="1500326" y="1677880"/>
                </a:cubicBezTo>
                <a:cubicBezTo>
                  <a:pt x="1502596" y="1668801"/>
                  <a:pt x="1506245" y="1660125"/>
                  <a:pt x="1509204" y="1651247"/>
                </a:cubicBezTo>
                <a:cubicBezTo>
                  <a:pt x="1520207" y="1530215"/>
                  <a:pt x="1530754" y="1460689"/>
                  <a:pt x="1509204" y="1322773"/>
                </a:cubicBezTo>
                <a:cubicBezTo>
                  <a:pt x="1505910" y="1301690"/>
                  <a:pt x="1485530" y="1287262"/>
                  <a:pt x="1473693" y="1269507"/>
                </a:cubicBezTo>
                <a:cubicBezTo>
                  <a:pt x="1429607" y="1203378"/>
                  <a:pt x="1486272" y="1284602"/>
                  <a:pt x="1429305" y="1216241"/>
                </a:cubicBezTo>
                <a:cubicBezTo>
                  <a:pt x="1422475" y="1208044"/>
                  <a:pt x="1419095" y="1197153"/>
                  <a:pt x="1411550" y="1189608"/>
                </a:cubicBezTo>
                <a:cubicBezTo>
                  <a:pt x="1404005" y="1182063"/>
                  <a:pt x="1393249" y="1178518"/>
                  <a:pt x="1384917" y="1171853"/>
                </a:cubicBezTo>
                <a:cubicBezTo>
                  <a:pt x="1378381" y="1166624"/>
                  <a:pt x="1373697" y="1159326"/>
                  <a:pt x="1367161" y="1154097"/>
                </a:cubicBezTo>
                <a:cubicBezTo>
                  <a:pt x="1358829" y="1147432"/>
                  <a:pt x="1348725" y="1143172"/>
                  <a:pt x="1340528" y="1136342"/>
                </a:cubicBezTo>
                <a:cubicBezTo>
                  <a:pt x="1272173" y="1079380"/>
                  <a:pt x="1353387" y="1136036"/>
                  <a:pt x="1287262" y="1091954"/>
                </a:cubicBezTo>
                <a:cubicBezTo>
                  <a:pt x="1274080" y="1072181"/>
                  <a:pt x="1269822" y="1062021"/>
                  <a:pt x="1251752" y="1047565"/>
                </a:cubicBezTo>
                <a:cubicBezTo>
                  <a:pt x="1195744" y="1002758"/>
                  <a:pt x="1250244" y="1054934"/>
                  <a:pt x="1207363" y="1012055"/>
                </a:cubicBezTo>
                <a:cubicBezTo>
                  <a:pt x="1204404" y="1003177"/>
                  <a:pt x="1203031" y="993602"/>
                  <a:pt x="1198486" y="985422"/>
                </a:cubicBezTo>
                <a:cubicBezTo>
                  <a:pt x="1188123" y="966768"/>
                  <a:pt x="1169723" y="952400"/>
                  <a:pt x="1162975" y="932156"/>
                </a:cubicBezTo>
                <a:cubicBezTo>
                  <a:pt x="1157057" y="914401"/>
                  <a:pt x="1149759" y="897047"/>
                  <a:pt x="1145220" y="878890"/>
                </a:cubicBezTo>
                <a:cubicBezTo>
                  <a:pt x="1113975" y="753911"/>
                  <a:pt x="1152863" y="875184"/>
                  <a:pt x="1127464" y="798991"/>
                </a:cubicBezTo>
                <a:cubicBezTo>
                  <a:pt x="1124505" y="725010"/>
                  <a:pt x="1122935" y="650961"/>
                  <a:pt x="1118587" y="577049"/>
                </a:cubicBezTo>
                <a:cubicBezTo>
                  <a:pt x="1117547" y="559374"/>
                  <a:pt x="1103708" y="447228"/>
                  <a:pt x="1100831" y="426128"/>
                </a:cubicBezTo>
                <a:cubicBezTo>
                  <a:pt x="1074825" y="235417"/>
                  <a:pt x="1103809" y="356135"/>
                  <a:pt x="1065321" y="266330"/>
                </a:cubicBezTo>
                <a:cubicBezTo>
                  <a:pt x="1051118" y="233190"/>
                  <a:pt x="1062240" y="239514"/>
                  <a:pt x="1038688" y="204187"/>
                </a:cubicBezTo>
                <a:cubicBezTo>
                  <a:pt x="1034045" y="197223"/>
                  <a:pt x="1026161" y="192967"/>
                  <a:pt x="1020932" y="186431"/>
                </a:cubicBezTo>
                <a:cubicBezTo>
                  <a:pt x="1014267" y="178099"/>
                  <a:pt x="1009842" y="168129"/>
                  <a:pt x="1003177" y="159798"/>
                </a:cubicBezTo>
                <a:cubicBezTo>
                  <a:pt x="997948" y="153262"/>
                  <a:pt x="990650" y="148579"/>
                  <a:pt x="985421" y="142043"/>
                </a:cubicBezTo>
                <a:cubicBezTo>
                  <a:pt x="978756" y="133712"/>
                  <a:pt x="974496" y="123607"/>
                  <a:pt x="967666" y="115410"/>
                </a:cubicBezTo>
                <a:cubicBezTo>
                  <a:pt x="949990" y="94199"/>
                  <a:pt x="910608" y="60879"/>
                  <a:pt x="887767" y="53266"/>
                </a:cubicBezTo>
                <a:lnTo>
                  <a:pt x="861134" y="44389"/>
                </a:lnTo>
                <a:cubicBezTo>
                  <a:pt x="855216" y="38470"/>
                  <a:pt x="851072" y="29930"/>
                  <a:pt x="843379" y="26633"/>
                </a:cubicBezTo>
                <a:cubicBezTo>
                  <a:pt x="821312" y="17176"/>
                  <a:pt x="843379" y="10357"/>
                  <a:pt x="834501" y="8878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Frihandsfigur 15"/>
          <p:cNvSpPr/>
          <p:nvPr/>
        </p:nvSpPr>
        <p:spPr>
          <a:xfrm>
            <a:off x="1803696" y="1537696"/>
            <a:ext cx="974376" cy="481947"/>
          </a:xfrm>
          <a:custGeom>
            <a:avLst/>
            <a:gdLst>
              <a:gd name="connsiteX0" fmla="*/ 32816 w 974376"/>
              <a:gd name="connsiteY0" fmla="*/ 461726 h 481947"/>
              <a:gd name="connsiteX1" fmla="*/ 32816 w 974376"/>
              <a:gd name="connsiteY1" fmla="*/ 126748 h 481947"/>
              <a:gd name="connsiteX2" fmla="*/ 865734 w 974376"/>
              <a:gd name="connsiteY2" fmla="*/ 144855 h 481947"/>
              <a:gd name="connsiteX3" fmla="*/ 883841 w 974376"/>
              <a:gd name="connsiteY3" fmla="*/ 271603 h 481947"/>
              <a:gd name="connsiteX4" fmla="*/ 901948 w 974376"/>
              <a:gd name="connsiteY4" fmla="*/ 479833 h 481947"/>
              <a:gd name="connsiteX5" fmla="*/ 938162 w 974376"/>
              <a:gd name="connsiteY5" fmla="*/ 416459 h 481947"/>
              <a:gd name="connsiteX6" fmla="*/ 956269 w 974376"/>
              <a:gd name="connsiteY6" fmla="*/ 362138 h 481947"/>
              <a:gd name="connsiteX7" fmla="*/ 965322 w 974376"/>
              <a:gd name="connsiteY7" fmla="*/ 334978 h 481947"/>
              <a:gd name="connsiteX8" fmla="*/ 974376 w 974376"/>
              <a:gd name="connsiteY8" fmla="*/ 307817 h 481947"/>
              <a:gd name="connsiteX9" fmla="*/ 965322 w 974376"/>
              <a:gd name="connsiteY9" fmla="*/ 144855 h 481947"/>
              <a:gd name="connsiteX10" fmla="*/ 947216 w 974376"/>
              <a:gd name="connsiteY10" fmla="*/ 90534 h 481947"/>
              <a:gd name="connsiteX11" fmla="*/ 938162 w 974376"/>
              <a:gd name="connsiteY11" fmla="*/ 9053 h 481947"/>
              <a:gd name="connsiteX12" fmla="*/ 911002 w 974376"/>
              <a:gd name="connsiteY12" fmla="*/ 0 h 481947"/>
              <a:gd name="connsiteX13" fmla="*/ 766146 w 974376"/>
              <a:gd name="connsiteY13" fmla="*/ 9053 h 481947"/>
              <a:gd name="connsiteX14" fmla="*/ 177671 w 974376"/>
              <a:gd name="connsiteY14" fmla="*/ 18106 h 481947"/>
              <a:gd name="connsiteX15" fmla="*/ 132404 w 974376"/>
              <a:gd name="connsiteY15" fmla="*/ 99588 h 481947"/>
              <a:gd name="connsiteX16" fmla="*/ 78083 w 974376"/>
              <a:gd name="connsiteY16" fmla="*/ 135801 h 481947"/>
              <a:gd name="connsiteX17" fmla="*/ 23762 w 974376"/>
              <a:gd name="connsiteY17" fmla="*/ 153908 h 481947"/>
              <a:gd name="connsiteX18" fmla="*/ 23762 w 974376"/>
              <a:gd name="connsiteY18" fmla="*/ 389299 h 481947"/>
              <a:gd name="connsiteX19" fmla="*/ 14709 w 974376"/>
              <a:gd name="connsiteY19" fmla="*/ 416459 h 481947"/>
              <a:gd name="connsiteX20" fmla="*/ 23762 w 974376"/>
              <a:gd name="connsiteY20" fmla="*/ 479833 h 481947"/>
              <a:gd name="connsiteX21" fmla="*/ 50922 w 974376"/>
              <a:gd name="connsiteY21" fmla="*/ 461726 h 481947"/>
              <a:gd name="connsiteX22" fmla="*/ 105243 w 974376"/>
              <a:gd name="connsiteY22" fmla="*/ 407405 h 481947"/>
              <a:gd name="connsiteX23" fmla="*/ 159564 w 974376"/>
              <a:gd name="connsiteY23" fmla="*/ 362138 h 481947"/>
              <a:gd name="connsiteX24" fmla="*/ 168617 w 974376"/>
              <a:gd name="connsiteY24" fmla="*/ 289710 h 481947"/>
              <a:gd name="connsiteX25" fmla="*/ 159564 w 974376"/>
              <a:gd name="connsiteY25" fmla="*/ 54320 h 481947"/>
              <a:gd name="connsiteX26" fmla="*/ 168617 w 974376"/>
              <a:gd name="connsiteY26" fmla="*/ 371192 h 481947"/>
              <a:gd name="connsiteX27" fmla="*/ 231992 w 974376"/>
              <a:gd name="connsiteY27" fmla="*/ 362138 h 481947"/>
              <a:gd name="connsiteX28" fmla="*/ 259152 w 974376"/>
              <a:gd name="connsiteY28" fmla="*/ 353085 h 481947"/>
              <a:gd name="connsiteX29" fmla="*/ 295366 w 974376"/>
              <a:gd name="connsiteY29" fmla="*/ 344031 h 481947"/>
              <a:gd name="connsiteX30" fmla="*/ 566970 w 974376"/>
              <a:gd name="connsiteY30" fmla="*/ 353085 h 481947"/>
              <a:gd name="connsiteX31" fmla="*/ 594130 w 974376"/>
              <a:gd name="connsiteY31" fmla="*/ 362138 h 481947"/>
              <a:gd name="connsiteX32" fmla="*/ 657505 w 974376"/>
              <a:gd name="connsiteY32" fmla="*/ 371192 h 481947"/>
              <a:gd name="connsiteX33" fmla="*/ 920055 w 974376"/>
              <a:gd name="connsiteY33" fmla="*/ 362138 h 481947"/>
              <a:gd name="connsiteX34" fmla="*/ 947216 w 974376"/>
              <a:gd name="connsiteY34" fmla="*/ 344031 h 48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74376" h="481947">
                <a:moveTo>
                  <a:pt x="32816" y="461726"/>
                </a:moveTo>
                <a:cubicBezTo>
                  <a:pt x="13313" y="364219"/>
                  <a:pt x="-30093" y="164987"/>
                  <a:pt x="32816" y="126748"/>
                </a:cubicBezTo>
                <a:cubicBezTo>
                  <a:pt x="36313" y="124622"/>
                  <a:pt x="818436" y="143729"/>
                  <a:pt x="865734" y="144855"/>
                </a:cubicBezTo>
                <a:cubicBezTo>
                  <a:pt x="881089" y="206271"/>
                  <a:pt x="876122" y="178976"/>
                  <a:pt x="883841" y="271603"/>
                </a:cubicBezTo>
                <a:cubicBezTo>
                  <a:pt x="902175" y="491607"/>
                  <a:pt x="883487" y="313675"/>
                  <a:pt x="901948" y="479833"/>
                </a:cubicBezTo>
                <a:cubicBezTo>
                  <a:pt x="918281" y="455334"/>
                  <a:pt x="926675" y="445176"/>
                  <a:pt x="938162" y="416459"/>
                </a:cubicBezTo>
                <a:cubicBezTo>
                  <a:pt x="945251" y="398738"/>
                  <a:pt x="950233" y="380245"/>
                  <a:pt x="956269" y="362138"/>
                </a:cubicBezTo>
                <a:lnTo>
                  <a:pt x="965322" y="334978"/>
                </a:lnTo>
                <a:lnTo>
                  <a:pt x="974376" y="307817"/>
                </a:lnTo>
                <a:cubicBezTo>
                  <a:pt x="971358" y="253496"/>
                  <a:pt x="972070" y="198839"/>
                  <a:pt x="965322" y="144855"/>
                </a:cubicBezTo>
                <a:cubicBezTo>
                  <a:pt x="962955" y="125916"/>
                  <a:pt x="947216" y="90534"/>
                  <a:pt x="947216" y="90534"/>
                </a:cubicBezTo>
                <a:cubicBezTo>
                  <a:pt x="944198" y="63374"/>
                  <a:pt x="948311" y="34426"/>
                  <a:pt x="938162" y="9053"/>
                </a:cubicBezTo>
                <a:cubicBezTo>
                  <a:pt x="934618" y="193"/>
                  <a:pt x="920545" y="0"/>
                  <a:pt x="911002" y="0"/>
                </a:cubicBezTo>
                <a:cubicBezTo>
                  <a:pt x="862622" y="0"/>
                  <a:pt x="814511" y="7859"/>
                  <a:pt x="766146" y="9053"/>
                </a:cubicBezTo>
                <a:lnTo>
                  <a:pt x="177671" y="18106"/>
                </a:lnTo>
                <a:cubicBezTo>
                  <a:pt x="161577" y="66389"/>
                  <a:pt x="168994" y="71129"/>
                  <a:pt x="132404" y="99588"/>
                </a:cubicBezTo>
                <a:cubicBezTo>
                  <a:pt x="115226" y="112948"/>
                  <a:pt x="98728" y="128919"/>
                  <a:pt x="78083" y="135801"/>
                </a:cubicBezTo>
                <a:lnTo>
                  <a:pt x="23762" y="153908"/>
                </a:lnTo>
                <a:cubicBezTo>
                  <a:pt x="36404" y="267677"/>
                  <a:pt x="38347" y="243446"/>
                  <a:pt x="23762" y="389299"/>
                </a:cubicBezTo>
                <a:cubicBezTo>
                  <a:pt x="22812" y="398795"/>
                  <a:pt x="17727" y="407406"/>
                  <a:pt x="14709" y="416459"/>
                </a:cubicBezTo>
                <a:cubicBezTo>
                  <a:pt x="17727" y="437584"/>
                  <a:pt x="10432" y="463170"/>
                  <a:pt x="23762" y="479833"/>
                </a:cubicBezTo>
                <a:cubicBezTo>
                  <a:pt x="30559" y="488330"/>
                  <a:pt x="42790" y="468955"/>
                  <a:pt x="50922" y="461726"/>
                </a:cubicBezTo>
                <a:cubicBezTo>
                  <a:pt x="70061" y="444713"/>
                  <a:pt x="83936" y="421609"/>
                  <a:pt x="105243" y="407405"/>
                </a:cubicBezTo>
                <a:cubicBezTo>
                  <a:pt x="143057" y="382197"/>
                  <a:pt x="124710" y="396993"/>
                  <a:pt x="159564" y="362138"/>
                </a:cubicBezTo>
                <a:cubicBezTo>
                  <a:pt x="162582" y="337995"/>
                  <a:pt x="168617" y="314041"/>
                  <a:pt x="168617" y="289710"/>
                </a:cubicBezTo>
                <a:cubicBezTo>
                  <a:pt x="168617" y="211189"/>
                  <a:pt x="159564" y="-24201"/>
                  <a:pt x="159564" y="54320"/>
                </a:cubicBezTo>
                <a:cubicBezTo>
                  <a:pt x="159564" y="159987"/>
                  <a:pt x="165599" y="265568"/>
                  <a:pt x="168617" y="371192"/>
                </a:cubicBezTo>
                <a:cubicBezTo>
                  <a:pt x="189742" y="368174"/>
                  <a:pt x="211067" y="366323"/>
                  <a:pt x="231992" y="362138"/>
                </a:cubicBezTo>
                <a:cubicBezTo>
                  <a:pt x="241350" y="360266"/>
                  <a:pt x="249976" y="355707"/>
                  <a:pt x="259152" y="353085"/>
                </a:cubicBezTo>
                <a:cubicBezTo>
                  <a:pt x="271116" y="349667"/>
                  <a:pt x="283295" y="347049"/>
                  <a:pt x="295366" y="344031"/>
                </a:cubicBezTo>
                <a:cubicBezTo>
                  <a:pt x="385901" y="347049"/>
                  <a:pt x="476551" y="347605"/>
                  <a:pt x="566970" y="353085"/>
                </a:cubicBezTo>
                <a:cubicBezTo>
                  <a:pt x="576496" y="353662"/>
                  <a:pt x="584772" y="360266"/>
                  <a:pt x="594130" y="362138"/>
                </a:cubicBezTo>
                <a:cubicBezTo>
                  <a:pt x="615055" y="366323"/>
                  <a:pt x="636380" y="368174"/>
                  <a:pt x="657505" y="371192"/>
                </a:cubicBezTo>
                <a:cubicBezTo>
                  <a:pt x="745022" y="368174"/>
                  <a:pt x="832657" y="367600"/>
                  <a:pt x="920055" y="362138"/>
                </a:cubicBezTo>
                <a:cubicBezTo>
                  <a:pt x="950079" y="360261"/>
                  <a:pt x="947216" y="360057"/>
                  <a:pt x="947216" y="34403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Multiplicera 16"/>
          <p:cNvSpPr/>
          <p:nvPr/>
        </p:nvSpPr>
        <p:spPr>
          <a:xfrm>
            <a:off x="2074860" y="1770320"/>
            <a:ext cx="432048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Frihandsfigur 17"/>
          <p:cNvSpPr/>
          <p:nvPr/>
        </p:nvSpPr>
        <p:spPr>
          <a:xfrm>
            <a:off x="1068214" y="3957720"/>
            <a:ext cx="2770871" cy="1127464"/>
          </a:xfrm>
          <a:custGeom>
            <a:avLst/>
            <a:gdLst>
              <a:gd name="connsiteX0" fmla="*/ 2744238 w 2770871"/>
              <a:gd name="connsiteY0" fmla="*/ 736847 h 1127464"/>
              <a:gd name="connsiteX1" fmla="*/ 2744238 w 2770871"/>
              <a:gd name="connsiteY1" fmla="*/ 532660 h 1127464"/>
              <a:gd name="connsiteX2" fmla="*/ 2726483 w 2770871"/>
              <a:gd name="connsiteY2" fmla="*/ 470517 h 1127464"/>
              <a:gd name="connsiteX3" fmla="*/ 2699850 w 2770871"/>
              <a:gd name="connsiteY3" fmla="*/ 443884 h 1127464"/>
              <a:gd name="connsiteX4" fmla="*/ 2690972 w 2770871"/>
              <a:gd name="connsiteY4" fmla="*/ 417251 h 1127464"/>
              <a:gd name="connsiteX5" fmla="*/ 2619951 w 2770871"/>
              <a:gd name="connsiteY5" fmla="*/ 355107 h 1127464"/>
              <a:gd name="connsiteX6" fmla="*/ 2557807 w 2770871"/>
              <a:gd name="connsiteY6" fmla="*/ 310719 h 1127464"/>
              <a:gd name="connsiteX7" fmla="*/ 2495664 w 2770871"/>
              <a:gd name="connsiteY7" fmla="*/ 284086 h 1127464"/>
              <a:gd name="connsiteX8" fmla="*/ 2371376 w 2770871"/>
              <a:gd name="connsiteY8" fmla="*/ 230820 h 1127464"/>
              <a:gd name="connsiteX9" fmla="*/ 2344743 w 2770871"/>
              <a:gd name="connsiteY9" fmla="*/ 213064 h 1127464"/>
              <a:gd name="connsiteX10" fmla="*/ 2238211 w 2770871"/>
              <a:gd name="connsiteY10" fmla="*/ 186431 h 1127464"/>
              <a:gd name="connsiteX11" fmla="*/ 2202700 w 2770871"/>
              <a:gd name="connsiteY11" fmla="*/ 177554 h 1127464"/>
              <a:gd name="connsiteX12" fmla="*/ 2158312 w 2770871"/>
              <a:gd name="connsiteY12" fmla="*/ 159798 h 1127464"/>
              <a:gd name="connsiteX13" fmla="*/ 2087291 w 2770871"/>
              <a:gd name="connsiteY13" fmla="*/ 150921 h 1127464"/>
              <a:gd name="connsiteX14" fmla="*/ 2042902 w 2770871"/>
              <a:gd name="connsiteY14" fmla="*/ 142043 h 1127464"/>
              <a:gd name="connsiteX15" fmla="*/ 2007392 w 2770871"/>
              <a:gd name="connsiteY15" fmla="*/ 133165 h 1127464"/>
              <a:gd name="connsiteX16" fmla="*/ 1918615 w 2770871"/>
              <a:gd name="connsiteY16" fmla="*/ 124288 h 1127464"/>
              <a:gd name="connsiteX17" fmla="*/ 1838716 w 2770871"/>
              <a:gd name="connsiteY17" fmla="*/ 106532 h 1127464"/>
              <a:gd name="connsiteX18" fmla="*/ 1643407 w 2770871"/>
              <a:gd name="connsiteY18" fmla="*/ 97655 h 1127464"/>
              <a:gd name="connsiteX19" fmla="*/ 1572386 w 2770871"/>
              <a:gd name="connsiteY19" fmla="*/ 88777 h 1127464"/>
              <a:gd name="connsiteX20" fmla="*/ 1527998 w 2770871"/>
              <a:gd name="connsiteY20" fmla="*/ 79899 h 1127464"/>
              <a:gd name="connsiteX21" fmla="*/ 1146258 w 2770871"/>
              <a:gd name="connsiteY21" fmla="*/ 71022 h 1127464"/>
              <a:gd name="connsiteX22" fmla="*/ 1004215 w 2770871"/>
              <a:gd name="connsiteY22" fmla="*/ 53266 h 1127464"/>
              <a:gd name="connsiteX23" fmla="*/ 915438 w 2770871"/>
              <a:gd name="connsiteY23" fmla="*/ 35511 h 1127464"/>
              <a:gd name="connsiteX24" fmla="*/ 613598 w 2770871"/>
              <a:gd name="connsiteY24" fmla="*/ 26633 h 1127464"/>
              <a:gd name="connsiteX25" fmla="*/ 569209 w 2770871"/>
              <a:gd name="connsiteY25" fmla="*/ 17756 h 1127464"/>
              <a:gd name="connsiteX26" fmla="*/ 507065 w 2770871"/>
              <a:gd name="connsiteY26" fmla="*/ 8878 h 1127464"/>
              <a:gd name="connsiteX27" fmla="*/ 471555 w 2770871"/>
              <a:gd name="connsiteY27" fmla="*/ 0 h 1127464"/>
              <a:gd name="connsiteX28" fmla="*/ 302879 w 2770871"/>
              <a:gd name="connsiteY28" fmla="*/ 8878 h 1127464"/>
              <a:gd name="connsiteX29" fmla="*/ 276246 w 2770871"/>
              <a:gd name="connsiteY29" fmla="*/ 17756 h 1127464"/>
              <a:gd name="connsiteX30" fmla="*/ 249613 w 2770871"/>
              <a:gd name="connsiteY30" fmla="*/ 35511 h 1127464"/>
              <a:gd name="connsiteX31" fmla="*/ 196347 w 2770871"/>
              <a:gd name="connsiteY31" fmla="*/ 62144 h 1127464"/>
              <a:gd name="connsiteX32" fmla="*/ 134203 w 2770871"/>
              <a:gd name="connsiteY32" fmla="*/ 124288 h 1127464"/>
              <a:gd name="connsiteX33" fmla="*/ 80937 w 2770871"/>
              <a:gd name="connsiteY33" fmla="*/ 186431 h 1127464"/>
              <a:gd name="connsiteX34" fmla="*/ 45427 w 2770871"/>
              <a:gd name="connsiteY34" fmla="*/ 239697 h 1127464"/>
              <a:gd name="connsiteX35" fmla="*/ 27671 w 2770871"/>
              <a:gd name="connsiteY35" fmla="*/ 310719 h 1127464"/>
              <a:gd name="connsiteX36" fmla="*/ 9916 w 2770871"/>
              <a:gd name="connsiteY36" fmla="*/ 443884 h 1127464"/>
              <a:gd name="connsiteX37" fmla="*/ 36549 w 2770871"/>
              <a:gd name="connsiteY37" fmla="*/ 727969 h 1127464"/>
              <a:gd name="connsiteX38" fmla="*/ 63182 w 2770871"/>
              <a:gd name="connsiteY38" fmla="*/ 754602 h 1127464"/>
              <a:gd name="connsiteX39" fmla="*/ 134203 w 2770871"/>
              <a:gd name="connsiteY39" fmla="*/ 843379 h 1127464"/>
              <a:gd name="connsiteX40" fmla="*/ 196347 w 2770871"/>
              <a:gd name="connsiteY40" fmla="*/ 896645 h 1127464"/>
              <a:gd name="connsiteX41" fmla="*/ 240735 w 2770871"/>
              <a:gd name="connsiteY41" fmla="*/ 914400 h 1127464"/>
              <a:gd name="connsiteX42" fmla="*/ 338390 w 2770871"/>
              <a:gd name="connsiteY42" fmla="*/ 958789 h 1127464"/>
              <a:gd name="connsiteX43" fmla="*/ 382778 w 2770871"/>
              <a:gd name="connsiteY43" fmla="*/ 967666 h 1127464"/>
              <a:gd name="connsiteX44" fmla="*/ 444922 w 2770871"/>
              <a:gd name="connsiteY44" fmla="*/ 994299 h 1127464"/>
              <a:gd name="connsiteX45" fmla="*/ 480432 w 2770871"/>
              <a:gd name="connsiteY45" fmla="*/ 1003177 h 1127464"/>
              <a:gd name="connsiteX46" fmla="*/ 533698 w 2770871"/>
              <a:gd name="connsiteY46" fmla="*/ 1020932 h 1127464"/>
              <a:gd name="connsiteX47" fmla="*/ 578087 w 2770871"/>
              <a:gd name="connsiteY47" fmla="*/ 1029810 h 1127464"/>
              <a:gd name="connsiteX48" fmla="*/ 622475 w 2770871"/>
              <a:gd name="connsiteY48" fmla="*/ 1047565 h 1127464"/>
              <a:gd name="connsiteX49" fmla="*/ 729007 w 2770871"/>
              <a:gd name="connsiteY49" fmla="*/ 1056443 h 1127464"/>
              <a:gd name="connsiteX50" fmla="*/ 791151 w 2770871"/>
              <a:gd name="connsiteY50" fmla="*/ 1065321 h 1127464"/>
              <a:gd name="connsiteX51" fmla="*/ 844417 w 2770871"/>
              <a:gd name="connsiteY51" fmla="*/ 1074198 h 1127464"/>
              <a:gd name="connsiteX52" fmla="*/ 1048603 w 2770871"/>
              <a:gd name="connsiteY52" fmla="*/ 1083076 h 1127464"/>
              <a:gd name="connsiteX53" fmla="*/ 1172891 w 2770871"/>
              <a:gd name="connsiteY53" fmla="*/ 1091954 h 1127464"/>
              <a:gd name="connsiteX54" fmla="*/ 1288300 w 2770871"/>
              <a:gd name="connsiteY54" fmla="*/ 1109709 h 1127464"/>
              <a:gd name="connsiteX55" fmla="*/ 1474731 w 2770871"/>
              <a:gd name="connsiteY55" fmla="*/ 1127464 h 1127464"/>
              <a:gd name="connsiteX56" fmla="*/ 2193823 w 2770871"/>
              <a:gd name="connsiteY56" fmla="*/ 1109709 h 1127464"/>
              <a:gd name="connsiteX57" fmla="*/ 2220456 w 2770871"/>
              <a:gd name="connsiteY57" fmla="*/ 1091954 h 1127464"/>
              <a:gd name="connsiteX58" fmla="*/ 2282599 w 2770871"/>
              <a:gd name="connsiteY58" fmla="*/ 1074198 h 1127464"/>
              <a:gd name="connsiteX59" fmla="*/ 2326988 w 2770871"/>
              <a:gd name="connsiteY59" fmla="*/ 1056443 h 1127464"/>
              <a:gd name="connsiteX60" fmla="*/ 2406887 w 2770871"/>
              <a:gd name="connsiteY60" fmla="*/ 1038688 h 1127464"/>
              <a:gd name="connsiteX61" fmla="*/ 2469031 w 2770871"/>
              <a:gd name="connsiteY61" fmla="*/ 1003177 h 1127464"/>
              <a:gd name="connsiteX62" fmla="*/ 2495664 w 2770871"/>
              <a:gd name="connsiteY62" fmla="*/ 976544 h 1127464"/>
              <a:gd name="connsiteX63" fmla="*/ 2522297 w 2770871"/>
              <a:gd name="connsiteY63" fmla="*/ 958789 h 1127464"/>
              <a:gd name="connsiteX64" fmla="*/ 2566685 w 2770871"/>
              <a:gd name="connsiteY64" fmla="*/ 923278 h 1127464"/>
              <a:gd name="connsiteX65" fmla="*/ 2584440 w 2770871"/>
              <a:gd name="connsiteY65" fmla="*/ 896645 h 1127464"/>
              <a:gd name="connsiteX66" fmla="*/ 2611073 w 2770871"/>
              <a:gd name="connsiteY66" fmla="*/ 878890 h 1127464"/>
              <a:gd name="connsiteX67" fmla="*/ 2619951 w 2770871"/>
              <a:gd name="connsiteY67" fmla="*/ 843379 h 1127464"/>
              <a:gd name="connsiteX68" fmla="*/ 2655462 w 2770871"/>
              <a:gd name="connsiteY68" fmla="*/ 790113 h 1127464"/>
              <a:gd name="connsiteX69" fmla="*/ 2673217 w 2770871"/>
              <a:gd name="connsiteY69" fmla="*/ 763480 h 1127464"/>
              <a:gd name="connsiteX70" fmla="*/ 2726483 w 2770871"/>
              <a:gd name="connsiteY70" fmla="*/ 710214 h 1127464"/>
              <a:gd name="connsiteX71" fmla="*/ 2744238 w 2770871"/>
              <a:gd name="connsiteY71" fmla="*/ 692458 h 1127464"/>
              <a:gd name="connsiteX72" fmla="*/ 2761994 w 2770871"/>
              <a:gd name="connsiteY72" fmla="*/ 674703 h 1127464"/>
              <a:gd name="connsiteX73" fmla="*/ 2770871 w 2770871"/>
              <a:gd name="connsiteY73" fmla="*/ 656948 h 112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2770871" h="1127464">
                <a:moveTo>
                  <a:pt x="2744238" y="736847"/>
                </a:moveTo>
                <a:cubicBezTo>
                  <a:pt x="2762377" y="646156"/>
                  <a:pt x="2758203" y="686276"/>
                  <a:pt x="2744238" y="532660"/>
                </a:cubicBezTo>
                <a:cubicBezTo>
                  <a:pt x="2743926" y="529230"/>
                  <a:pt x="2730909" y="477156"/>
                  <a:pt x="2726483" y="470517"/>
                </a:cubicBezTo>
                <a:cubicBezTo>
                  <a:pt x="2719519" y="460071"/>
                  <a:pt x="2708728" y="452762"/>
                  <a:pt x="2699850" y="443884"/>
                </a:cubicBezTo>
                <a:cubicBezTo>
                  <a:pt x="2696891" y="435006"/>
                  <a:pt x="2696587" y="424737"/>
                  <a:pt x="2690972" y="417251"/>
                </a:cubicBezTo>
                <a:cubicBezTo>
                  <a:pt x="2660357" y="376430"/>
                  <a:pt x="2653125" y="378803"/>
                  <a:pt x="2619951" y="355107"/>
                </a:cubicBezTo>
                <a:cubicBezTo>
                  <a:pt x="2600891" y="341493"/>
                  <a:pt x="2578733" y="322677"/>
                  <a:pt x="2557807" y="310719"/>
                </a:cubicBezTo>
                <a:cubicBezTo>
                  <a:pt x="2483260" y="268120"/>
                  <a:pt x="2556537" y="311755"/>
                  <a:pt x="2495664" y="284086"/>
                </a:cubicBezTo>
                <a:cubicBezTo>
                  <a:pt x="2374987" y="229233"/>
                  <a:pt x="2473027" y="264703"/>
                  <a:pt x="2371376" y="230820"/>
                </a:cubicBezTo>
                <a:cubicBezTo>
                  <a:pt x="2362498" y="224901"/>
                  <a:pt x="2354650" y="217027"/>
                  <a:pt x="2344743" y="213064"/>
                </a:cubicBezTo>
                <a:cubicBezTo>
                  <a:pt x="2305684" y="197441"/>
                  <a:pt x="2277393" y="195138"/>
                  <a:pt x="2238211" y="186431"/>
                </a:cubicBezTo>
                <a:cubicBezTo>
                  <a:pt x="2226300" y="183784"/>
                  <a:pt x="2214275" y="181412"/>
                  <a:pt x="2202700" y="177554"/>
                </a:cubicBezTo>
                <a:cubicBezTo>
                  <a:pt x="2187582" y="172515"/>
                  <a:pt x="2173840" y="163381"/>
                  <a:pt x="2158312" y="159798"/>
                </a:cubicBezTo>
                <a:cubicBezTo>
                  <a:pt x="2135065" y="154433"/>
                  <a:pt x="2110871" y="154549"/>
                  <a:pt x="2087291" y="150921"/>
                </a:cubicBezTo>
                <a:cubicBezTo>
                  <a:pt x="2072377" y="148627"/>
                  <a:pt x="2057632" y="145316"/>
                  <a:pt x="2042902" y="142043"/>
                </a:cubicBezTo>
                <a:cubicBezTo>
                  <a:pt x="2030992" y="139396"/>
                  <a:pt x="2019470" y="134890"/>
                  <a:pt x="2007392" y="133165"/>
                </a:cubicBezTo>
                <a:cubicBezTo>
                  <a:pt x="1977951" y="128959"/>
                  <a:pt x="1948207" y="127247"/>
                  <a:pt x="1918615" y="124288"/>
                </a:cubicBezTo>
                <a:cubicBezTo>
                  <a:pt x="1901084" y="119905"/>
                  <a:pt x="1854731" y="107718"/>
                  <a:pt x="1838716" y="106532"/>
                </a:cubicBezTo>
                <a:cubicBezTo>
                  <a:pt x="1773724" y="101718"/>
                  <a:pt x="1708510" y="100614"/>
                  <a:pt x="1643407" y="97655"/>
                </a:cubicBezTo>
                <a:cubicBezTo>
                  <a:pt x="1619733" y="94696"/>
                  <a:pt x="1595966" y="92405"/>
                  <a:pt x="1572386" y="88777"/>
                </a:cubicBezTo>
                <a:cubicBezTo>
                  <a:pt x="1557472" y="86483"/>
                  <a:pt x="1543074" y="80527"/>
                  <a:pt x="1527998" y="79899"/>
                </a:cubicBezTo>
                <a:cubicBezTo>
                  <a:pt x="1400827" y="74600"/>
                  <a:pt x="1273505" y="73981"/>
                  <a:pt x="1146258" y="71022"/>
                </a:cubicBezTo>
                <a:cubicBezTo>
                  <a:pt x="1103956" y="66322"/>
                  <a:pt x="1047288" y="60867"/>
                  <a:pt x="1004215" y="53266"/>
                </a:cubicBezTo>
                <a:cubicBezTo>
                  <a:pt x="974496" y="48021"/>
                  <a:pt x="945603" y="36398"/>
                  <a:pt x="915438" y="35511"/>
                </a:cubicBezTo>
                <a:lnTo>
                  <a:pt x="613598" y="26633"/>
                </a:lnTo>
                <a:cubicBezTo>
                  <a:pt x="598802" y="23674"/>
                  <a:pt x="584093" y="20237"/>
                  <a:pt x="569209" y="17756"/>
                </a:cubicBezTo>
                <a:cubicBezTo>
                  <a:pt x="548569" y="14316"/>
                  <a:pt x="527652" y="12621"/>
                  <a:pt x="507065" y="8878"/>
                </a:cubicBezTo>
                <a:cubicBezTo>
                  <a:pt x="495061" y="6695"/>
                  <a:pt x="483392" y="2959"/>
                  <a:pt x="471555" y="0"/>
                </a:cubicBezTo>
                <a:cubicBezTo>
                  <a:pt x="415330" y="2959"/>
                  <a:pt x="358951" y="3780"/>
                  <a:pt x="302879" y="8878"/>
                </a:cubicBezTo>
                <a:cubicBezTo>
                  <a:pt x="293560" y="9725"/>
                  <a:pt x="284616" y="13571"/>
                  <a:pt x="276246" y="17756"/>
                </a:cubicBezTo>
                <a:cubicBezTo>
                  <a:pt x="266703" y="22528"/>
                  <a:pt x="259156" y="30739"/>
                  <a:pt x="249613" y="35511"/>
                </a:cubicBezTo>
                <a:cubicBezTo>
                  <a:pt x="215155" y="52740"/>
                  <a:pt x="228147" y="33524"/>
                  <a:pt x="196347" y="62144"/>
                </a:cubicBezTo>
                <a:cubicBezTo>
                  <a:pt x="174572" y="81741"/>
                  <a:pt x="154918" y="103573"/>
                  <a:pt x="134203" y="124288"/>
                </a:cubicBezTo>
                <a:cubicBezTo>
                  <a:pt x="103552" y="154939"/>
                  <a:pt x="107508" y="148472"/>
                  <a:pt x="80937" y="186431"/>
                </a:cubicBezTo>
                <a:cubicBezTo>
                  <a:pt x="68700" y="203913"/>
                  <a:pt x="45427" y="239697"/>
                  <a:pt x="45427" y="239697"/>
                </a:cubicBezTo>
                <a:cubicBezTo>
                  <a:pt x="39508" y="263371"/>
                  <a:pt x="31682" y="286648"/>
                  <a:pt x="27671" y="310719"/>
                </a:cubicBezTo>
                <a:cubicBezTo>
                  <a:pt x="14389" y="390417"/>
                  <a:pt x="20782" y="346095"/>
                  <a:pt x="9916" y="443884"/>
                </a:cubicBezTo>
                <a:cubicBezTo>
                  <a:pt x="13482" y="547308"/>
                  <a:pt x="-28131" y="650353"/>
                  <a:pt x="36549" y="727969"/>
                </a:cubicBezTo>
                <a:cubicBezTo>
                  <a:pt x="44586" y="737614"/>
                  <a:pt x="54304" y="745724"/>
                  <a:pt x="63182" y="754602"/>
                </a:cubicBezTo>
                <a:cubicBezTo>
                  <a:pt x="81324" y="809026"/>
                  <a:pt x="65443" y="774618"/>
                  <a:pt x="134203" y="843379"/>
                </a:cubicBezTo>
                <a:cubicBezTo>
                  <a:pt x="154387" y="863563"/>
                  <a:pt x="170722" y="882409"/>
                  <a:pt x="196347" y="896645"/>
                </a:cubicBezTo>
                <a:cubicBezTo>
                  <a:pt x="210277" y="904384"/>
                  <a:pt x="226173" y="907928"/>
                  <a:pt x="240735" y="914400"/>
                </a:cubicBezTo>
                <a:cubicBezTo>
                  <a:pt x="286840" y="934891"/>
                  <a:pt x="280368" y="939449"/>
                  <a:pt x="338390" y="958789"/>
                </a:cubicBezTo>
                <a:cubicBezTo>
                  <a:pt x="352705" y="963560"/>
                  <a:pt x="367982" y="964707"/>
                  <a:pt x="382778" y="967666"/>
                </a:cubicBezTo>
                <a:cubicBezTo>
                  <a:pt x="403493" y="976544"/>
                  <a:pt x="423742" y="986597"/>
                  <a:pt x="444922" y="994299"/>
                </a:cubicBezTo>
                <a:cubicBezTo>
                  <a:pt x="456388" y="998469"/>
                  <a:pt x="468746" y="999671"/>
                  <a:pt x="480432" y="1003177"/>
                </a:cubicBezTo>
                <a:cubicBezTo>
                  <a:pt x="498358" y="1008555"/>
                  <a:pt x="515642" y="1016008"/>
                  <a:pt x="533698" y="1020932"/>
                </a:cubicBezTo>
                <a:cubicBezTo>
                  <a:pt x="548256" y="1024902"/>
                  <a:pt x="563634" y="1025474"/>
                  <a:pt x="578087" y="1029810"/>
                </a:cubicBezTo>
                <a:cubicBezTo>
                  <a:pt x="593351" y="1034389"/>
                  <a:pt x="606782" y="1044796"/>
                  <a:pt x="622475" y="1047565"/>
                </a:cubicBezTo>
                <a:cubicBezTo>
                  <a:pt x="657567" y="1053758"/>
                  <a:pt x="693569" y="1052713"/>
                  <a:pt x="729007" y="1056443"/>
                </a:cubicBezTo>
                <a:cubicBezTo>
                  <a:pt x="749817" y="1058634"/>
                  <a:pt x="770469" y="1062139"/>
                  <a:pt x="791151" y="1065321"/>
                </a:cubicBezTo>
                <a:cubicBezTo>
                  <a:pt x="808942" y="1068058"/>
                  <a:pt x="826459" y="1072960"/>
                  <a:pt x="844417" y="1074198"/>
                </a:cubicBezTo>
                <a:cubicBezTo>
                  <a:pt x="912382" y="1078885"/>
                  <a:pt x="980576" y="1079399"/>
                  <a:pt x="1048603" y="1083076"/>
                </a:cubicBezTo>
                <a:cubicBezTo>
                  <a:pt x="1090077" y="1085318"/>
                  <a:pt x="1131462" y="1088995"/>
                  <a:pt x="1172891" y="1091954"/>
                </a:cubicBezTo>
                <a:cubicBezTo>
                  <a:pt x="1211361" y="1097872"/>
                  <a:pt x="1249616" y="1105411"/>
                  <a:pt x="1288300" y="1109709"/>
                </a:cubicBezTo>
                <a:cubicBezTo>
                  <a:pt x="1614951" y="1146004"/>
                  <a:pt x="1280038" y="1099653"/>
                  <a:pt x="1474731" y="1127464"/>
                </a:cubicBezTo>
                <a:cubicBezTo>
                  <a:pt x="1714428" y="1121546"/>
                  <a:pt x="1954324" y="1121113"/>
                  <a:pt x="2193823" y="1109709"/>
                </a:cubicBezTo>
                <a:cubicBezTo>
                  <a:pt x="2204480" y="1109202"/>
                  <a:pt x="2210550" y="1095917"/>
                  <a:pt x="2220456" y="1091954"/>
                </a:cubicBezTo>
                <a:cubicBezTo>
                  <a:pt x="2240458" y="1083953"/>
                  <a:pt x="2262161" y="1081011"/>
                  <a:pt x="2282599" y="1074198"/>
                </a:cubicBezTo>
                <a:cubicBezTo>
                  <a:pt x="2297717" y="1069159"/>
                  <a:pt x="2311613" y="1060636"/>
                  <a:pt x="2326988" y="1056443"/>
                </a:cubicBezTo>
                <a:cubicBezTo>
                  <a:pt x="2498887" y="1009562"/>
                  <a:pt x="2306302" y="1072214"/>
                  <a:pt x="2406887" y="1038688"/>
                </a:cubicBezTo>
                <a:cubicBezTo>
                  <a:pt x="2452345" y="993227"/>
                  <a:pt x="2385580" y="1055333"/>
                  <a:pt x="2469031" y="1003177"/>
                </a:cubicBezTo>
                <a:cubicBezTo>
                  <a:pt x="2479678" y="996523"/>
                  <a:pt x="2486019" y="984581"/>
                  <a:pt x="2495664" y="976544"/>
                </a:cubicBezTo>
                <a:cubicBezTo>
                  <a:pt x="2503861" y="969714"/>
                  <a:pt x="2513966" y="965454"/>
                  <a:pt x="2522297" y="958789"/>
                </a:cubicBezTo>
                <a:cubicBezTo>
                  <a:pt x="2585546" y="908189"/>
                  <a:pt x="2484712" y="977926"/>
                  <a:pt x="2566685" y="923278"/>
                </a:cubicBezTo>
                <a:cubicBezTo>
                  <a:pt x="2572603" y="914400"/>
                  <a:pt x="2576895" y="904190"/>
                  <a:pt x="2584440" y="896645"/>
                </a:cubicBezTo>
                <a:cubicBezTo>
                  <a:pt x="2591985" y="889100"/>
                  <a:pt x="2605155" y="887768"/>
                  <a:pt x="2611073" y="878890"/>
                </a:cubicBezTo>
                <a:cubicBezTo>
                  <a:pt x="2617841" y="868738"/>
                  <a:pt x="2614494" y="854292"/>
                  <a:pt x="2619951" y="843379"/>
                </a:cubicBezTo>
                <a:cubicBezTo>
                  <a:pt x="2629494" y="824293"/>
                  <a:pt x="2643625" y="807868"/>
                  <a:pt x="2655462" y="790113"/>
                </a:cubicBezTo>
                <a:cubicBezTo>
                  <a:pt x="2661380" y="781235"/>
                  <a:pt x="2665672" y="771025"/>
                  <a:pt x="2673217" y="763480"/>
                </a:cubicBezTo>
                <a:lnTo>
                  <a:pt x="2726483" y="710214"/>
                </a:lnTo>
                <a:lnTo>
                  <a:pt x="2744238" y="692458"/>
                </a:lnTo>
                <a:cubicBezTo>
                  <a:pt x="2750157" y="686539"/>
                  <a:pt x="2758251" y="682189"/>
                  <a:pt x="2761994" y="674703"/>
                </a:cubicBezTo>
                <a:lnTo>
                  <a:pt x="2770871" y="656948"/>
                </a:ln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Frihandsfigur 18"/>
          <p:cNvSpPr/>
          <p:nvPr/>
        </p:nvSpPr>
        <p:spPr>
          <a:xfrm>
            <a:off x="323528" y="2244330"/>
            <a:ext cx="1482571" cy="1589103"/>
          </a:xfrm>
          <a:custGeom>
            <a:avLst/>
            <a:gdLst>
              <a:gd name="connsiteX0" fmla="*/ 1349406 w 1482571"/>
              <a:gd name="connsiteY0" fmla="*/ 159798 h 1589103"/>
              <a:gd name="connsiteX1" fmla="*/ 1305017 w 1482571"/>
              <a:gd name="connsiteY1" fmla="*/ 97654 h 1589103"/>
              <a:gd name="connsiteX2" fmla="*/ 1225118 w 1482571"/>
              <a:gd name="connsiteY2" fmla="*/ 62144 h 1589103"/>
              <a:gd name="connsiteX3" fmla="*/ 1091953 w 1482571"/>
              <a:gd name="connsiteY3" fmla="*/ 44388 h 1589103"/>
              <a:gd name="connsiteX4" fmla="*/ 1029810 w 1482571"/>
              <a:gd name="connsiteY4" fmla="*/ 35511 h 1589103"/>
              <a:gd name="connsiteX5" fmla="*/ 994299 w 1482571"/>
              <a:gd name="connsiteY5" fmla="*/ 26633 h 1589103"/>
              <a:gd name="connsiteX6" fmla="*/ 878889 w 1482571"/>
              <a:gd name="connsiteY6" fmla="*/ 17755 h 1589103"/>
              <a:gd name="connsiteX7" fmla="*/ 798990 w 1482571"/>
              <a:gd name="connsiteY7" fmla="*/ 0 h 1589103"/>
              <a:gd name="connsiteX8" fmla="*/ 532660 w 1482571"/>
              <a:gd name="connsiteY8" fmla="*/ 8878 h 1589103"/>
              <a:gd name="connsiteX9" fmla="*/ 461639 w 1482571"/>
              <a:gd name="connsiteY9" fmla="*/ 26633 h 1589103"/>
              <a:gd name="connsiteX10" fmla="*/ 435006 w 1482571"/>
              <a:gd name="connsiteY10" fmla="*/ 35511 h 1589103"/>
              <a:gd name="connsiteX11" fmla="*/ 381740 w 1482571"/>
              <a:gd name="connsiteY11" fmla="*/ 62144 h 1589103"/>
              <a:gd name="connsiteX12" fmla="*/ 266330 w 1482571"/>
              <a:gd name="connsiteY12" fmla="*/ 177553 h 1589103"/>
              <a:gd name="connsiteX13" fmla="*/ 230819 w 1482571"/>
              <a:gd name="connsiteY13" fmla="*/ 213064 h 1589103"/>
              <a:gd name="connsiteX14" fmla="*/ 204186 w 1482571"/>
              <a:gd name="connsiteY14" fmla="*/ 248575 h 1589103"/>
              <a:gd name="connsiteX15" fmla="*/ 168676 w 1482571"/>
              <a:gd name="connsiteY15" fmla="*/ 301841 h 1589103"/>
              <a:gd name="connsiteX16" fmla="*/ 142043 w 1482571"/>
              <a:gd name="connsiteY16" fmla="*/ 337351 h 1589103"/>
              <a:gd name="connsiteX17" fmla="*/ 115410 w 1482571"/>
              <a:gd name="connsiteY17" fmla="*/ 399495 h 1589103"/>
              <a:gd name="connsiteX18" fmla="*/ 97654 w 1482571"/>
              <a:gd name="connsiteY18" fmla="*/ 435006 h 1589103"/>
              <a:gd name="connsiteX19" fmla="*/ 71021 w 1482571"/>
              <a:gd name="connsiteY19" fmla="*/ 523782 h 1589103"/>
              <a:gd name="connsiteX20" fmla="*/ 44388 w 1482571"/>
              <a:gd name="connsiteY20" fmla="*/ 594804 h 1589103"/>
              <a:gd name="connsiteX21" fmla="*/ 35511 w 1482571"/>
              <a:gd name="connsiteY21" fmla="*/ 665825 h 1589103"/>
              <a:gd name="connsiteX22" fmla="*/ 26633 w 1482571"/>
              <a:gd name="connsiteY22" fmla="*/ 692458 h 1589103"/>
              <a:gd name="connsiteX23" fmla="*/ 8878 w 1482571"/>
              <a:gd name="connsiteY23" fmla="*/ 798990 h 1589103"/>
              <a:gd name="connsiteX24" fmla="*/ 0 w 1482571"/>
              <a:gd name="connsiteY24" fmla="*/ 905522 h 1589103"/>
              <a:gd name="connsiteX25" fmla="*/ 8878 w 1482571"/>
              <a:gd name="connsiteY25" fmla="*/ 1278384 h 1589103"/>
              <a:gd name="connsiteX26" fmla="*/ 26633 w 1482571"/>
              <a:gd name="connsiteY26" fmla="*/ 1349406 h 1589103"/>
              <a:gd name="connsiteX27" fmla="*/ 53266 w 1482571"/>
              <a:gd name="connsiteY27" fmla="*/ 1384916 h 1589103"/>
              <a:gd name="connsiteX28" fmla="*/ 88777 w 1482571"/>
              <a:gd name="connsiteY28" fmla="*/ 1455938 h 1589103"/>
              <a:gd name="connsiteX29" fmla="*/ 115410 w 1482571"/>
              <a:gd name="connsiteY29" fmla="*/ 1491448 h 1589103"/>
              <a:gd name="connsiteX30" fmla="*/ 150920 w 1482571"/>
              <a:gd name="connsiteY30" fmla="*/ 1544715 h 1589103"/>
              <a:gd name="connsiteX31" fmla="*/ 177553 w 1482571"/>
              <a:gd name="connsiteY31" fmla="*/ 1553592 h 1589103"/>
              <a:gd name="connsiteX32" fmla="*/ 204186 w 1482571"/>
              <a:gd name="connsiteY32" fmla="*/ 1571348 h 1589103"/>
              <a:gd name="connsiteX33" fmla="*/ 310718 w 1482571"/>
              <a:gd name="connsiteY33" fmla="*/ 1580225 h 1589103"/>
              <a:gd name="connsiteX34" fmla="*/ 346229 w 1482571"/>
              <a:gd name="connsiteY34" fmla="*/ 1589103 h 1589103"/>
              <a:gd name="connsiteX35" fmla="*/ 656948 w 1482571"/>
              <a:gd name="connsiteY35" fmla="*/ 1580225 h 1589103"/>
              <a:gd name="connsiteX36" fmla="*/ 754602 w 1482571"/>
              <a:gd name="connsiteY36" fmla="*/ 1562470 h 1589103"/>
              <a:gd name="connsiteX37" fmla="*/ 807868 w 1482571"/>
              <a:gd name="connsiteY37" fmla="*/ 1553592 h 1589103"/>
              <a:gd name="connsiteX38" fmla="*/ 870012 w 1482571"/>
              <a:gd name="connsiteY38" fmla="*/ 1518082 h 1589103"/>
              <a:gd name="connsiteX39" fmla="*/ 914400 w 1482571"/>
              <a:gd name="connsiteY39" fmla="*/ 1464815 h 1589103"/>
              <a:gd name="connsiteX40" fmla="*/ 941033 w 1482571"/>
              <a:gd name="connsiteY40" fmla="*/ 1447060 h 1589103"/>
              <a:gd name="connsiteX41" fmla="*/ 958788 w 1482571"/>
              <a:gd name="connsiteY41" fmla="*/ 1420427 h 1589103"/>
              <a:gd name="connsiteX42" fmla="*/ 985421 w 1482571"/>
              <a:gd name="connsiteY42" fmla="*/ 1402672 h 1589103"/>
              <a:gd name="connsiteX43" fmla="*/ 1003177 w 1482571"/>
              <a:gd name="connsiteY43" fmla="*/ 1367161 h 1589103"/>
              <a:gd name="connsiteX44" fmla="*/ 1056443 w 1482571"/>
              <a:gd name="connsiteY44" fmla="*/ 1322773 h 1589103"/>
              <a:gd name="connsiteX45" fmla="*/ 1127464 w 1482571"/>
              <a:gd name="connsiteY45" fmla="*/ 1260629 h 1589103"/>
              <a:gd name="connsiteX46" fmla="*/ 1171852 w 1482571"/>
              <a:gd name="connsiteY46" fmla="*/ 1198485 h 1589103"/>
              <a:gd name="connsiteX47" fmla="*/ 1225118 w 1482571"/>
              <a:gd name="connsiteY47" fmla="*/ 1145219 h 1589103"/>
              <a:gd name="connsiteX48" fmla="*/ 1242874 w 1482571"/>
              <a:gd name="connsiteY48" fmla="*/ 1127464 h 1589103"/>
              <a:gd name="connsiteX49" fmla="*/ 1260629 w 1482571"/>
              <a:gd name="connsiteY49" fmla="*/ 1100831 h 1589103"/>
              <a:gd name="connsiteX50" fmla="*/ 1287262 w 1482571"/>
              <a:gd name="connsiteY50" fmla="*/ 1056443 h 1589103"/>
              <a:gd name="connsiteX51" fmla="*/ 1322773 w 1482571"/>
              <a:gd name="connsiteY51" fmla="*/ 1020932 h 1589103"/>
              <a:gd name="connsiteX52" fmla="*/ 1358284 w 1482571"/>
              <a:gd name="connsiteY52" fmla="*/ 967666 h 1589103"/>
              <a:gd name="connsiteX53" fmla="*/ 1376039 w 1482571"/>
              <a:gd name="connsiteY53" fmla="*/ 932155 h 1589103"/>
              <a:gd name="connsiteX54" fmla="*/ 1411550 w 1482571"/>
              <a:gd name="connsiteY54" fmla="*/ 896645 h 1589103"/>
              <a:gd name="connsiteX55" fmla="*/ 1447060 w 1482571"/>
              <a:gd name="connsiteY55" fmla="*/ 825623 h 1589103"/>
              <a:gd name="connsiteX56" fmla="*/ 1464816 w 1482571"/>
              <a:gd name="connsiteY56" fmla="*/ 763480 h 1589103"/>
              <a:gd name="connsiteX57" fmla="*/ 1482571 w 1482571"/>
              <a:gd name="connsiteY57" fmla="*/ 683581 h 1589103"/>
              <a:gd name="connsiteX58" fmla="*/ 1464816 w 1482571"/>
              <a:gd name="connsiteY58" fmla="*/ 381740 h 1589103"/>
              <a:gd name="connsiteX59" fmla="*/ 1455938 w 1482571"/>
              <a:gd name="connsiteY59" fmla="*/ 337351 h 1589103"/>
              <a:gd name="connsiteX60" fmla="*/ 1438183 w 1482571"/>
              <a:gd name="connsiteY60" fmla="*/ 275208 h 1589103"/>
              <a:gd name="connsiteX61" fmla="*/ 1420427 w 1482571"/>
              <a:gd name="connsiteY61" fmla="*/ 239697 h 1589103"/>
              <a:gd name="connsiteX62" fmla="*/ 1384917 w 1482571"/>
              <a:gd name="connsiteY62" fmla="*/ 186431 h 1589103"/>
              <a:gd name="connsiteX63" fmla="*/ 1349406 w 1482571"/>
              <a:gd name="connsiteY63" fmla="*/ 142043 h 1589103"/>
              <a:gd name="connsiteX64" fmla="*/ 1278384 w 1482571"/>
              <a:gd name="connsiteY64" fmla="*/ 88777 h 1589103"/>
              <a:gd name="connsiteX65" fmla="*/ 1225118 w 1482571"/>
              <a:gd name="connsiteY65" fmla="*/ 71021 h 158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482571" h="1589103">
                <a:moveTo>
                  <a:pt x="1349406" y="159798"/>
                </a:moveTo>
                <a:cubicBezTo>
                  <a:pt x="1339052" y="142541"/>
                  <a:pt x="1324988" y="110968"/>
                  <a:pt x="1305017" y="97654"/>
                </a:cubicBezTo>
                <a:cubicBezTo>
                  <a:pt x="1292101" y="89043"/>
                  <a:pt x="1237422" y="65220"/>
                  <a:pt x="1225118" y="62144"/>
                </a:cubicBezTo>
                <a:cubicBezTo>
                  <a:pt x="1212365" y="58956"/>
                  <a:pt x="1100494" y="45527"/>
                  <a:pt x="1091953" y="44388"/>
                </a:cubicBezTo>
                <a:cubicBezTo>
                  <a:pt x="1071212" y="41623"/>
                  <a:pt x="1050397" y="39254"/>
                  <a:pt x="1029810" y="35511"/>
                </a:cubicBezTo>
                <a:cubicBezTo>
                  <a:pt x="1017805" y="33328"/>
                  <a:pt x="1006417" y="28059"/>
                  <a:pt x="994299" y="26633"/>
                </a:cubicBezTo>
                <a:cubicBezTo>
                  <a:pt x="955980" y="22125"/>
                  <a:pt x="917359" y="20714"/>
                  <a:pt x="878889" y="17755"/>
                </a:cubicBezTo>
                <a:cubicBezTo>
                  <a:pt x="865196" y="14332"/>
                  <a:pt x="810257" y="0"/>
                  <a:pt x="798990" y="0"/>
                </a:cubicBezTo>
                <a:cubicBezTo>
                  <a:pt x="710164" y="0"/>
                  <a:pt x="621437" y="5919"/>
                  <a:pt x="532660" y="8878"/>
                </a:cubicBezTo>
                <a:cubicBezTo>
                  <a:pt x="508986" y="14796"/>
                  <a:pt x="484789" y="18916"/>
                  <a:pt x="461639" y="26633"/>
                </a:cubicBezTo>
                <a:cubicBezTo>
                  <a:pt x="452761" y="29592"/>
                  <a:pt x="443376" y="31326"/>
                  <a:pt x="435006" y="35511"/>
                </a:cubicBezTo>
                <a:cubicBezTo>
                  <a:pt x="366167" y="69930"/>
                  <a:pt x="448683" y="39829"/>
                  <a:pt x="381740" y="62144"/>
                </a:cubicBezTo>
                <a:lnTo>
                  <a:pt x="266330" y="177553"/>
                </a:lnTo>
                <a:cubicBezTo>
                  <a:pt x="254493" y="189390"/>
                  <a:pt x="240863" y="199672"/>
                  <a:pt x="230819" y="213064"/>
                </a:cubicBezTo>
                <a:cubicBezTo>
                  <a:pt x="221941" y="224901"/>
                  <a:pt x="212671" y="236453"/>
                  <a:pt x="204186" y="248575"/>
                </a:cubicBezTo>
                <a:cubicBezTo>
                  <a:pt x="191949" y="266057"/>
                  <a:pt x="181480" y="284770"/>
                  <a:pt x="168676" y="301841"/>
                </a:cubicBezTo>
                <a:cubicBezTo>
                  <a:pt x="159798" y="313678"/>
                  <a:pt x="149885" y="324804"/>
                  <a:pt x="142043" y="337351"/>
                </a:cubicBezTo>
                <a:cubicBezTo>
                  <a:pt x="115271" y="380186"/>
                  <a:pt x="131888" y="361047"/>
                  <a:pt x="115410" y="399495"/>
                </a:cubicBezTo>
                <a:cubicBezTo>
                  <a:pt x="110197" y="411659"/>
                  <a:pt x="102569" y="422718"/>
                  <a:pt x="97654" y="435006"/>
                </a:cubicBezTo>
                <a:cubicBezTo>
                  <a:pt x="76563" y="487733"/>
                  <a:pt x="84098" y="478013"/>
                  <a:pt x="71021" y="523782"/>
                </a:cubicBezTo>
                <a:cubicBezTo>
                  <a:pt x="64060" y="548147"/>
                  <a:pt x="53776" y="571335"/>
                  <a:pt x="44388" y="594804"/>
                </a:cubicBezTo>
                <a:cubicBezTo>
                  <a:pt x="41429" y="618478"/>
                  <a:pt x="39779" y="642352"/>
                  <a:pt x="35511" y="665825"/>
                </a:cubicBezTo>
                <a:cubicBezTo>
                  <a:pt x="33837" y="675032"/>
                  <a:pt x="28171" y="683227"/>
                  <a:pt x="26633" y="692458"/>
                </a:cubicBezTo>
                <a:cubicBezTo>
                  <a:pt x="6809" y="811397"/>
                  <a:pt x="29690" y="736549"/>
                  <a:pt x="8878" y="798990"/>
                </a:cubicBezTo>
                <a:cubicBezTo>
                  <a:pt x="5919" y="834501"/>
                  <a:pt x="0" y="869888"/>
                  <a:pt x="0" y="905522"/>
                </a:cubicBezTo>
                <a:cubicBezTo>
                  <a:pt x="0" y="1029845"/>
                  <a:pt x="3593" y="1154174"/>
                  <a:pt x="8878" y="1278384"/>
                </a:cubicBezTo>
                <a:cubicBezTo>
                  <a:pt x="9214" y="1286281"/>
                  <a:pt x="19418" y="1336780"/>
                  <a:pt x="26633" y="1349406"/>
                </a:cubicBezTo>
                <a:cubicBezTo>
                  <a:pt x="33974" y="1362252"/>
                  <a:pt x="45811" y="1372136"/>
                  <a:pt x="53266" y="1384916"/>
                </a:cubicBezTo>
                <a:cubicBezTo>
                  <a:pt x="66603" y="1407779"/>
                  <a:pt x="72896" y="1434763"/>
                  <a:pt x="88777" y="1455938"/>
                </a:cubicBezTo>
                <a:cubicBezTo>
                  <a:pt x="97655" y="1467775"/>
                  <a:pt x="106925" y="1479327"/>
                  <a:pt x="115410" y="1491448"/>
                </a:cubicBezTo>
                <a:cubicBezTo>
                  <a:pt x="127647" y="1508930"/>
                  <a:pt x="130676" y="1537967"/>
                  <a:pt x="150920" y="1544715"/>
                </a:cubicBezTo>
                <a:lnTo>
                  <a:pt x="177553" y="1553592"/>
                </a:lnTo>
                <a:cubicBezTo>
                  <a:pt x="186431" y="1559511"/>
                  <a:pt x="193723" y="1569255"/>
                  <a:pt x="204186" y="1571348"/>
                </a:cubicBezTo>
                <a:cubicBezTo>
                  <a:pt x="239128" y="1578336"/>
                  <a:pt x="275359" y="1575805"/>
                  <a:pt x="310718" y="1580225"/>
                </a:cubicBezTo>
                <a:cubicBezTo>
                  <a:pt x="322825" y="1581738"/>
                  <a:pt x="334392" y="1586144"/>
                  <a:pt x="346229" y="1589103"/>
                </a:cubicBezTo>
                <a:lnTo>
                  <a:pt x="656948" y="1580225"/>
                </a:lnTo>
                <a:cubicBezTo>
                  <a:pt x="716192" y="1577404"/>
                  <a:pt x="707525" y="1571886"/>
                  <a:pt x="754602" y="1562470"/>
                </a:cubicBezTo>
                <a:cubicBezTo>
                  <a:pt x="772253" y="1558940"/>
                  <a:pt x="790113" y="1556551"/>
                  <a:pt x="807868" y="1553592"/>
                </a:cubicBezTo>
                <a:cubicBezTo>
                  <a:pt x="829574" y="1542739"/>
                  <a:pt x="851191" y="1533766"/>
                  <a:pt x="870012" y="1518082"/>
                </a:cubicBezTo>
                <a:cubicBezTo>
                  <a:pt x="957279" y="1445358"/>
                  <a:pt x="844564" y="1534651"/>
                  <a:pt x="914400" y="1464815"/>
                </a:cubicBezTo>
                <a:cubicBezTo>
                  <a:pt x="921945" y="1457270"/>
                  <a:pt x="932155" y="1452978"/>
                  <a:pt x="941033" y="1447060"/>
                </a:cubicBezTo>
                <a:cubicBezTo>
                  <a:pt x="946951" y="1438182"/>
                  <a:pt x="951243" y="1427972"/>
                  <a:pt x="958788" y="1420427"/>
                </a:cubicBezTo>
                <a:cubicBezTo>
                  <a:pt x="966333" y="1412882"/>
                  <a:pt x="978590" y="1410869"/>
                  <a:pt x="985421" y="1402672"/>
                </a:cubicBezTo>
                <a:cubicBezTo>
                  <a:pt x="993893" y="1392505"/>
                  <a:pt x="995485" y="1377930"/>
                  <a:pt x="1003177" y="1367161"/>
                </a:cubicBezTo>
                <a:cubicBezTo>
                  <a:pt x="1028631" y="1331526"/>
                  <a:pt x="1026777" y="1348731"/>
                  <a:pt x="1056443" y="1322773"/>
                </a:cubicBezTo>
                <a:cubicBezTo>
                  <a:pt x="1139535" y="1250067"/>
                  <a:pt x="1067532" y="1300583"/>
                  <a:pt x="1127464" y="1260629"/>
                </a:cubicBezTo>
                <a:cubicBezTo>
                  <a:pt x="1139814" y="1242103"/>
                  <a:pt x="1157694" y="1214216"/>
                  <a:pt x="1171852" y="1198485"/>
                </a:cubicBezTo>
                <a:cubicBezTo>
                  <a:pt x="1188650" y="1179821"/>
                  <a:pt x="1207363" y="1162974"/>
                  <a:pt x="1225118" y="1145219"/>
                </a:cubicBezTo>
                <a:cubicBezTo>
                  <a:pt x="1231037" y="1139301"/>
                  <a:pt x="1238231" y="1134428"/>
                  <a:pt x="1242874" y="1127464"/>
                </a:cubicBezTo>
                <a:cubicBezTo>
                  <a:pt x="1248792" y="1118586"/>
                  <a:pt x="1254974" y="1109879"/>
                  <a:pt x="1260629" y="1100831"/>
                </a:cubicBezTo>
                <a:cubicBezTo>
                  <a:pt x="1269774" y="1086199"/>
                  <a:pt x="1276668" y="1070063"/>
                  <a:pt x="1287262" y="1056443"/>
                </a:cubicBezTo>
                <a:cubicBezTo>
                  <a:pt x="1297539" y="1043229"/>
                  <a:pt x="1313487" y="1034861"/>
                  <a:pt x="1322773" y="1020932"/>
                </a:cubicBezTo>
                <a:cubicBezTo>
                  <a:pt x="1334610" y="1003177"/>
                  <a:pt x="1348741" y="986753"/>
                  <a:pt x="1358284" y="967666"/>
                </a:cubicBezTo>
                <a:cubicBezTo>
                  <a:pt x="1364202" y="955829"/>
                  <a:pt x="1368099" y="942742"/>
                  <a:pt x="1376039" y="932155"/>
                </a:cubicBezTo>
                <a:cubicBezTo>
                  <a:pt x="1386083" y="918763"/>
                  <a:pt x="1399713" y="908482"/>
                  <a:pt x="1411550" y="896645"/>
                </a:cubicBezTo>
                <a:cubicBezTo>
                  <a:pt x="1431952" y="835438"/>
                  <a:pt x="1416071" y="856613"/>
                  <a:pt x="1447060" y="825623"/>
                </a:cubicBezTo>
                <a:cubicBezTo>
                  <a:pt x="1474831" y="714547"/>
                  <a:pt x="1439330" y="852682"/>
                  <a:pt x="1464816" y="763480"/>
                </a:cubicBezTo>
                <a:cubicBezTo>
                  <a:pt x="1473171" y="734238"/>
                  <a:pt x="1476472" y="714077"/>
                  <a:pt x="1482571" y="683581"/>
                </a:cubicBezTo>
                <a:cubicBezTo>
                  <a:pt x="1477352" y="547894"/>
                  <a:pt x="1481825" y="492299"/>
                  <a:pt x="1464816" y="381740"/>
                </a:cubicBezTo>
                <a:cubicBezTo>
                  <a:pt x="1462522" y="366826"/>
                  <a:pt x="1459211" y="352081"/>
                  <a:pt x="1455938" y="337351"/>
                </a:cubicBezTo>
                <a:cubicBezTo>
                  <a:pt x="1452474" y="321765"/>
                  <a:pt x="1445025" y="291172"/>
                  <a:pt x="1438183" y="275208"/>
                </a:cubicBezTo>
                <a:cubicBezTo>
                  <a:pt x="1432970" y="263044"/>
                  <a:pt x="1427236" y="251045"/>
                  <a:pt x="1420427" y="239697"/>
                </a:cubicBezTo>
                <a:cubicBezTo>
                  <a:pt x="1409448" y="221399"/>
                  <a:pt x="1391665" y="206675"/>
                  <a:pt x="1384917" y="186431"/>
                </a:cubicBezTo>
                <a:cubicBezTo>
                  <a:pt x="1369705" y="140797"/>
                  <a:pt x="1387200" y="175113"/>
                  <a:pt x="1349406" y="142043"/>
                </a:cubicBezTo>
                <a:cubicBezTo>
                  <a:pt x="1286630" y="87114"/>
                  <a:pt x="1330132" y="106025"/>
                  <a:pt x="1278384" y="88777"/>
                </a:cubicBezTo>
                <a:cubicBezTo>
                  <a:pt x="1244364" y="66096"/>
                  <a:pt x="1262421" y="71021"/>
                  <a:pt x="1225118" y="71021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Frihandsfigur 19"/>
          <p:cNvSpPr/>
          <p:nvPr/>
        </p:nvSpPr>
        <p:spPr>
          <a:xfrm>
            <a:off x="2773765" y="2226575"/>
            <a:ext cx="1722268" cy="1677879"/>
          </a:xfrm>
          <a:custGeom>
            <a:avLst/>
            <a:gdLst>
              <a:gd name="connsiteX0" fmla="*/ 630314 w 1722268"/>
              <a:gd name="connsiteY0" fmla="*/ 17755 h 1677879"/>
              <a:gd name="connsiteX1" fmla="*/ 577048 w 1722268"/>
              <a:gd name="connsiteY1" fmla="*/ 8877 h 1677879"/>
              <a:gd name="connsiteX2" fmla="*/ 532660 w 1722268"/>
              <a:gd name="connsiteY2" fmla="*/ 0 h 1677879"/>
              <a:gd name="connsiteX3" fmla="*/ 257452 w 1722268"/>
              <a:gd name="connsiteY3" fmla="*/ 8877 h 1677879"/>
              <a:gd name="connsiteX4" fmla="*/ 150920 w 1722268"/>
              <a:gd name="connsiteY4" fmla="*/ 62143 h 1677879"/>
              <a:gd name="connsiteX5" fmla="*/ 106532 w 1722268"/>
              <a:gd name="connsiteY5" fmla="*/ 106532 h 1677879"/>
              <a:gd name="connsiteX6" fmla="*/ 71021 w 1722268"/>
              <a:gd name="connsiteY6" fmla="*/ 186431 h 1677879"/>
              <a:gd name="connsiteX7" fmla="*/ 44388 w 1722268"/>
              <a:gd name="connsiteY7" fmla="*/ 266330 h 1677879"/>
              <a:gd name="connsiteX8" fmla="*/ 35511 w 1722268"/>
              <a:gd name="connsiteY8" fmla="*/ 292963 h 1677879"/>
              <a:gd name="connsiteX9" fmla="*/ 26633 w 1722268"/>
              <a:gd name="connsiteY9" fmla="*/ 328473 h 1677879"/>
              <a:gd name="connsiteX10" fmla="*/ 17755 w 1722268"/>
              <a:gd name="connsiteY10" fmla="*/ 355106 h 1677879"/>
              <a:gd name="connsiteX11" fmla="*/ 8878 w 1722268"/>
              <a:gd name="connsiteY11" fmla="*/ 399495 h 1677879"/>
              <a:gd name="connsiteX12" fmla="*/ 0 w 1722268"/>
              <a:gd name="connsiteY12" fmla="*/ 435005 h 1677879"/>
              <a:gd name="connsiteX13" fmla="*/ 17755 w 1722268"/>
              <a:gd name="connsiteY13" fmla="*/ 745724 h 1677879"/>
              <a:gd name="connsiteX14" fmla="*/ 26633 w 1722268"/>
              <a:gd name="connsiteY14" fmla="*/ 772357 h 1677879"/>
              <a:gd name="connsiteX15" fmla="*/ 44388 w 1722268"/>
              <a:gd name="connsiteY15" fmla="*/ 843378 h 1677879"/>
              <a:gd name="connsiteX16" fmla="*/ 62144 w 1722268"/>
              <a:gd name="connsiteY16" fmla="*/ 870011 h 1677879"/>
              <a:gd name="connsiteX17" fmla="*/ 79899 w 1722268"/>
              <a:gd name="connsiteY17" fmla="*/ 905522 h 1677879"/>
              <a:gd name="connsiteX18" fmla="*/ 133165 w 1722268"/>
              <a:gd name="connsiteY18" fmla="*/ 967666 h 1677879"/>
              <a:gd name="connsiteX19" fmla="*/ 142043 w 1722268"/>
              <a:gd name="connsiteY19" fmla="*/ 994299 h 1677879"/>
              <a:gd name="connsiteX20" fmla="*/ 195309 w 1722268"/>
              <a:gd name="connsiteY20" fmla="*/ 1056442 h 1677879"/>
              <a:gd name="connsiteX21" fmla="*/ 239697 w 1722268"/>
              <a:gd name="connsiteY21" fmla="*/ 1109708 h 1677879"/>
              <a:gd name="connsiteX22" fmla="*/ 266330 w 1722268"/>
              <a:gd name="connsiteY22" fmla="*/ 1127464 h 1677879"/>
              <a:gd name="connsiteX23" fmla="*/ 292963 w 1722268"/>
              <a:gd name="connsiteY23" fmla="*/ 1162974 h 1677879"/>
              <a:gd name="connsiteX24" fmla="*/ 346229 w 1722268"/>
              <a:gd name="connsiteY24" fmla="*/ 1216240 h 1677879"/>
              <a:gd name="connsiteX25" fmla="*/ 372862 w 1722268"/>
              <a:gd name="connsiteY25" fmla="*/ 1242873 h 1677879"/>
              <a:gd name="connsiteX26" fmla="*/ 399495 w 1722268"/>
              <a:gd name="connsiteY26" fmla="*/ 1278384 h 1677879"/>
              <a:gd name="connsiteX27" fmla="*/ 426128 w 1722268"/>
              <a:gd name="connsiteY27" fmla="*/ 1296139 h 1677879"/>
              <a:gd name="connsiteX28" fmla="*/ 479394 w 1722268"/>
              <a:gd name="connsiteY28" fmla="*/ 1349405 h 1677879"/>
              <a:gd name="connsiteX29" fmla="*/ 497149 w 1722268"/>
              <a:gd name="connsiteY29" fmla="*/ 1367161 h 1677879"/>
              <a:gd name="connsiteX30" fmla="*/ 541538 w 1722268"/>
              <a:gd name="connsiteY30" fmla="*/ 1429304 h 1677879"/>
              <a:gd name="connsiteX31" fmla="*/ 568171 w 1722268"/>
              <a:gd name="connsiteY31" fmla="*/ 1447060 h 1677879"/>
              <a:gd name="connsiteX32" fmla="*/ 594804 w 1722268"/>
              <a:gd name="connsiteY32" fmla="*/ 1473693 h 1677879"/>
              <a:gd name="connsiteX33" fmla="*/ 648070 w 1722268"/>
              <a:gd name="connsiteY33" fmla="*/ 1509203 h 1677879"/>
              <a:gd name="connsiteX34" fmla="*/ 665825 w 1722268"/>
              <a:gd name="connsiteY34" fmla="*/ 1526959 h 1677879"/>
              <a:gd name="connsiteX35" fmla="*/ 710214 w 1722268"/>
              <a:gd name="connsiteY35" fmla="*/ 1544714 h 1677879"/>
              <a:gd name="connsiteX36" fmla="*/ 736847 w 1722268"/>
              <a:gd name="connsiteY36" fmla="*/ 1562470 h 1677879"/>
              <a:gd name="connsiteX37" fmla="*/ 772357 w 1722268"/>
              <a:gd name="connsiteY37" fmla="*/ 1571347 h 1677879"/>
              <a:gd name="connsiteX38" fmla="*/ 825623 w 1722268"/>
              <a:gd name="connsiteY38" fmla="*/ 1589103 h 1677879"/>
              <a:gd name="connsiteX39" fmla="*/ 861134 w 1722268"/>
              <a:gd name="connsiteY39" fmla="*/ 1597980 h 1677879"/>
              <a:gd name="connsiteX40" fmla="*/ 914400 w 1722268"/>
              <a:gd name="connsiteY40" fmla="*/ 1615736 h 1677879"/>
              <a:gd name="connsiteX41" fmla="*/ 941033 w 1722268"/>
              <a:gd name="connsiteY41" fmla="*/ 1624613 h 1677879"/>
              <a:gd name="connsiteX42" fmla="*/ 994299 w 1722268"/>
              <a:gd name="connsiteY42" fmla="*/ 1633491 h 1677879"/>
              <a:gd name="connsiteX43" fmla="*/ 1029810 w 1722268"/>
              <a:gd name="connsiteY43" fmla="*/ 1651246 h 1677879"/>
              <a:gd name="connsiteX44" fmla="*/ 1074198 w 1722268"/>
              <a:gd name="connsiteY44" fmla="*/ 1660124 h 1677879"/>
              <a:gd name="connsiteX45" fmla="*/ 1136342 w 1722268"/>
              <a:gd name="connsiteY45" fmla="*/ 1677879 h 1677879"/>
              <a:gd name="connsiteX46" fmla="*/ 1589103 w 1722268"/>
              <a:gd name="connsiteY46" fmla="*/ 1669002 h 1677879"/>
              <a:gd name="connsiteX47" fmla="*/ 1615736 w 1722268"/>
              <a:gd name="connsiteY47" fmla="*/ 1660124 h 1677879"/>
              <a:gd name="connsiteX48" fmla="*/ 1642369 w 1722268"/>
              <a:gd name="connsiteY48" fmla="*/ 1642369 h 1677879"/>
              <a:gd name="connsiteX49" fmla="*/ 1677880 w 1722268"/>
              <a:gd name="connsiteY49" fmla="*/ 1589103 h 1677879"/>
              <a:gd name="connsiteX50" fmla="*/ 1695635 w 1722268"/>
              <a:gd name="connsiteY50" fmla="*/ 1562470 h 1677879"/>
              <a:gd name="connsiteX51" fmla="*/ 1704513 w 1722268"/>
              <a:gd name="connsiteY51" fmla="*/ 1509203 h 1677879"/>
              <a:gd name="connsiteX52" fmla="*/ 1713390 w 1722268"/>
              <a:gd name="connsiteY52" fmla="*/ 1482570 h 1677879"/>
              <a:gd name="connsiteX53" fmla="*/ 1722268 w 1722268"/>
              <a:gd name="connsiteY53" fmla="*/ 1447060 h 1677879"/>
              <a:gd name="connsiteX54" fmla="*/ 1704513 w 1722268"/>
              <a:gd name="connsiteY54" fmla="*/ 1207363 h 1677879"/>
              <a:gd name="connsiteX55" fmla="*/ 1686757 w 1722268"/>
              <a:gd name="connsiteY55" fmla="*/ 1154097 h 1677879"/>
              <a:gd name="connsiteX56" fmla="*/ 1677880 w 1722268"/>
              <a:gd name="connsiteY56" fmla="*/ 1100831 h 1677879"/>
              <a:gd name="connsiteX57" fmla="*/ 1651247 w 1722268"/>
              <a:gd name="connsiteY57" fmla="*/ 1056442 h 1677879"/>
              <a:gd name="connsiteX58" fmla="*/ 1633491 w 1722268"/>
              <a:gd name="connsiteY58" fmla="*/ 1012054 h 1677879"/>
              <a:gd name="connsiteX59" fmla="*/ 1615736 w 1722268"/>
              <a:gd name="connsiteY59" fmla="*/ 976543 h 1677879"/>
              <a:gd name="connsiteX60" fmla="*/ 1606858 w 1722268"/>
              <a:gd name="connsiteY60" fmla="*/ 941033 h 1677879"/>
              <a:gd name="connsiteX61" fmla="*/ 1580225 w 1722268"/>
              <a:gd name="connsiteY61" fmla="*/ 905522 h 1677879"/>
              <a:gd name="connsiteX62" fmla="*/ 1562470 w 1722268"/>
              <a:gd name="connsiteY62" fmla="*/ 870011 h 1677879"/>
              <a:gd name="connsiteX63" fmla="*/ 1500326 w 1722268"/>
              <a:gd name="connsiteY63" fmla="*/ 790112 h 1677879"/>
              <a:gd name="connsiteX64" fmla="*/ 1429305 w 1722268"/>
              <a:gd name="connsiteY64" fmla="*/ 701336 h 1677879"/>
              <a:gd name="connsiteX65" fmla="*/ 1376039 w 1722268"/>
              <a:gd name="connsiteY65" fmla="*/ 630314 h 1677879"/>
              <a:gd name="connsiteX66" fmla="*/ 1331650 w 1722268"/>
              <a:gd name="connsiteY66" fmla="*/ 594803 h 1677879"/>
              <a:gd name="connsiteX67" fmla="*/ 1296140 w 1722268"/>
              <a:gd name="connsiteY67" fmla="*/ 550415 h 1677879"/>
              <a:gd name="connsiteX68" fmla="*/ 1251751 w 1722268"/>
              <a:gd name="connsiteY68" fmla="*/ 506027 h 1677879"/>
              <a:gd name="connsiteX69" fmla="*/ 1216241 w 1722268"/>
              <a:gd name="connsiteY69" fmla="*/ 470516 h 1677879"/>
              <a:gd name="connsiteX70" fmla="*/ 1162975 w 1722268"/>
              <a:gd name="connsiteY70" fmla="*/ 426128 h 1677879"/>
              <a:gd name="connsiteX71" fmla="*/ 1109709 w 1722268"/>
              <a:gd name="connsiteY71" fmla="*/ 390617 h 1677879"/>
              <a:gd name="connsiteX72" fmla="*/ 1091953 w 1722268"/>
              <a:gd name="connsiteY72" fmla="*/ 372862 h 1677879"/>
              <a:gd name="connsiteX73" fmla="*/ 1047565 w 1722268"/>
              <a:gd name="connsiteY73" fmla="*/ 346229 h 1677879"/>
              <a:gd name="connsiteX74" fmla="*/ 1003177 w 1722268"/>
              <a:gd name="connsiteY74" fmla="*/ 319596 h 1677879"/>
              <a:gd name="connsiteX75" fmla="*/ 958788 w 1722268"/>
              <a:gd name="connsiteY75" fmla="*/ 284085 h 1677879"/>
              <a:gd name="connsiteX76" fmla="*/ 932155 w 1722268"/>
              <a:gd name="connsiteY76" fmla="*/ 257452 h 1677879"/>
              <a:gd name="connsiteX77" fmla="*/ 878889 w 1722268"/>
              <a:gd name="connsiteY77" fmla="*/ 221941 h 1677879"/>
              <a:gd name="connsiteX78" fmla="*/ 825623 w 1722268"/>
              <a:gd name="connsiteY78" fmla="*/ 186431 h 1677879"/>
              <a:gd name="connsiteX79" fmla="*/ 798990 w 1722268"/>
              <a:gd name="connsiteY79" fmla="*/ 168675 h 1677879"/>
              <a:gd name="connsiteX80" fmla="*/ 763480 w 1722268"/>
              <a:gd name="connsiteY80" fmla="*/ 142042 h 1677879"/>
              <a:gd name="connsiteX81" fmla="*/ 736847 w 1722268"/>
              <a:gd name="connsiteY81" fmla="*/ 124287 h 1677879"/>
              <a:gd name="connsiteX82" fmla="*/ 719091 w 1722268"/>
              <a:gd name="connsiteY82" fmla="*/ 106532 h 1677879"/>
              <a:gd name="connsiteX83" fmla="*/ 692458 w 1722268"/>
              <a:gd name="connsiteY83" fmla="*/ 97654 h 1677879"/>
              <a:gd name="connsiteX84" fmla="*/ 639192 w 1722268"/>
              <a:gd name="connsiteY84" fmla="*/ 62143 h 1677879"/>
              <a:gd name="connsiteX85" fmla="*/ 585926 w 1722268"/>
              <a:gd name="connsiteY85" fmla="*/ 44388 h 1677879"/>
              <a:gd name="connsiteX86" fmla="*/ 559293 w 1722268"/>
              <a:gd name="connsiteY86" fmla="*/ 35510 h 167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22268" h="1677879">
                <a:moveTo>
                  <a:pt x="630314" y="17755"/>
                </a:moveTo>
                <a:lnTo>
                  <a:pt x="577048" y="8877"/>
                </a:lnTo>
                <a:cubicBezTo>
                  <a:pt x="562202" y="6178"/>
                  <a:pt x="547749" y="0"/>
                  <a:pt x="532660" y="0"/>
                </a:cubicBezTo>
                <a:cubicBezTo>
                  <a:pt x="440876" y="0"/>
                  <a:pt x="349188" y="5918"/>
                  <a:pt x="257452" y="8877"/>
                </a:cubicBezTo>
                <a:cubicBezTo>
                  <a:pt x="214133" y="23317"/>
                  <a:pt x="185336" y="27726"/>
                  <a:pt x="150920" y="62143"/>
                </a:cubicBezTo>
                <a:lnTo>
                  <a:pt x="106532" y="106532"/>
                </a:lnTo>
                <a:cubicBezTo>
                  <a:pt x="85403" y="169920"/>
                  <a:pt x="99159" y="144226"/>
                  <a:pt x="71021" y="186431"/>
                </a:cubicBezTo>
                <a:lnTo>
                  <a:pt x="44388" y="266330"/>
                </a:lnTo>
                <a:cubicBezTo>
                  <a:pt x="41429" y="275208"/>
                  <a:pt x="37781" y="283885"/>
                  <a:pt x="35511" y="292963"/>
                </a:cubicBezTo>
                <a:cubicBezTo>
                  <a:pt x="32552" y="304800"/>
                  <a:pt x="29985" y="316741"/>
                  <a:pt x="26633" y="328473"/>
                </a:cubicBezTo>
                <a:cubicBezTo>
                  <a:pt x="24062" y="337471"/>
                  <a:pt x="20025" y="346027"/>
                  <a:pt x="17755" y="355106"/>
                </a:cubicBezTo>
                <a:cubicBezTo>
                  <a:pt x="14095" y="369745"/>
                  <a:pt x="12151" y="384765"/>
                  <a:pt x="8878" y="399495"/>
                </a:cubicBezTo>
                <a:cubicBezTo>
                  <a:pt x="6231" y="411405"/>
                  <a:pt x="2959" y="423168"/>
                  <a:pt x="0" y="435005"/>
                </a:cubicBezTo>
                <a:cubicBezTo>
                  <a:pt x="2414" y="495354"/>
                  <a:pt x="4585" y="660118"/>
                  <a:pt x="17755" y="745724"/>
                </a:cubicBezTo>
                <a:cubicBezTo>
                  <a:pt x="19178" y="754973"/>
                  <a:pt x="24363" y="763279"/>
                  <a:pt x="26633" y="772357"/>
                </a:cubicBezTo>
                <a:cubicBezTo>
                  <a:pt x="31696" y="792609"/>
                  <a:pt x="34244" y="823090"/>
                  <a:pt x="44388" y="843378"/>
                </a:cubicBezTo>
                <a:cubicBezTo>
                  <a:pt x="49160" y="852921"/>
                  <a:pt x="56850" y="860747"/>
                  <a:pt x="62144" y="870011"/>
                </a:cubicBezTo>
                <a:cubicBezTo>
                  <a:pt x="68710" y="881501"/>
                  <a:pt x="72885" y="894299"/>
                  <a:pt x="79899" y="905522"/>
                </a:cubicBezTo>
                <a:cubicBezTo>
                  <a:pt x="98880" y="935892"/>
                  <a:pt x="108954" y="943455"/>
                  <a:pt x="133165" y="967666"/>
                </a:cubicBezTo>
                <a:cubicBezTo>
                  <a:pt x="136124" y="976544"/>
                  <a:pt x="137083" y="986363"/>
                  <a:pt x="142043" y="994299"/>
                </a:cubicBezTo>
                <a:cubicBezTo>
                  <a:pt x="192428" y="1074915"/>
                  <a:pt x="159893" y="1012173"/>
                  <a:pt x="195309" y="1056442"/>
                </a:cubicBezTo>
                <a:cubicBezTo>
                  <a:pt x="223246" y="1091362"/>
                  <a:pt x="201733" y="1078071"/>
                  <a:pt x="239697" y="1109708"/>
                </a:cubicBezTo>
                <a:cubicBezTo>
                  <a:pt x="247894" y="1116539"/>
                  <a:pt x="258785" y="1119919"/>
                  <a:pt x="266330" y="1127464"/>
                </a:cubicBezTo>
                <a:cubicBezTo>
                  <a:pt x="276792" y="1137926"/>
                  <a:pt x="283065" y="1151976"/>
                  <a:pt x="292963" y="1162974"/>
                </a:cubicBezTo>
                <a:cubicBezTo>
                  <a:pt x="309761" y="1181638"/>
                  <a:pt x="328474" y="1198485"/>
                  <a:pt x="346229" y="1216240"/>
                </a:cubicBezTo>
                <a:cubicBezTo>
                  <a:pt x="355107" y="1225118"/>
                  <a:pt x="365329" y="1232829"/>
                  <a:pt x="372862" y="1242873"/>
                </a:cubicBezTo>
                <a:cubicBezTo>
                  <a:pt x="381740" y="1254710"/>
                  <a:pt x="389033" y="1267922"/>
                  <a:pt x="399495" y="1278384"/>
                </a:cubicBezTo>
                <a:cubicBezTo>
                  <a:pt x="407040" y="1285929"/>
                  <a:pt x="418153" y="1289051"/>
                  <a:pt x="426128" y="1296139"/>
                </a:cubicBezTo>
                <a:cubicBezTo>
                  <a:pt x="444895" y="1312821"/>
                  <a:pt x="461639" y="1331650"/>
                  <a:pt x="479394" y="1349405"/>
                </a:cubicBezTo>
                <a:cubicBezTo>
                  <a:pt x="485312" y="1355324"/>
                  <a:pt x="492506" y="1360197"/>
                  <a:pt x="497149" y="1367161"/>
                </a:cubicBezTo>
                <a:cubicBezTo>
                  <a:pt x="507230" y="1382282"/>
                  <a:pt x="530527" y="1418293"/>
                  <a:pt x="541538" y="1429304"/>
                </a:cubicBezTo>
                <a:cubicBezTo>
                  <a:pt x="549083" y="1436849"/>
                  <a:pt x="559974" y="1440229"/>
                  <a:pt x="568171" y="1447060"/>
                </a:cubicBezTo>
                <a:cubicBezTo>
                  <a:pt x="577816" y="1455098"/>
                  <a:pt x="584894" y="1465985"/>
                  <a:pt x="594804" y="1473693"/>
                </a:cubicBezTo>
                <a:cubicBezTo>
                  <a:pt x="611648" y="1486794"/>
                  <a:pt x="632981" y="1494114"/>
                  <a:pt x="648070" y="1509203"/>
                </a:cubicBezTo>
                <a:cubicBezTo>
                  <a:pt x="653988" y="1515122"/>
                  <a:pt x="658558" y="1522806"/>
                  <a:pt x="665825" y="1526959"/>
                </a:cubicBezTo>
                <a:cubicBezTo>
                  <a:pt x="679661" y="1534866"/>
                  <a:pt x="695960" y="1537587"/>
                  <a:pt x="710214" y="1544714"/>
                </a:cubicBezTo>
                <a:cubicBezTo>
                  <a:pt x="719757" y="1549486"/>
                  <a:pt x="727040" y="1558267"/>
                  <a:pt x="736847" y="1562470"/>
                </a:cubicBezTo>
                <a:cubicBezTo>
                  <a:pt x="748061" y="1567276"/>
                  <a:pt x="760671" y="1567841"/>
                  <a:pt x="772357" y="1571347"/>
                </a:cubicBezTo>
                <a:cubicBezTo>
                  <a:pt x="790284" y="1576725"/>
                  <a:pt x="807696" y="1583725"/>
                  <a:pt x="825623" y="1589103"/>
                </a:cubicBezTo>
                <a:cubicBezTo>
                  <a:pt x="837310" y="1592609"/>
                  <a:pt x="849447" y="1594474"/>
                  <a:pt x="861134" y="1597980"/>
                </a:cubicBezTo>
                <a:cubicBezTo>
                  <a:pt x="879061" y="1603358"/>
                  <a:pt x="896645" y="1609818"/>
                  <a:pt x="914400" y="1615736"/>
                </a:cubicBezTo>
                <a:cubicBezTo>
                  <a:pt x="923278" y="1618695"/>
                  <a:pt x="931803" y="1623075"/>
                  <a:pt x="941033" y="1624613"/>
                </a:cubicBezTo>
                <a:lnTo>
                  <a:pt x="994299" y="1633491"/>
                </a:lnTo>
                <a:cubicBezTo>
                  <a:pt x="1006136" y="1639409"/>
                  <a:pt x="1017255" y="1647061"/>
                  <a:pt x="1029810" y="1651246"/>
                </a:cubicBezTo>
                <a:cubicBezTo>
                  <a:pt x="1044125" y="1656018"/>
                  <a:pt x="1059468" y="1656851"/>
                  <a:pt x="1074198" y="1660124"/>
                </a:cubicBezTo>
                <a:cubicBezTo>
                  <a:pt x="1107637" y="1667555"/>
                  <a:pt x="1106685" y="1667994"/>
                  <a:pt x="1136342" y="1677879"/>
                </a:cubicBezTo>
                <a:lnTo>
                  <a:pt x="1589103" y="1669002"/>
                </a:lnTo>
                <a:cubicBezTo>
                  <a:pt x="1598455" y="1668656"/>
                  <a:pt x="1607366" y="1664309"/>
                  <a:pt x="1615736" y="1660124"/>
                </a:cubicBezTo>
                <a:cubicBezTo>
                  <a:pt x="1625279" y="1655352"/>
                  <a:pt x="1633491" y="1648287"/>
                  <a:pt x="1642369" y="1642369"/>
                </a:cubicBezTo>
                <a:lnTo>
                  <a:pt x="1677880" y="1589103"/>
                </a:lnTo>
                <a:lnTo>
                  <a:pt x="1695635" y="1562470"/>
                </a:lnTo>
                <a:cubicBezTo>
                  <a:pt x="1698594" y="1544714"/>
                  <a:pt x="1700608" y="1526775"/>
                  <a:pt x="1704513" y="1509203"/>
                </a:cubicBezTo>
                <a:cubicBezTo>
                  <a:pt x="1706543" y="1500068"/>
                  <a:pt x="1710819" y="1491568"/>
                  <a:pt x="1713390" y="1482570"/>
                </a:cubicBezTo>
                <a:cubicBezTo>
                  <a:pt x="1716742" y="1470838"/>
                  <a:pt x="1719309" y="1458897"/>
                  <a:pt x="1722268" y="1447060"/>
                </a:cubicBezTo>
                <a:cubicBezTo>
                  <a:pt x="1716350" y="1367161"/>
                  <a:pt x="1714154" y="1286899"/>
                  <a:pt x="1704513" y="1207363"/>
                </a:cubicBezTo>
                <a:cubicBezTo>
                  <a:pt x="1702261" y="1188783"/>
                  <a:pt x="1691296" y="1172254"/>
                  <a:pt x="1686757" y="1154097"/>
                </a:cubicBezTo>
                <a:cubicBezTo>
                  <a:pt x="1682391" y="1136634"/>
                  <a:pt x="1684031" y="1117748"/>
                  <a:pt x="1677880" y="1100831"/>
                </a:cubicBezTo>
                <a:cubicBezTo>
                  <a:pt x="1671983" y="1084615"/>
                  <a:pt x="1658964" y="1071876"/>
                  <a:pt x="1651247" y="1056442"/>
                </a:cubicBezTo>
                <a:cubicBezTo>
                  <a:pt x="1644120" y="1042189"/>
                  <a:pt x="1639963" y="1026616"/>
                  <a:pt x="1633491" y="1012054"/>
                </a:cubicBezTo>
                <a:cubicBezTo>
                  <a:pt x="1628116" y="999961"/>
                  <a:pt x="1620383" y="988934"/>
                  <a:pt x="1615736" y="976543"/>
                </a:cubicBezTo>
                <a:cubicBezTo>
                  <a:pt x="1611452" y="965119"/>
                  <a:pt x="1612315" y="951946"/>
                  <a:pt x="1606858" y="941033"/>
                </a:cubicBezTo>
                <a:cubicBezTo>
                  <a:pt x="1600241" y="927799"/>
                  <a:pt x="1588067" y="918069"/>
                  <a:pt x="1580225" y="905522"/>
                </a:cubicBezTo>
                <a:cubicBezTo>
                  <a:pt x="1573211" y="894299"/>
                  <a:pt x="1570003" y="880892"/>
                  <a:pt x="1562470" y="870011"/>
                </a:cubicBezTo>
                <a:cubicBezTo>
                  <a:pt x="1543265" y="842270"/>
                  <a:pt x="1521172" y="816643"/>
                  <a:pt x="1500326" y="790112"/>
                </a:cubicBezTo>
                <a:lnTo>
                  <a:pt x="1429305" y="701336"/>
                </a:lnTo>
                <a:cubicBezTo>
                  <a:pt x="1406979" y="667848"/>
                  <a:pt x="1407664" y="667210"/>
                  <a:pt x="1376039" y="630314"/>
                </a:cubicBezTo>
                <a:cubicBezTo>
                  <a:pt x="1323337" y="568828"/>
                  <a:pt x="1400177" y="663331"/>
                  <a:pt x="1331650" y="594803"/>
                </a:cubicBezTo>
                <a:cubicBezTo>
                  <a:pt x="1318252" y="581405"/>
                  <a:pt x="1308816" y="564499"/>
                  <a:pt x="1296140" y="550415"/>
                </a:cubicBezTo>
                <a:cubicBezTo>
                  <a:pt x="1282142" y="534862"/>
                  <a:pt x="1266547" y="520823"/>
                  <a:pt x="1251751" y="506027"/>
                </a:cubicBezTo>
                <a:cubicBezTo>
                  <a:pt x="1239914" y="494190"/>
                  <a:pt x="1230169" y="479801"/>
                  <a:pt x="1216241" y="470516"/>
                </a:cubicBezTo>
                <a:cubicBezTo>
                  <a:pt x="1121081" y="407077"/>
                  <a:pt x="1265496" y="505867"/>
                  <a:pt x="1162975" y="426128"/>
                </a:cubicBezTo>
                <a:cubicBezTo>
                  <a:pt x="1146131" y="413027"/>
                  <a:pt x="1126781" y="403421"/>
                  <a:pt x="1109709" y="390617"/>
                </a:cubicBezTo>
                <a:cubicBezTo>
                  <a:pt x="1103013" y="385595"/>
                  <a:pt x="1098764" y="377727"/>
                  <a:pt x="1091953" y="372862"/>
                </a:cubicBezTo>
                <a:cubicBezTo>
                  <a:pt x="1077912" y="362833"/>
                  <a:pt x="1061606" y="356258"/>
                  <a:pt x="1047565" y="346229"/>
                </a:cubicBezTo>
                <a:cubicBezTo>
                  <a:pt x="1004914" y="315763"/>
                  <a:pt x="1058187" y="337931"/>
                  <a:pt x="1003177" y="319596"/>
                </a:cubicBezTo>
                <a:cubicBezTo>
                  <a:pt x="951519" y="267938"/>
                  <a:pt x="1025983" y="340080"/>
                  <a:pt x="958788" y="284085"/>
                </a:cubicBezTo>
                <a:cubicBezTo>
                  <a:pt x="949143" y="276048"/>
                  <a:pt x="942065" y="265160"/>
                  <a:pt x="932155" y="257452"/>
                </a:cubicBezTo>
                <a:cubicBezTo>
                  <a:pt x="915311" y="244351"/>
                  <a:pt x="896644" y="233778"/>
                  <a:pt x="878889" y="221941"/>
                </a:cubicBezTo>
                <a:lnTo>
                  <a:pt x="825623" y="186431"/>
                </a:lnTo>
                <a:cubicBezTo>
                  <a:pt x="816745" y="180512"/>
                  <a:pt x="807526" y="175077"/>
                  <a:pt x="798990" y="168675"/>
                </a:cubicBezTo>
                <a:cubicBezTo>
                  <a:pt x="787153" y="159797"/>
                  <a:pt x="775520" y="150642"/>
                  <a:pt x="763480" y="142042"/>
                </a:cubicBezTo>
                <a:cubicBezTo>
                  <a:pt x="754798" y="135840"/>
                  <a:pt x="745179" y="130952"/>
                  <a:pt x="736847" y="124287"/>
                </a:cubicBezTo>
                <a:cubicBezTo>
                  <a:pt x="730311" y="119058"/>
                  <a:pt x="726268" y="110838"/>
                  <a:pt x="719091" y="106532"/>
                </a:cubicBezTo>
                <a:cubicBezTo>
                  <a:pt x="711067" y="101717"/>
                  <a:pt x="700638" y="102199"/>
                  <a:pt x="692458" y="97654"/>
                </a:cubicBezTo>
                <a:cubicBezTo>
                  <a:pt x="673804" y="87291"/>
                  <a:pt x="659436" y="68891"/>
                  <a:pt x="639192" y="62143"/>
                </a:cubicBezTo>
                <a:lnTo>
                  <a:pt x="585926" y="44388"/>
                </a:lnTo>
                <a:lnTo>
                  <a:pt x="559293" y="35510"/>
                </a:ln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textruta 20"/>
          <p:cNvSpPr txBox="1"/>
          <p:nvPr/>
        </p:nvSpPr>
        <p:spPr>
          <a:xfrm>
            <a:off x="543656" y="2609543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</a:t>
            </a:r>
            <a:endParaRPr lang="sv-SE" dirty="0"/>
          </a:p>
        </p:txBody>
      </p:sp>
      <p:sp>
        <p:nvSpPr>
          <p:cNvPr id="22" name="textruta 21"/>
          <p:cNvSpPr txBox="1"/>
          <p:nvPr/>
        </p:nvSpPr>
        <p:spPr>
          <a:xfrm>
            <a:off x="2097530" y="3161731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3598627" y="2679707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</a:t>
            </a:r>
            <a:endParaRPr lang="sv-SE" dirty="0"/>
          </a:p>
        </p:txBody>
      </p:sp>
      <p:sp>
        <p:nvSpPr>
          <p:cNvPr id="24" name="textruta 23"/>
          <p:cNvSpPr txBox="1"/>
          <p:nvPr/>
        </p:nvSpPr>
        <p:spPr>
          <a:xfrm>
            <a:off x="2144083" y="4489023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C</a:t>
            </a:r>
            <a:endParaRPr lang="sv-SE" dirty="0"/>
          </a:p>
        </p:txBody>
      </p:sp>
      <p:sp>
        <p:nvSpPr>
          <p:cNvPr id="25" name="textruta 24"/>
          <p:cNvSpPr txBox="1"/>
          <p:nvPr/>
        </p:nvSpPr>
        <p:spPr>
          <a:xfrm>
            <a:off x="1398196" y="1700808"/>
            <a:ext cx="30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3938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effectLst/>
              </a:rPr>
              <a:t>Uttagning till 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Huvudsakligen baserad på träningsflit över tid.</a:t>
            </a:r>
          </a:p>
          <a:p>
            <a:r>
              <a:rPr lang="sv-SE" dirty="0" smtClean="0"/>
              <a:t>Anmälan på laget.se</a:t>
            </a:r>
          </a:p>
          <a:p>
            <a:pPr lvl="1"/>
            <a:r>
              <a:rPr lang="sv-SE" dirty="0" smtClean="0"/>
              <a:t>Utskick + Påminnelse (Inget svar=Kan inte)</a:t>
            </a:r>
          </a:p>
          <a:p>
            <a:r>
              <a:rPr lang="sv-SE" dirty="0" smtClean="0"/>
              <a:t>Nya spelare kan få vänta lite med att få spela match.</a:t>
            </a:r>
            <a:endParaRPr lang="sv-SE" dirty="0"/>
          </a:p>
          <a:p>
            <a:r>
              <a:rPr lang="sv-SE" dirty="0" smtClean="0"/>
              <a:t>14 spelare kallas till varje bortamatch.</a:t>
            </a:r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6869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effectLst/>
              </a:rPr>
              <a:t>Övrigt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Cup Borlänge 29-31 januari.</a:t>
            </a:r>
          </a:p>
          <a:p>
            <a:pPr lvl="1"/>
            <a:r>
              <a:rPr lang="sv-SE" dirty="0" smtClean="0"/>
              <a:t>Resa med minibussar</a:t>
            </a:r>
          </a:p>
          <a:p>
            <a:pPr lvl="1"/>
            <a:r>
              <a:rPr lang="sv-SE" dirty="0" smtClean="0"/>
              <a:t>Ev. första match 12.00 fredag (ledigt från skola)</a:t>
            </a:r>
          </a:p>
          <a:p>
            <a:pPr lvl="1"/>
            <a:r>
              <a:rPr lang="sv-SE" dirty="0" smtClean="0"/>
              <a:t>Ev. färdigspelat lördag men vi planerar alternativa aktiviteter så vi stannar till söndag oavsett.</a:t>
            </a:r>
          </a:p>
          <a:p>
            <a:pPr lvl="1"/>
            <a:r>
              <a:rPr lang="sv-SE" dirty="0" smtClean="0"/>
              <a:t>Boende på </a:t>
            </a:r>
            <a:r>
              <a:rPr lang="sv-SE" dirty="0" err="1" smtClean="0"/>
              <a:t>Södertuna</a:t>
            </a:r>
            <a:r>
              <a:rPr lang="sv-SE" dirty="0" smtClean="0"/>
              <a:t> bygdegård 6 km från Falun. Hårt underlag men vi bor på egen hand.</a:t>
            </a:r>
          </a:p>
          <a:p>
            <a:pPr lvl="1"/>
            <a:r>
              <a:rPr lang="sv-SE" dirty="0" smtClean="0"/>
              <a:t>Vi fixar egen mat. (Åtminstone middag fredag tas med från Uppsala). </a:t>
            </a:r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9642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</a:t>
            </a:r>
            <a:r>
              <a:rPr lang="sv-SE" dirty="0" smtClean="0">
                <a:effectLst/>
              </a:rPr>
              <a:t>ärdegrundsövningen.</a:t>
            </a:r>
          </a:p>
          <a:p>
            <a:r>
              <a:rPr lang="sv-SE" dirty="0" smtClean="0"/>
              <a:t>Spelarintervjuer (18 av 21)</a:t>
            </a:r>
            <a:endParaRPr lang="sv-SE" dirty="0"/>
          </a:p>
          <a:p>
            <a:r>
              <a:rPr lang="sv-SE" dirty="0" smtClean="0">
                <a:effectLst/>
              </a:rPr>
              <a:t>Samarbete P01 och P04, match/träning</a:t>
            </a:r>
            <a:endParaRPr lang="sv-SE" dirty="0"/>
          </a:p>
          <a:p>
            <a:r>
              <a:rPr lang="sv-SE" dirty="0" smtClean="0"/>
              <a:t>S</a:t>
            </a:r>
            <a:r>
              <a:rPr lang="sv-SE" dirty="0" smtClean="0">
                <a:effectLst/>
              </a:rPr>
              <a:t>pelpositioner </a:t>
            </a:r>
            <a:r>
              <a:rPr lang="sv-SE" dirty="0" smtClean="0"/>
              <a:t>och speltid/byte match </a:t>
            </a:r>
            <a:endParaRPr lang="sv-SE" dirty="0" smtClean="0">
              <a:effectLst/>
            </a:endParaRPr>
          </a:p>
          <a:p>
            <a:r>
              <a:rPr lang="sv-SE" dirty="0" smtClean="0">
                <a:effectLst/>
              </a:rPr>
              <a:t>Uttagning till matcher</a:t>
            </a:r>
          </a:p>
          <a:p>
            <a:r>
              <a:rPr lang="sv-SE" dirty="0" smtClean="0"/>
              <a:t>Övrigt</a:t>
            </a:r>
            <a:endParaRPr lang="sv-SE" dirty="0"/>
          </a:p>
        </p:txBody>
      </p:sp>
      <p:pic>
        <p:nvPicPr>
          <p:cNvPr id="4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538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</a:t>
            </a:r>
            <a:r>
              <a:rPr lang="sv-SE" dirty="0" smtClean="0"/>
              <a:t>ärdegrundsövning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v-SE" b="1" dirty="0"/>
              <a:t>Hur är man en bra lagkompis?</a:t>
            </a:r>
            <a:endParaRPr lang="sv-SE" dirty="0"/>
          </a:p>
          <a:p>
            <a:pPr lvl="0"/>
            <a:r>
              <a:rPr lang="sv-SE" dirty="0"/>
              <a:t>Jobbar för varandra och jobbar som ett lag.</a:t>
            </a:r>
          </a:p>
          <a:p>
            <a:pPr lvl="0"/>
            <a:r>
              <a:rPr lang="sv-SE" dirty="0"/>
              <a:t>Respekt för varandra, man får vara olika som person.</a:t>
            </a:r>
          </a:p>
          <a:p>
            <a:pPr lvl="0"/>
            <a:r>
              <a:rPr lang="sv-SE" dirty="0"/>
              <a:t>Peppa varandra i med och motgång.</a:t>
            </a:r>
          </a:p>
          <a:p>
            <a:pPr lvl="0"/>
            <a:r>
              <a:rPr lang="sv-SE" dirty="0"/>
              <a:t>Lyssnar på varandra.</a:t>
            </a:r>
          </a:p>
          <a:p>
            <a:pPr lvl="0"/>
            <a:r>
              <a:rPr lang="sv-SE" dirty="0"/>
              <a:t>Positiv, snäll och omtänksam.</a:t>
            </a:r>
          </a:p>
          <a:p>
            <a:pPr lvl="0"/>
            <a:r>
              <a:rPr lang="sv-SE" dirty="0"/>
              <a:t>Inte säga fula ord, klaga och retas.</a:t>
            </a:r>
          </a:p>
          <a:p>
            <a:pPr lvl="0"/>
            <a:r>
              <a:rPr lang="sv-SE" dirty="0"/>
              <a:t>Om någon säger något dumt till en annan </a:t>
            </a:r>
            <a:r>
              <a:rPr lang="sv-SE" dirty="0">
                <a:sym typeface="Wingdings"/>
              </a:rPr>
              <a:t></a:t>
            </a:r>
            <a:r>
              <a:rPr lang="sv-SE" dirty="0"/>
              <a:t>Säg till!!</a:t>
            </a:r>
          </a:p>
          <a:p>
            <a:pPr lvl="0"/>
            <a:r>
              <a:rPr lang="sv-SE" dirty="0"/>
              <a:t>Ställer upp för laget genom att hålla sin position.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291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</a:t>
            </a:r>
            <a:r>
              <a:rPr lang="sv-SE" dirty="0" smtClean="0"/>
              <a:t>ärdegrundsövning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/>
              <a:t>Hur blir det bra och roliga träningar?</a:t>
            </a:r>
            <a:endParaRPr lang="sv-SE" dirty="0"/>
          </a:p>
          <a:p>
            <a:pPr lvl="0"/>
            <a:r>
              <a:rPr lang="sv-SE" dirty="0"/>
              <a:t>Säga hej till alla när man kommer på träningen.</a:t>
            </a:r>
          </a:p>
          <a:p>
            <a:pPr lvl="0"/>
            <a:r>
              <a:rPr lang="sv-SE" dirty="0"/>
              <a:t>Komma i tid och byt om så man är på isen i tid.</a:t>
            </a:r>
          </a:p>
          <a:p>
            <a:pPr lvl="0"/>
            <a:r>
              <a:rPr lang="sv-SE" dirty="0"/>
              <a:t>Alla är fokuserade, lyssnar på tränarna och gör sitt bästa på övningarna. </a:t>
            </a:r>
          </a:p>
          <a:p>
            <a:pPr lvl="0"/>
            <a:r>
              <a:rPr lang="sv-SE" dirty="0"/>
              <a:t>Uppmuntrar varandra och påminner varandra om man inte är uppmärksam.</a:t>
            </a:r>
          </a:p>
          <a:p>
            <a:pPr lvl="0"/>
            <a:r>
              <a:rPr lang="sv-SE" dirty="0"/>
              <a:t>Man låter bollar och konor vara och åker utanför övningarna när man är klar med övningen.</a:t>
            </a:r>
          </a:p>
        </p:txBody>
      </p:sp>
      <p:pic>
        <p:nvPicPr>
          <p:cNvPr id="5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374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</a:t>
            </a:r>
            <a:r>
              <a:rPr lang="sv-SE" dirty="0" smtClean="0"/>
              <a:t>ärdegrundsövning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Hur blir det bra på matcherna?</a:t>
            </a:r>
            <a:endParaRPr lang="sv-SE" dirty="0"/>
          </a:p>
          <a:p>
            <a:pPr lvl="0"/>
            <a:r>
              <a:rPr lang="sv-SE" dirty="0"/>
              <a:t>Lyssnar på tränarna. </a:t>
            </a:r>
          </a:p>
          <a:p>
            <a:pPr lvl="0"/>
            <a:r>
              <a:rPr lang="sv-SE" dirty="0"/>
              <a:t>Lojal med den position man fått. Fråga istället efter match om man kan få en annan position till nästa match.</a:t>
            </a:r>
          </a:p>
          <a:p>
            <a:pPr lvl="0"/>
            <a:r>
              <a:rPr lang="sv-SE" dirty="0"/>
              <a:t>Koncentrerar sig före match och under match.</a:t>
            </a:r>
          </a:p>
          <a:p>
            <a:pPr lvl="0"/>
            <a:r>
              <a:rPr lang="sv-SE" dirty="0"/>
              <a:t>Peppar varandra under match eller om man gjort något dåligt. Positiva.</a:t>
            </a:r>
          </a:p>
        </p:txBody>
      </p:sp>
      <p:pic>
        <p:nvPicPr>
          <p:cNvPr id="5" name="Bild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5365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Spelarintervjuer (18 av 21)</a:t>
            </a: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52" y="1315496"/>
            <a:ext cx="8097980" cy="5281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Bild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5927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Spelarintervjuer </a:t>
            </a:r>
            <a:r>
              <a:rPr lang="sv-SE" dirty="0"/>
              <a:t>(18 av 21)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9802"/>
            <a:ext cx="7632848" cy="497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Bild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184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Spelarintervjuer </a:t>
            </a:r>
            <a:r>
              <a:rPr lang="sv-SE" dirty="0"/>
              <a:t>(18 av 21)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362462"/>
            <a:ext cx="8006864" cy="522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Bild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70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Spelarintervjuer </a:t>
            </a:r>
            <a:r>
              <a:rPr lang="sv-SE" dirty="0"/>
              <a:t>(18 av 21)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083650" cy="5272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Bild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730" y="5850890"/>
            <a:ext cx="989330" cy="100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6537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566</Words>
  <Application>Microsoft Office PowerPoint</Application>
  <PresentationFormat>Bildspel på skärmen (4:3)</PresentationFormat>
  <Paragraphs>80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Office-tema</vt:lpstr>
      <vt:lpstr>Föräldramöte UNIK P03</vt:lpstr>
      <vt:lpstr>Agenda</vt:lpstr>
      <vt:lpstr>Värdegrundsövning</vt:lpstr>
      <vt:lpstr>Värdegrundsövning</vt:lpstr>
      <vt:lpstr>Värdegrundsövning</vt:lpstr>
      <vt:lpstr>Spelarintervjuer (18 av 21)</vt:lpstr>
      <vt:lpstr>Spelarintervjuer (18 av 21)</vt:lpstr>
      <vt:lpstr>Spelarintervjuer (18 av 21)</vt:lpstr>
      <vt:lpstr>Spelarintervjuer (18 av 21)</vt:lpstr>
      <vt:lpstr>Spelarintervjuer (18 av 21)</vt:lpstr>
      <vt:lpstr>Samarbete P01 matcher/träning</vt:lpstr>
      <vt:lpstr>Samarbete P04 match/träning</vt:lpstr>
      <vt:lpstr>Spelpositioner match</vt:lpstr>
      <vt:lpstr>Speltid/byte/position match.</vt:lpstr>
      <vt:lpstr>Uttagning till matcher</vt:lpstr>
      <vt:lpstr>Övrigt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UNIK P03</dc:title>
  <dc:creator>Anna Karin</dc:creator>
  <cp:lastModifiedBy>Anna Karin</cp:lastModifiedBy>
  <cp:revision>19</cp:revision>
  <dcterms:created xsi:type="dcterms:W3CDTF">2015-12-03T20:09:25Z</dcterms:created>
  <dcterms:modified xsi:type="dcterms:W3CDTF">2015-12-07T19:56:06Z</dcterms:modified>
</cp:coreProperties>
</file>