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7" r:id="rId3"/>
    <p:sldId id="270" r:id="rId4"/>
    <p:sldId id="258" r:id="rId5"/>
    <p:sldId id="259" r:id="rId6"/>
    <p:sldId id="260" r:id="rId7"/>
    <p:sldId id="261" r:id="rId8"/>
    <p:sldId id="269" r:id="rId9"/>
    <p:sldId id="262" r:id="rId10"/>
    <p:sldId id="264" r:id="rId11"/>
    <p:sldId id="267" r:id="rId12"/>
    <p:sldId id="263" r:id="rId13"/>
    <p:sldId id="265" r:id="rId14"/>
    <p:sldId id="266" r:id="rId15"/>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A3E17BE7-E14C-49A1-8BDB-FE24466C4236}" type="datetimeFigureOut">
              <a:rPr lang="sv-SE" smtClean="0"/>
              <a:t>2014-03-27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3399953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3E17BE7-E14C-49A1-8BDB-FE24466C4236}" type="datetimeFigureOut">
              <a:rPr lang="sv-SE" smtClean="0"/>
              <a:t>2014-03-27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1198974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3E17BE7-E14C-49A1-8BDB-FE24466C4236}" type="datetimeFigureOut">
              <a:rPr lang="sv-SE" smtClean="0"/>
              <a:t>2014-03-27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2452423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3E17BE7-E14C-49A1-8BDB-FE24466C4236}" type="datetimeFigureOut">
              <a:rPr lang="sv-SE" smtClean="0"/>
              <a:t>2014-03-27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1807819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A3E17BE7-E14C-49A1-8BDB-FE24466C4236}" type="datetimeFigureOut">
              <a:rPr lang="sv-SE" smtClean="0"/>
              <a:t>2014-03-27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2278913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A3E17BE7-E14C-49A1-8BDB-FE24466C4236}" type="datetimeFigureOut">
              <a:rPr lang="sv-SE" smtClean="0"/>
              <a:t>2014-03-27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1243281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A3E17BE7-E14C-49A1-8BDB-FE24466C4236}" type="datetimeFigureOut">
              <a:rPr lang="sv-SE" smtClean="0"/>
              <a:t>2014-03-27</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2246656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A3E17BE7-E14C-49A1-8BDB-FE24466C4236}" type="datetimeFigureOut">
              <a:rPr lang="sv-SE" smtClean="0"/>
              <a:t>2014-03-27</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64788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A3E17BE7-E14C-49A1-8BDB-FE24466C4236}" type="datetimeFigureOut">
              <a:rPr lang="sv-SE" smtClean="0"/>
              <a:t>2014-03-27</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4267259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3E17BE7-E14C-49A1-8BDB-FE24466C4236}" type="datetimeFigureOut">
              <a:rPr lang="sv-SE" smtClean="0"/>
              <a:t>2014-03-27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3099781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3E17BE7-E14C-49A1-8BDB-FE24466C4236}" type="datetimeFigureOut">
              <a:rPr lang="sv-SE" smtClean="0"/>
              <a:t>2014-03-27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04F6407-1433-4383-AA61-07FB13BFBDC1}" type="slidenum">
              <a:rPr lang="sv-SE" smtClean="0"/>
              <a:t>‹#›</a:t>
            </a:fld>
            <a:endParaRPr lang="sv-SE"/>
          </a:p>
        </p:txBody>
      </p:sp>
    </p:spTree>
    <p:extLst>
      <p:ext uri="{BB962C8B-B14F-4D97-AF65-F5344CB8AC3E}">
        <p14:creationId xmlns:p14="http://schemas.microsoft.com/office/powerpoint/2010/main" val="1479932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E17BE7-E14C-49A1-8BDB-FE24466C4236}" type="datetimeFigureOut">
              <a:rPr lang="sv-SE" smtClean="0"/>
              <a:t>2014-03-27</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4F6407-1433-4383-AA61-07FB13BFBDC1}" type="slidenum">
              <a:rPr lang="sv-SE" smtClean="0"/>
              <a:t>‹#›</a:t>
            </a:fld>
            <a:endParaRPr lang="sv-SE"/>
          </a:p>
        </p:txBody>
      </p:sp>
    </p:spTree>
    <p:extLst>
      <p:ext uri="{BB962C8B-B14F-4D97-AF65-F5344CB8AC3E}">
        <p14:creationId xmlns:p14="http://schemas.microsoft.com/office/powerpoint/2010/main" val="2289781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467544" y="2996952"/>
            <a:ext cx="8229600" cy="1612776"/>
          </a:xfrm>
        </p:spPr>
        <p:txBody>
          <a:bodyPr>
            <a:normAutofit/>
          </a:bodyPr>
          <a:lstStyle/>
          <a:p>
            <a:pPr marL="0" indent="0" algn="ctr">
              <a:buNone/>
            </a:pPr>
            <a:r>
              <a:rPr lang="sv-SE" sz="8800" dirty="0" smtClean="0"/>
              <a:t>    Välkomna</a:t>
            </a:r>
            <a:endParaRPr lang="sv-SE" sz="8800"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2518478"/>
            <a:ext cx="1861564" cy="1608841"/>
          </a:xfrm>
          <a:prstGeom prst="rect">
            <a:avLst/>
          </a:prstGeom>
        </p:spPr>
      </p:pic>
    </p:spTree>
    <p:extLst>
      <p:ext uri="{BB962C8B-B14F-4D97-AF65-F5344CB8AC3E}">
        <p14:creationId xmlns:p14="http://schemas.microsoft.com/office/powerpoint/2010/main" val="19548150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effectLst/>
              </a:rPr>
              <a:t>Triathlon i sommar</a:t>
            </a:r>
            <a:endParaRPr lang="sv-SE" dirty="0"/>
          </a:p>
        </p:txBody>
      </p:sp>
      <p:sp>
        <p:nvSpPr>
          <p:cNvPr id="3" name="Platshållare för innehåll 2"/>
          <p:cNvSpPr>
            <a:spLocks noGrp="1"/>
          </p:cNvSpPr>
          <p:nvPr>
            <p:ph idx="1"/>
          </p:nvPr>
        </p:nvSpPr>
        <p:spPr>
          <a:xfrm>
            <a:off x="457200" y="1600200"/>
            <a:ext cx="8229600" cy="4853136"/>
          </a:xfrm>
        </p:spPr>
        <p:txBody>
          <a:bodyPr>
            <a:noAutofit/>
          </a:bodyPr>
          <a:lstStyle/>
          <a:p>
            <a:r>
              <a:rPr lang="sv-SE" sz="1800" b="1" dirty="0" smtClean="0"/>
              <a:t>Erika har ordet</a:t>
            </a:r>
          </a:p>
          <a:p>
            <a:r>
              <a:rPr lang="sv-SE" sz="1800" dirty="0" smtClean="0"/>
              <a:t>Datum onsdag 25 juni. Start Ca.17:00, många föräldrar behövs.</a:t>
            </a:r>
          </a:p>
          <a:p>
            <a:r>
              <a:rPr lang="sv-SE" sz="1800" dirty="0" smtClean="0"/>
              <a:t>Överskott på anmälning avgiften, 50% IKKP04, 25% till Kungälvs Simsällskap och 25% skänks till Barncancerfonden. Av försäljning och övrig kringverksamhet går allt överskott till vårt lag.</a:t>
            </a:r>
          </a:p>
          <a:p>
            <a:r>
              <a:rPr lang="sv-SE" sz="1800" dirty="0" smtClean="0"/>
              <a:t>För att kunna genomföra detta event som förra året inbringade </a:t>
            </a:r>
            <a:r>
              <a:rPr lang="sv-SE" sz="1800" dirty="0" smtClean="0"/>
              <a:t>ca:9100kr </a:t>
            </a:r>
            <a:r>
              <a:rPr lang="sv-SE" sz="1800" dirty="0" smtClean="0"/>
              <a:t>till vår lagkassa behövs att så många föräldrar hjälper till som möjligt med bland annat, ta emot barn och dela ut nummerlapp, hjälpa till vid starten (simning), första växelstationen (byte till cykel), stå utmed cykelbanan, andra växelstationen (byte till löpning), målgången, kiosken, lotterier, m.m.</a:t>
            </a:r>
          </a:p>
          <a:p>
            <a:r>
              <a:rPr lang="sv-SE" sz="1800" dirty="0" smtClean="0"/>
              <a:t>Vi hoppas på att antal deltagare kan </a:t>
            </a:r>
            <a:r>
              <a:rPr lang="sv-SE" sz="1800" dirty="0" smtClean="0"/>
              <a:t>landa runt 170st </a:t>
            </a:r>
            <a:r>
              <a:rPr lang="sv-SE" sz="1800" dirty="0" smtClean="0"/>
              <a:t>i </a:t>
            </a:r>
            <a:r>
              <a:rPr lang="sv-SE" sz="1800" dirty="0" smtClean="0"/>
              <a:t>år (130st föregående år).</a:t>
            </a:r>
            <a:endParaRPr lang="sv-SE" sz="1800" dirty="0" smtClean="0"/>
          </a:p>
          <a:p>
            <a:r>
              <a:rPr lang="sv-SE" sz="1800" dirty="0" smtClean="0"/>
              <a:t>För två år sedan var tävlingen </a:t>
            </a:r>
            <a:r>
              <a:rPr lang="sv-SE" sz="1800" dirty="0" smtClean="0"/>
              <a:t>nominerad till årets friskvårdspris i Kungälv genom Erika Abrahamsson som håller i Triathlonen.</a:t>
            </a:r>
          </a:p>
          <a:p>
            <a:r>
              <a:rPr lang="sv-SE" sz="1800" dirty="0" smtClean="0"/>
              <a:t>Om vi kan dra in 10tsek/år till laget på detta evenemang så är det en liten uppoffring för föräldrar att hjälpa till i </a:t>
            </a:r>
            <a:r>
              <a:rPr lang="sv-SE" sz="1800" dirty="0" smtClean="0"/>
              <a:t>3-4h, något vi löser istället för att sälja lotter m.m. hela året runt.</a:t>
            </a:r>
            <a:endParaRPr lang="sv-SE" sz="1800"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4" y="836712"/>
            <a:ext cx="1152128" cy="995717"/>
          </a:xfrm>
          <a:prstGeom prst="rect">
            <a:avLst/>
          </a:prstGeom>
        </p:spPr>
      </p:pic>
    </p:spTree>
    <p:extLst>
      <p:ext uri="{BB962C8B-B14F-4D97-AF65-F5344CB8AC3E}">
        <p14:creationId xmlns:p14="http://schemas.microsoft.com/office/powerpoint/2010/main" val="2721626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l"/>
            <a:r>
              <a:rPr lang="sv-SE" dirty="0" smtClean="0"/>
              <a:t>Göteborgsvarvet funktionärer</a:t>
            </a:r>
            <a:endParaRPr lang="sv-SE" dirty="0"/>
          </a:p>
        </p:txBody>
      </p:sp>
      <p:sp>
        <p:nvSpPr>
          <p:cNvPr id="3" name="Platshållare för innehåll 2"/>
          <p:cNvSpPr>
            <a:spLocks noGrp="1"/>
          </p:cNvSpPr>
          <p:nvPr>
            <p:ph idx="1"/>
          </p:nvPr>
        </p:nvSpPr>
        <p:spPr/>
        <p:txBody>
          <a:bodyPr>
            <a:normAutofit fontScale="62500" lnSpcReduction="20000"/>
          </a:bodyPr>
          <a:lstStyle/>
          <a:p>
            <a:r>
              <a:rPr lang="sv-SE" b="1" dirty="0" smtClean="0"/>
              <a:t>Mia har ordet</a:t>
            </a:r>
          </a:p>
          <a:p>
            <a:r>
              <a:rPr lang="sv-SE" dirty="0" smtClean="0"/>
              <a:t>Fredagen </a:t>
            </a:r>
            <a:r>
              <a:rPr lang="sv-SE" dirty="0"/>
              <a:t>16 maj mellan </a:t>
            </a:r>
            <a:r>
              <a:rPr lang="sv-SE" dirty="0" smtClean="0"/>
              <a:t>9-21</a:t>
            </a:r>
          </a:p>
          <a:p>
            <a:pPr marL="0" indent="0">
              <a:buNone/>
            </a:pPr>
            <a:r>
              <a:rPr lang="sv-SE" dirty="0" smtClean="0"/>
              <a:t>      </a:t>
            </a:r>
            <a:r>
              <a:rPr lang="sv-SE" dirty="0"/>
              <a:t>T</a:t>
            </a:r>
            <a:r>
              <a:rPr lang="sv-SE" dirty="0" smtClean="0"/>
              <a:t>vå pass, </a:t>
            </a:r>
            <a:r>
              <a:rPr lang="sv-SE" dirty="0"/>
              <a:t>9-14 och 14-21 </a:t>
            </a:r>
            <a:r>
              <a:rPr lang="sv-SE" dirty="0" smtClean="0"/>
              <a:t>= 6h </a:t>
            </a:r>
            <a:r>
              <a:rPr lang="sv-SE" dirty="0"/>
              <a:t>per pass. Tio personer på varje pass </a:t>
            </a:r>
            <a:endParaRPr lang="sv-SE" dirty="0" smtClean="0"/>
          </a:p>
          <a:p>
            <a:r>
              <a:rPr lang="sv-SE" dirty="0" smtClean="0"/>
              <a:t>Lördagen </a:t>
            </a:r>
            <a:r>
              <a:rPr lang="sv-SE" dirty="0"/>
              <a:t>17 maj mellan 11-18 Tio personer </a:t>
            </a:r>
            <a:endParaRPr lang="sv-SE" dirty="0" smtClean="0"/>
          </a:p>
          <a:p>
            <a:r>
              <a:rPr lang="sv-SE" dirty="0" smtClean="0"/>
              <a:t>Söndagen </a:t>
            </a:r>
            <a:r>
              <a:rPr lang="sv-SE" dirty="0"/>
              <a:t>18 maj 9-15 fem personer (delas med hockeyn så det är fem personer från dem också som står den här dagen). </a:t>
            </a:r>
            <a:br>
              <a:rPr lang="sv-SE" dirty="0"/>
            </a:br>
            <a:r>
              <a:rPr lang="sv-SE" dirty="0"/>
              <a:t/>
            </a:r>
            <a:br>
              <a:rPr lang="sv-SE" dirty="0"/>
            </a:br>
            <a:r>
              <a:rPr lang="sv-SE" dirty="0"/>
              <a:t>För de som jobbar under lunchtid så bjuds man på lunch och resterande av dagen har vi obegränsad tillgång till smörgåsar, </a:t>
            </a:r>
            <a:br>
              <a:rPr lang="sv-SE" dirty="0"/>
            </a:br>
            <a:r>
              <a:rPr lang="sv-SE" dirty="0"/>
              <a:t>kaffe, dricka och fika. Jag hämtar ut Adidas tröjorna som vi skall ha på oss i april. </a:t>
            </a:r>
            <a:r>
              <a:rPr lang="sv-SE" dirty="0" smtClean="0"/>
              <a:t>Mia </a:t>
            </a:r>
            <a:r>
              <a:rPr lang="sv-SE" dirty="0"/>
              <a:t>kommer att skriva upp </a:t>
            </a:r>
            <a:r>
              <a:rPr lang="sv-SE" dirty="0" smtClean="0"/>
              <a:t>sig </a:t>
            </a:r>
            <a:r>
              <a:rPr lang="sv-SE" dirty="0"/>
              <a:t>på de två första </a:t>
            </a:r>
            <a:br>
              <a:rPr lang="sv-SE" dirty="0"/>
            </a:br>
            <a:r>
              <a:rPr lang="sv-SE" dirty="0"/>
              <a:t>passen under i vart fall torsdagen (hockeyn) och fredagen så jag är på plats. </a:t>
            </a:r>
            <a:br>
              <a:rPr lang="sv-SE" dirty="0"/>
            </a:br>
            <a:r>
              <a:rPr lang="sv-SE" dirty="0"/>
              <a:t/>
            </a:r>
            <a:br>
              <a:rPr lang="sv-SE" dirty="0"/>
            </a:br>
            <a:r>
              <a:rPr lang="sv-SE" dirty="0"/>
              <a:t>Vi skall dela ut påsar med prover och vi kommer att stå mellan </a:t>
            </a:r>
            <a:r>
              <a:rPr lang="sv-SE" dirty="0" err="1"/>
              <a:t>frölundaborg</a:t>
            </a:r>
            <a:r>
              <a:rPr lang="sv-SE" dirty="0"/>
              <a:t> och friidrottens hus. 50 000 stycken bara =) </a:t>
            </a: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4" y="338853"/>
            <a:ext cx="1152128" cy="995717"/>
          </a:xfrm>
          <a:prstGeom prst="rect">
            <a:avLst/>
          </a:prstGeom>
        </p:spPr>
      </p:pic>
    </p:spTree>
    <p:extLst>
      <p:ext uri="{BB962C8B-B14F-4D97-AF65-F5344CB8AC3E}">
        <p14:creationId xmlns:p14="http://schemas.microsoft.com/office/powerpoint/2010/main" val="261901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95536" y="3284984"/>
            <a:ext cx="8229600" cy="1143000"/>
          </a:xfrm>
        </p:spPr>
        <p:txBody>
          <a:bodyPr>
            <a:normAutofit fontScale="90000"/>
          </a:bodyPr>
          <a:lstStyle/>
          <a:p>
            <a:r>
              <a:rPr lang="sv-SE" dirty="0" smtClean="0">
                <a:effectLst/>
              </a:rPr>
              <a:t>Ekonomi / Lagkassan</a:t>
            </a:r>
            <a:br>
              <a:rPr lang="sv-SE" dirty="0" smtClean="0">
                <a:effectLst/>
              </a:rPr>
            </a:br>
            <a:r>
              <a:rPr lang="sv-SE" dirty="0"/>
              <a:t/>
            </a:r>
            <a:br>
              <a:rPr lang="sv-SE" dirty="0"/>
            </a:br>
            <a:r>
              <a:rPr lang="sv-SE" dirty="0" smtClean="0"/>
              <a:t>ca:11000kr</a:t>
            </a:r>
            <a:endParaRPr lang="sv-SE"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19872" y="908720"/>
            <a:ext cx="1861564" cy="1608841"/>
          </a:xfrm>
          <a:prstGeom prst="rect">
            <a:avLst/>
          </a:prstGeom>
        </p:spPr>
      </p:pic>
    </p:spTree>
    <p:extLst>
      <p:ext uri="{BB962C8B-B14F-4D97-AF65-F5344CB8AC3E}">
        <p14:creationId xmlns:p14="http://schemas.microsoft.com/office/powerpoint/2010/main" val="16489384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3212976"/>
            <a:ext cx="8229600" cy="2016224"/>
          </a:xfrm>
        </p:spPr>
        <p:txBody>
          <a:bodyPr>
            <a:normAutofit/>
          </a:bodyPr>
          <a:lstStyle/>
          <a:p>
            <a:r>
              <a:rPr lang="sv-SE" dirty="0" smtClean="0">
                <a:effectLst/>
              </a:rPr>
              <a:t>Mattläggning Skarpe Nord</a:t>
            </a:r>
            <a:br>
              <a:rPr lang="sv-SE" dirty="0" smtClean="0">
                <a:effectLst/>
              </a:rPr>
            </a:br>
            <a:r>
              <a:rPr lang="sv-SE" dirty="0" smtClean="0"/>
              <a:t>kommande helg</a:t>
            </a:r>
            <a:endParaRPr lang="sv-SE" sz="3100"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87824" y="476672"/>
            <a:ext cx="2736304" cy="2364828"/>
          </a:xfrm>
          <a:prstGeom prst="rect">
            <a:avLst/>
          </a:prstGeom>
        </p:spPr>
      </p:pic>
    </p:spTree>
    <p:extLst>
      <p:ext uri="{BB962C8B-B14F-4D97-AF65-F5344CB8AC3E}">
        <p14:creationId xmlns:p14="http://schemas.microsoft.com/office/powerpoint/2010/main" val="25820364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835696" y="2708920"/>
            <a:ext cx="4968552" cy="1584176"/>
          </a:xfrm>
        </p:spPr>
        <p:txBody>
          <a:bodyPr>
            <a:normAutofit fontScale="90000"/>
          </a:bodyPr>
          <a:lstStyle/>
          <a:p>
            <a:r>
              <a:rPr lang="sv-SE" sz="6700" dirty="0" smtClean="0">
                <a:effectLst/>
              </a:rPr>
              <a:t>Övrigt</a:t>
            </a:r>
            <a:r>
              <a:rPr lang="sv-SE" dirty="0" smtClean="0"/>
              <a:t/>
            </a:r>
            <a:br>
              <a:rPr lang="sv-SE" dirty="0" smtClean="0"/>
            </a:br>
            <a:endParaRPr lang="sv-SE"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8340" y="476672"/>
            <a:ext cx="2736304" cy="2364828"/>
          </a:xfrm>
          <a:prstGeom prst="rect">
            <a:avLst/>
          </a:prstGeom>
        </p:spPr>
      </p:pic>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1462" y="561989"/>
            <a:ext cx="2736304" cy="2364828"/>
          </a:xfrm>
          <a:prstGeom prst="rect">
            <a:avLst/>
          </a:prstGeom>
        </p:spPr>
      </p:pic>
      <p:pic>
        <p:nvPicPr>
          <p:cNvPr id="6" name="Bildobjekt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789040"/>
            <a:ext cx="2736304" cy="2364828"/>
          </a:xfrm>
          <a:prstGeom prst="rect">
            <a:avLst/>
          </a:prstGeom>
        </p:spPr>
      </p:pic>
      <p:pic>
        <p:nvPicPr>
          <p:cNvPr id="7" name="Bildobjekt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0152" y="3789040"/>
            <a:ext cx="2736304" cy="2364828"/>
          </a:xfrm>
          <a:prstGeom prst="rect">
            <a:avLst/>
          </a:prstGeom>
        </p:spPr>
      </p:pic>
    </p:spTree>
    <p:extLst>
      <p:ext uri="{BB962C8B-B14F-4D97-AF65-F5344CB8AC3E}">
        <p14:creationId xmlns:p14="http://schemas.microsoft.com/office/powerpoint/2010/main" val="17402099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1916832"/>
            <a:ext cx="8229600" cy="3168352"/>
          </a:xfrm>
        </p:spPr>
        <p:txBody>
          <a:bodyPr>
            <a:normAutofit/>
          </a:bodyPr>
          <a:lstStyle/>
          <a:p>
            <a:r>
              <a:rPr lang="sv-SE" sz="2000" dirty="0" smtClean="0">
                <a:effectLst/>
              </a:rPr>
              <a:t>Kort </a:t>
            </a:r>
            <a:r>
              <a:rPr lang="sv-SE" sz="2200" dirty="0" smtClean="0">
                <a:effectLst/>
              </a:rPr>
              <a:t>genomgång av föregående säsong 2013 och inomhus 13/14. Stämning i </a:t>
            </a:r>
            <a:r>
              <a:rPr lang="sv-SE" sz="2200" dirty="0" smtClean="0">
                <a:effectLst/>
              </a:rPr>
              <a:t>truppen bra men vissa killar blir stökigare och använder svordomar när Stefan inte deltar. Vi jobbar med ett X som står för nolltolerans mot svordomar och att vara juste mot sin omgivning.</a:t>
            </a:r>
            <a:r>
              <a:rPr lang="sv-SE" dirty="0" smtClean="0">
                <a:effectLst/>
              </a:rPr>
              <a:t/>
            </a:r>
            <a:br>
              <a:rPr lang="sv-SE" dirty="0" smtClean="0">
                <a:effectLst/>
              </a:rPr>
            </a:br>
            <a:endParaRPr lang="sv-SE"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1560" y="476672"/>
            <a:ext cx="1861564" cy="1608841"/>
          </a:xfrm>
          <a:prstGeom prst="rect">
            <a:avLst/>
          </a:prstGeom>
        </p:spPr>
      </p:pic>
    </p:spTree>
    <p:extLst>
      <p:ext uri="{BB962C8B-B14F-4D97-AF65-F5344CB8AC3E}">
        <p14:creationId xmlns:p14="http://schemas.microsoft.com/office/powerpoint/2010/main" val="34410626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850106"/>
          </a:xfrm>
        </p:spPr>
        <p:txBody>
          <a:bodyPr/>
          <a:lstStyle/>
          <a:p>
            <a:r>
              <a:rPr lang="sv-SE" dirty="0" smtClean="0"/>
              <a:t>Lite Statistik från 2013</a:t>
            </a:r>
            <a:endParaRPr lang="sv-SE" dirty="0"/>
          </a:p>
        </p:txBody>
      </p:sp>
      <p:sp>
        <p:nvSpPr>
          <p:cNvPr id="3" name="Platshållare för innehåll 2"/>
          <p:cNvSpPr>
            <a:spLocks noGrp="1"/>
          </p:cNvSpPr>
          <p:nvPr>
            <p:ph idx="1"/>
          </p:nvPr>
        </p:nvSpPr>
        <p:spPr>
          <a:xfrm>
            <a:off x="467544" y="1052736"/>
            <a:ext cx="8229600" cy="5040560"/>
          </a:xfrm>
        </p:spPr>
        <p:txBody>
          <a:bodyPr>
            <a:normAutofit/>
          </a:bodyPr>
          <a:lstStyle/>
          <a:p>
            <a:pPr marL="0" indent="0">
              <a:buNone/>
            </a:pPr>
            <a:r>
              <a:rPr lang="sv-SE" sz="1000" b="1" dirty="0" smtClean="0">
                <a:solidFill>
                  <a:srgbClr val="FF0000"/>
                </a:solidFill>
              </a:rPr>
              <a:t>UTE</a:t>
            </a:r>
          </a:p>
          <a:p>
            <a:r>
              <a:rPr lang="sv-SE" sz="1000" b="1" dirty="0" smtClean="0"/>
              <a:t>Serie </a:t>
            </a:r>
            <a:r>
              <a:rPr lang="sv-SE" sz="1000" b="1" dirty="0"/>
              <a:t>matcher </a:t>
            </a:r>
            <a:endParaRPr lang="sv-SE" sz="1000" dirty="0"/>
          </a:p>
          <a:p>
            <a:pPr marL="0" indent="0">
              <a:buNone/>
            </a:pPr>
            <a:r>
              <a:rPr lang="sv-SE" sz="1000" dirty="0" smtClean="0"/>
              <a:t>	Totalt </a:t>
            </a:r>
            <a:r>
              <a:rPr lang="sv-SE" sz="1000" dirty="0"/>
              <a:t>Antal 26 </a:t>
            </a:r>
          </a:p>
          <a:p>
            <a:pPr marL="0" indent="0">
              <a:buNone/>
            </a:pPr>
            <a:r>
              <a:rPr lang="sv-SE" sz="1000" dirty="0" smtClean="0"/>
              <a:t>	Segrar 20</a:t>
            </a:r>
            <a:endParaRPr lang="sv-SE" sz="1000" dirty="0"/>
          </a:p>
          <a:p>
            <a:pPr marL="0" indent="0">
              <a:buNone/>
            </a:pPr>
            <a:r>
              <a:rPr lang="sv-SE" sz="1000" dirty="0" smtClean="0"/>
              <a:t>	Oavgjorda </a:t>
            </a:r>
            <a:r>
              <a:rPr lang="sv-SE" sz="1000" dirty="0"/>
              <a:t>1</a:t>
            </a:r>
          </a:p>
          <a:p>
            <a:pPr marL="0" indent="0">
              <a:buNone/>
            </a:pPr>
            <a:r>
              <a:rPr lang="sv-SE" sz="1000" dirty="0" smtClean="0"/>
              <a:t>	Förluster </a:t>
            </a:r>
            <a:r>
              <a:rPr lang="sv-SE" sz="1000" dirty="0"/>
              <a:t>5</a:t>
            </a:r>
          </a:p>
          <a:p>
            <a:pPr marL="0" indent="0">
              <a:buNone/>
            </a:pPr>
            <a:r>
              <a:rPr lang="sv-SE" sz="1000" dirty="0" smtClean="0"/>
              <a:t>	Målskillnad 133-66</a:t>
            </a:r>
            <a:endParaRPr lang="sv-SE" sz="1000" dirty="0"/>
          </a:p>
          <a:p>
            <a:pPr marL="0" indent="0">
              <a:buNone/>
            </a:pPr>
            <a:r>
              <a:rPr lang="sv-SE" sz="1000" dirty="0"/>
              <a:t>  </a:t>
            </a:r>
          </a:p>
          <a:p>
            <a:r>
              <a:rPr lang="sv-SE" sz="1000" b="1" dirty="0"/>
              <a:t>Cup </a:t>
            </a:r>
            <a:r>
              <a:rPr lang="sv-SE" sz="1000" b="1" dirty="0" smtClean="0"/>
              <a:t>matcher </a:t>
            </a:r>
            <a:r>
              <a:rPr lang="sv-SE" sz="1000" dirty="0" smtClean="0"/>
              <a:t>Skona och Oktober</a:t>
            </a:r>
            <a:endParaRPr lang="sv-SE" sz="1000" dirty="0"/>
          </a:p>
          <a:p>
            <a:pPr marL="0" indent="0">
              <a:buNone/>
            </a:pPr>
            <a:r>
              <a:rPr lang="sv-SE" sz="1000" dirty="0" smtClean="0"/>
              <a:t>	Totalt Antal </a:t>
            </a:r>
            <a:r>
              <a:rPr lang="sv-SE" sz="1000" dirty="0"/>
              <a:t>– </a:t>
            </a:r>
            <a:r>
              <a:rPr lang="sv-SE" sz="1000" dirty="0" smtClean="0"/>
              <a:t>14st </a:t>
            </a:r>
            <a:endParaRPr lang="sv-SE" sz="1000" dirty="0"/>
          </a:p>
          <a:p>
            <a:pPr marL="0" indent="0">
              <a:buNone/>
            </a:pPr>
            <a:r>
              <a:rPr lang="sv-SE" sz="1000" dirty="0" smtClean="0"/>
              <a:t>	Segrar 8</a:t>
            </a:r>
            <a:endParaRPr lang="sv-SE" sz="1000" dirty="0"/>
          </a:p>
          <a:p>
            <a:pPr marL="0" indent="0">
              <a:buNone/>
            </a:pPr>
            <a:r>
              <a:rPr lang="sv-SE" sz="1000" dirty="0" smtClean="0"/>
              <a:t>	Oavgjorda 2</a:t>
            </a:r>
            <a:endParaRPr lang="sv-SE" sz="1000" dirty="0"/>
          </a:p>
          <a:p>
            <a:pPr marL="0" indent="0">
              <a:buNone/>
            </a:pPr>
            <a:r>
              <a:rPr lang="sv-SE" sz="1000" dirty="0" smtClean="0"/>
              <a:t>	Förluster 4</a:t>
            </a:r>
            <a:endParaRPr lang="sv-SE" sz="1000" dirty="0"/>
          </a:p>
          <a:p>
            <a:pPr marL="0" indent="0">
              <a:buNone/>
            </a:pPr>
            <a:r>
              <a:rPr lang="sv-SE" sz="1000" dirty="0"/>
              <a:t> </a:t>
            </a:r>
            <a:endParaRPr lang="sv-SE" sz="1000" dirty="0" smtClean="0"/>
          </a:p>
          <a:p>
            <a:r>
              <a:rPr lang="sv-SE" sz="1000" b="1" dirty="0" smtClean="0"/>
              <a:t>Tränings </a:t>
            </a:r>
            <a:r>
              <a:rPr lang="sv-SE" sz="1000" b="1" dirty="0"/>
              <a:t>Närvaro</a:t>
            </a:r>
            <a:endParaRPr lang="sv-SE" sz="1000" dirty="0"/>
          </a:p>
          <a:p>
            <a:pPr marL="0" indent="0">
              <a:buNone/>
            </a:pPr>
            <a:r>
              <a:rPr lang="sv-SE" sz="1000" dirty="0"/>
              <a:t> </a:t>
            </a:r>
            <a:r>
              <a:rPr lang="sv-SE" sz="1000" dirty="0" smtClean="0"/>
              <a:t>	Totalt </a:t>
            </a:r>
            <a:r>
              <a:rPr lang="sv-SE" sz="1000" dirty="0"/>
              <a:t>spelartruppen 68,1</a:t>
            </a:r>
            <a:r>
              <a:rPr lang="sv-SE" sz="1000" dirty="0" smtClean="0"/>
              <a:t>% (</a:t>
            </a:r>
            <a:r>
              <a:rPr lang="sv-SE" sz="1000" dirty="0"/>
              <a:t>spelare </a:t>
            </a:r>
            <a:r>
              <a:rPr lang="sv-SE" sz="1000" dirty="0" smtClean="0"/>
              <a:t>som slutat </a:t>
            </a:r>
            <a:r>
              <a:rPr lang="sv-SE" sz="1000" dirty="0"/>
              <a:t>eller </a:t>
            </a:r>
            <a:r>
              <a:rPr lang="sv-SE" sz="1000" dirty="0" smtClean="0"/>
              <a:t>började </a:t>
            </a:r>
            <a:r>
              <a:rPr lang="sv-SE" sz="1000" dirty="0"/>
              <a:t>under hösten är ej medräknade</a:t>
            </a:r>
            <a:r>
              <a:rPr lang="sv-SE" sz="1000" dirty="0" smtClean="0"/>
              <a:t>)</a:t>
            </a:r>
            <a:endParaRPr lang="sv-SE" sz="1000" dirty="0"/>
          </a:p>
          <a:p>
            <a:pPr marL="0" indent="0">
              <a:buNone/>
            </a:pPr>
            <a:r>
              <a:rPr lang="sv-SE" sz="1000" dirty="0" smtClean="0"/>
              <a:t>	12 </a:t>
            </a:r>
            <a:r>
              <a:rPr lang="sv-SE" sz="1000" dirty="0"/>
              <a:t>spelare </a:t>
            </a:r>
            <a:r>
              <a:rPr lang="sv-SE" sz="1000" dirty="0" smtClean="0"/>
              <a:t>tränade </a:t>
            </a:r>
            <a:r>
              <a:rPr lang="sv-SE" sz="1000" dirty="0"/>
              <a:t>mer än en tredjedel av träningstillfällena</a:t>
            </a:r>
            <a:r>
              <a:rPr lang="sv-SE" sz="1000" dirty="0" smtClean="0"/>
              <a:t>!!!</a:t>
            </a:r>
          </a:p>
          <a:p>
            <a:pPr marL="0" indent="0">
              <a:buNone/>
            </a:pPr>
            <a:endParaRPr lang="sv-SE" sz="1000" b="1" dirty="0" smtClean="0"/>
          </a:p>
          <a:p>
            <a:pPr marL="0" indent="0">
              <a:buNone/>
            </a:pPr>
            <a:r>
              <a:rPr lang="sv-SE" sz="1000" b="1" dirty="0" smtClean="0">
                <a:solidFill>
                  <a:srgbClr val="FF0000"/>
                </a:solidFill>
              </a:rPr>
              <a:t>INOMHUS (13/14)</a:t>
            </a:r>
            <a:endParaRPr lang="sv-SE" sz="1000" b="1" dirty="0" smtClean="0"/>
          </a:p>
          <a:p>
            <a:pPr marL="0" indent="0">
              <a:buNone/>
            </a:pPr>
            <a:r>
              <a:rPr lang="sv-SE" sz="1000" b="1" dirty="0"/>
              <a:t>	</a:t>
            </a:r>
            <a:endParaRPr lang="sv-SE" sz="1000" b="1" dirty="0" smtClean="0"/>
          </a:p>
          <a:p>
            <a:pPr marL="0" indent="0">
              <a:buNone/>
            </a:pPr>
            <a:r>
              <a:rPr lang="sv-SE" sz="1000" b="1" dirty="0"/>
              <a:t>	</a:t>
            </a:r>
            <a:r>
              <a:rPr lang="sv-SE" sz="1000" dirty="0" smtClean="0"/>
              <a:t>3 matcher i </a:t>
            </a:r>
            <a:r>
              <a:rPr lang="sv-SE" sz="1000" dirty="0" err="1" smtClean="0"/>
              <a:t>Sanktan</a:t>
            </a:r>
            <a:r>
              <a:rPr lang="sv-SE" sz="1000" dirty="0" smtClean="0"/>
              <a:t>. 1 seger 2 förluster målskillnad 6-9</a:t>
            </a:r>
          </a:p>
          <a:p>
            <a:pPr marL="0" indent="0">
              <a:buNone/>
            </a:pPr>
            <a:endParaRPr lang="sv-SE" sz="1000" b="1" dirty="0"/>
          </a:p>
          <a:p>
            <a:r>
              <a:rPr lang="sv-SE" sz="1000" b="1" dirty="0" smtClean="0"/>
              <a:t>Februari cupen</a:t>
            </a:r>
          </a:p>
          <a:p>
            <a:pPr marL="0" indent="0">
              <a:buNone/>
            </a:pPr>
            <a:r>
              <a:rPr lang="sv-SE" sz="1000" b="1" dirty="0"/>
              <a:t>	</a:t>
            </a:r>
            <a:r>
              <a:rPr lang="sv-SE" sz="1000" dirty="0" smtClean="0"/>
              <a:t>11 matcher  varav 6 oavgjorda och 5 vinster</a:t>
            </a:r>
          </a:p>
          <a:p>
            <a:pPr marL="0" indent="0">
              <a:buNone/>
            </a:pPr>
            <a:r>
              <a:rPr lang="sv-SE" sz="1000" dirty="0"/>
              <a:t>	</a:t>
            </a:r>
            <a:r>
              <a:rPr lang="sv-SE" sz="1000" dirty="0" smtClean="0"/>
              <a:t>Båda lag till A-slutspel , ett lag utslaget i kvarten på straffar det andra laget gick hela vägen</a:t>
            </a:r>
            <a:endParaRPr lang="sv-SE" sz="1000"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68144" y="1916832"/>
            <a:ext cx="1861564" cy="1608841"/>
          </a:xfrm>
          <a:prstGeom prst="rect">
            <a:avLst/>
          </a:prstGeom>
        </p:spPr>
      </p:pic>
    </p:spTree>
    <p:extLst>
      <p:ext uri="{BB962C8B-B14F-4D97-AF65-F5344CB8AC3E}">
        <p14:creationId xmlns:p14="http://schemas.microsoft.com/office/powerpoint/2010/main" val="39957972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effectLst/>
              </a:rPr>
              <a:t>Seriespel/Laguttagning 2014</a:t>
            </a:r>
            <a:endParaRPr lang="sv-SE" dirty="0"/>
          </a:p>
        </p:txBody>
      </p:sp>
      <p:sp>
        <p:nvSpPr>
          <p:cNvPr id="3" name="Platshållare för innehåll 2"/>
          <p:cNvSpPr>
            <a:spLocks noGrp="1"/>
          </p:cNvSpPr>
          <p:nvPr>
            <p:ph idx="1"/>
          </p:nvPr>
        </p:nvSpPr>
        <p:spPr>
          <a:xfrm>
            <a:off x="1115616" y="2132856"/>
            <a:ext cx="7139136" cy="3993307"/>
          </a:xfrm>
        </p:spPr>
        <p:txBody>
          <a:bodyPr>
            <a:normAutofit/>
          </a:bodyPr>
          <a:lstStyle/>
          <a:p>
            <a:r>
              <a:rPr lang="sv-SE" dirty="0" smtClean="0"/>
              <a:t>7-manna</a:t>
            </a:r>
          </a:p>
          <a:p>
            <a:r>
              <a:rPr lang="sv-SE" dirty="0" smtClean="0"/>
              <a:t>2 </a:t>
            </a:r>
            <a:r>
              <a:rPr lang="sv-SE" dirty="0"/>
              <a:t>lag i Kungälv/Ale serien</a:t>
            </a:r>
            <a:r>
              <a:rPr lang="sv-SE" dirty="0" smtClean="0"/>
              <a:t>.</a:t>
            </a:r>
          </a:p>
          <a:p>
            <a:r>
              <a:rPr lang="sv-SE" dirty="0" smtClean="0"/>
              <a:t>Samma laguttagning som tidigare baserad på träningsnärvaron</a:t>
            </a:r>
            <a:endParaRPr lang="sv-SE" dirty="0"/>
          </a:p>
          <a:p>
            <a:r>
              <a:rPr lang="sv-SE" dirty="0" smtClean="0"/>
              <a:t>Om vi deltar</a:t>
            </a:r>
            <a:r>
              <a:rPr lang="sv-SE" dirty="0" smtClean="0"/>
              <a:t> </a:t>
            </a:r>
            <a:r>
              <a:rPr lang="sv-SE" dirty="0" smtClean="0"/>
              <a:t>i Gbg serien med ett lag efter sommaren spelar de med högst närvaro inkl. giltig frånvaro först.</a:t>
            </a: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76256" y="1412776"/>
            <a:ext cx="1861564" cy="1608841"/>
          </a:xfrm>
          <a:prstGeom prst="rect">
            <a:avLst/>
          </a:prstGeom>
        </p:spPr>
      </p:pic>
    </p:spTree>
    <p:extLst>
      <p:ext uri="{BB962C8B-B14F-4D97-AF65-F5344CB8AC3E}">
        <p14:creationId xmlns:p14="http://schemas.microsoft.com/office/powerpoint/2010/main" val="714485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5152" y="332655"/>
            <a:ext cx="8229600" cy="1752857"/>
          </a:xfrm>
        </p:spPr>
        <p:txBody>
          <a:bodyPr/>
          <a:lstStyle/>
          <a:p>
            <a:r>
              <a:rPr lang="sv-SE" dirty="0" smtClean="0">
                <a:effectLst/>
              </a:rPr>
              <a:t>Träningar 2014</a:t>
            </a:r>
            <a:endParaRPr lang="sv-SE" dirty="0"/>
          </a:p>
        </p:txBody>
      </p:sp>
      <p:sp>
        <p:nvSpPr>
          <p:cNvPr id="3" name="Platshållare för innehåll 2"/>
          <p:cNvSpPr>
            <a:spLocks noGrp="1"/>
          </p:cNvSpPr>
          <p:nvPr>
            <p:ph idx="1"/>
          </p:nvPr>
        </p:nvSpPr>
        <p:spPr>
          <a:xfrm>
            <a:off x="611560" y="2492896"/>
            <a:ext cx="8229600" cy="1584176"/>
          </a:xfrm>
        </p:spPr>
        <p:txBody>
          <a:bodyPr>
            <a:normAutofit fontScale="55000" lnSpcReduction="20000"/>
          </a:bodyPr>
          <a:lstStyle/>
          <a:p>
            <a:r>
              <a:rPr lang="sv-SE" dirty="0" smtClean="0"/>
              <a:t>Måndagar 18:00-19:45 Lite teori + Fysik/koordination innan </a:t>
            </a:r>
            <a:r>
              <a:rPr lang="sv-SE" dirty="0" smtClean="0"/>
              <a:t>planen, Marwan stödjer oss andra ledare i början för att komma igång korrekt från start.</a:t>
            </a:r>
            <a:endParaRPr lang="sv-SE" dirty="0" smtClean="0"/>
          </a:p>
          <a:p>
            <a:r>
              <a:rPr lang="sv-SE" dirty="0" smtClean="0"/>
              <a:t>Torsdagar 17:15-18:45 Lite fysik efter planen</a:t>
            </a:r>
          </a:p>
          <a:p>
            <a:r>
              <a:rPr lang="sv-SE" dirty="0" smtClean="0"/>
              <a:t>Veckans lirare, ansvarar för att västar och koner kommer ut/in, 4st spelare/vecka. Lite extra ansvar på planen</a:t>
            </a:r>
            <a:r>
              <a:rPr lang="sv-SE" dirty="0" smtClean="0"/>
              <a:t>. Stefan Tar fram ett schema som listar vilka spelare som är veckans lirare.</a:t>
            </a:r>
            <a:endParaRPr lang="sv-SE" dirty="0"/>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04637" y="476672"/>
            <a:ext cx="1861564" cy="1608841"/>
          </a:xfrm>
          <a:prstGeom prst="rect">
            <a:avLst/>
          </a:prstGeom>
        </p:spPr>
      </p:pic>
    </p:spTree>
    <p:extLst>
      <p:ext uri="{BB962C8B-B14F-4D97-AF65-F5344CB8AC3E}">
        <p14:creationId xmlns:p14="http://schemas.microsoft.com/office/powerpoint/2010/main" val="42159325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11560" y="332656"/>
            <a:ext cx="7283152" cy="1143000"/>
          </a:xfrm>
        </p:spPr>
        <p:txBody>
          <a:bodyPr/>
          <a:lstStyle/>
          <a:p>
            <a:r>
              <a:rPr lang="sv-SE" dirty="0" smtClean="0">
                <a:effectLst/>
              </a:rPr>
              <a:t>Cuper 2014 </a:t>
            </a:r>
            <a:endParaRPr lang="sv-SE" dirty="0"/>
          </a:p>
        </p:txBody>
      </p:sp>
      <p:sp>
        <p:nvSpPr>
          <p:cNvPr id="3" name="Platshållare för innehåll 2"/>
          <p:cNvSpPr>
            <a:spLocks noGrp="1"/>
          </p:cNvSpPr>
          <p:nvPr>
            <p:ph idx="1"/>
          </p:nvPr>
        </p:nvSpPr>
        <p:spPr>
          <a:xfrm>
            <a:off x="467544" y="1916832"/>
            <a:ext cx="8229600" cy="2836912"/>
          </a:xfrm>
        </p:spPr>
        <p:txBody>
          <a:bodyPr>
            <a:normAutofit fontScale="85000" lnSpcReduction="20000"/>
          </a:bodyPr>
          <a:lstStyle/>
          <a:p>
            <a:r>
              <a:rPr lang="sv-SE" dirty="0" smtClean="0"/>
              <a:t>Tränings-</a:t>
            </a:r>
            <a:r>
              <a:rPr lang="sv-SE" dirty="0" err="1" smtClean="0"/>
              <a:t>Minicup</a:t>
            </a:r>
            <a:r>
              <a:rPr lang="sv-SE" dirty="0" smtClean="0"/>
              <a:t> 30 mars		1 lag</a:t>
            </a:r>
          </a:p>
          <a:p>
            <a:r>
              <a:rPr lang="sv-SE" dirty="0" smtClean="0"/>
              <a:t>Göteborgs Cup 29/5-1/6 		2 lag</a:t>
            </a:r>
          </a:p>
          <a:p>
            <a:r>
              <a:rPr lang="sv-SE" dirty="0" smtClean="0"/>
              <a:t>Oddebollen 1-2 augusti			1 lag</a:t>
            </a:r>
          </a:p>
          <a:p>
            <a:r>
              <a:rPr lang="sv-SE" dirty="0" smtClean="0"/>
              <a:t>Ytterby cup 16-17 augusti		2 lag</a:t>
            </a:r>
          </a:p>
          <a:p>
            <a:r>
              <a:rPr lang="sv-SE" dirty="0" smtClean="0"/>
              <a:t>Oktobercupen slutet okt.		2 lag</a:t>
            </a:r>
          </a:p>
          <a:p>
            <a:r>
              <a:rPr lang="sv-SE" dirty="0" smtClean="0"/>
              <a:t>Plus ett träningsläger på två dagar med övernattning. </a:t>
            </a:r>
            <a:r>
              <a:rPr lang="sv-SE" dirty="0" smtClean="0"/>
              <a:t>Datum ännu oklart</a:t>
            </a:r>
            <a:endParaRPr lang="sv-SE" dirty="0"/>
          </a:p>
          <a:p>
            <a:endParaRPr lang="sv-SE" dirty="0"/>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03282" y="4941168"/>
            <a:ext cx="1861564" cy="1608841"/>
          </a:xfrm>
          <a:prstGeom prst="rect">
            <a:avLst/>
          </a:prstGeom>
        </p:spPr>
      </p:pic>
    </p:spTree>
    <p:extLst>
      <p:ext uri="{BB962C8B-B14F-4D97-AF65-F5344CB8AC3E}">
        <p14:creationId xmlns:p14="http://schemas.microsoft.com/office/powerpoint/2010/main" val="25083273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539552" y="260648"/>
            <a:ext cx="8229600" cy="1143000"/>
          </a:xfrm>
        </p:spPr>
        <p:txBody>
          <a:bodyPr>
            <a:normAutofit/>
          </a:bodyPr>
          <a:lstStyle/>
          <a:p>
            <a:r>
              <a:rPr lang="sv-SE" dirty="0" smtClean="0">
                <a:effectLst/>
              </a:rPr>
              <a:t>Ledare – Lagledare</a:t>
            </a:r>
            <a:br>
              <a:rPr lang="sv-SE" dirty="0" smtClean="0">
                <a:effectLst/>
              </a:rPr>
            </a:br>
            <a:r>
              <a:rPr lang="sv-SE" sz="2200" dirty="0" smtClean="0"/>
              <a:t>Förslag</a:t>
            </a:r>
            <a:endParaRPr lang="sv-SE" sz="2200" dirty="0"/>
          </a:p>
        </p:txBody>
      </p:sp>
      <p:sp>
        <p:nvSpPr>
          <p:cNvPr id="3" name="Platshållare för innehåll 2"/>
          <p:cNvSpPr>
            <a:spLocks noGrp="1"/>
          </p:cNvSpPr>
          <p:nvPr>
            <p:ph idx="1"/>
          </p:nvPr>
        </p:nvSpPr>
        <p:spPr>
          <a:xfrm>
            <a:off x="467544" y="3356992"/>
            <a:ext cx="8229600" cy="1540768"/>
          </a:xfrm>
        </p:spPr>
        <p:txBody>
          <a:bodyPr>
            <a:normAutofit fontScale="85000" lnSpcReduction="20000"/>
          </a:bodyPr>
          <a:lstStyle/>
          <a:p>
            <a:r>
              <a:rPr lang="sv-SE" sz="2400" dirty="0" smtClean="0"/>
              <a:t>Huvudansvarig - Stefan Wennerblom</a:t>
            </a:r>
          </a:p>
          <a:p>
            <a:r>
              <a:rPr lang="sv-SE" sz="2400" dirty="0" smtClean="0"/>
              <a:t>Lagledare - Stefan Wennerblom och Martin Melander</a:t>
            </a:r>
          </a:p>
          <a:p>
            <a:r>
              <a:rPr lang="sv-SE" sz="2400" dirty="0" smtClean="0"/>
              <a:t>Ledare – Urban Tuvestad, Magnus Paulsson</a:t>
            </a:r>
            <a:r>
              <a:rPr lang="sv-SE" sz="2400" dirty="0"/>
              <a:t> </a:t>
            </a:r>
            <a:r>
              <a:rPr lang="sv-SE" sz="2400" dirty="0" smtClean="0"/>
              <a:t> Maria </a:t>
            </a:r>
            <a:r>
              <a:rPr lang="sv-SE" sz="2400" dirty="0" smtClean="0"/>
              <a:t>Moberg (Måndagar), </a:t>
            </a:r>
            <a:r>
              <a:rPr lang="sv-SE" sz="2400" dirty="0" smtClean="0"/>
              <a:t>Michiel </a:t>
            </a:r>
            <a:r>
              <a:rPr lang="sv-SE" sz="2400" dirty="0" smtClean="0"/>
              <a:t>Rosendahl (Flyttar till Madrid i sommar),  </a:t>
            </a:r>
            <a:r>
              <a:rPr lang="sv-SE" sz="2400" dirty="0" smtClean="0"/>
              <a:t>Marwan </a:t>
            </a:r>
            <a:r>
              <a:rPr lang="sv-SE" sz="2400" dirty="0" smtClean="0"/>
              <a:t>Mohammad (Torsdagar), </a:t>
            </a:r>
            <a:r>
              <a:rPr lang="sv-SE" sz="2400" dirty="0" smtClean="0"/>
              <a:t>Martin </a:t>
            </a:r>
            <a:r>
              <a:rPr lang="sv-SE" sz="2400" dirty="0" smtClean="0"/>
              <a:t>Larsson, Peter Hellman</a:t>
            </a:r>
            <a:endParaRPr lang="sv-SE" sz="2400" dirty="0" smtClean="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1052736"/>
            <a:ext cx="1861564" cy="1608841"/>
          </a:xfrm>
          <a:prstGeom prst="rect">
            <a:avLst/>
          </a:prstGeom>
        </p:spPr>
      </p:pic>
    </p:spTree>
    <p:extLst>
      <p:ext uri="{BB962C8B-B14F-4D97-AF65-F5344CB8AC3E}">
        <p14:creationId xmlns:p14="http://schemas.microsoft.com/office/powerpoint/2010/main" val="36819976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476672"/>
            <a:ext cx="8229600" cy="1143000"/>
          </a:xfrm>
        </p:spPr>
        <p:txBody>
          <a:bodyPr>
            <a:normAutofit fontScale="90000"/>
          </a:bodyPr>
          <a:lstStyle/>
          <a:p>
            <a:r>
              <a:rPr lang="sv-SE" dirty="0" smtClean="0"/>
              <a:t>Bollpojkar och kioskpersonal </a:t>
            </a:r>
            <a:br>
              <a:rPr lang="sv-SE" dirty="0" smtClean="0"/>
            </a:br>
            <a:r>
              <a:rPr lang="sv-SE" dirty="0" smtClean="0"/>
              <a:t>A-laget</a:t>
            </a:r>
            <a:endParaRPr lang="sv-SE" dirty="0"/>
          </a:p>
        </p:txBody>
      </p:sp>
      <p:sp>
        <p:nvSpPr>
          <p:cNvPr id="3" name="Platshållare för innehåll 2"/>
          <p:cNvSpPr>
            <a:spLocks noGrp="1"/>
          </p:cNvSpPr>
          <p:nvPr>
            <p:ph idx="1"/>
          </p:nvPr>
        </p:nvSpPr>
        <p:spPr>
          <a:xfrm>
            <a:off x="467544" y="3861048"/>
            <a:ext cx="8229600" cy="1396752"/>
          </a:xfrm>
        </p:spPr>
        <p:txBody>
          <a:bodyPr>
            <a:normAutofit fontScale="92500" lnSpcReduction="20000"/>
          </a:bodyPr>
          <a:lstStyle/>
          <a:p>
            <a:r>
              <a:rPr lang="sv-SE" dirty="0" smtClean="0"/>
              <a:t>Torsdagen 17 april IKK-Warta 19:30</a:t>
            </a:r>
          </a:p>
          <a:p>
            <a:r>
              <a:rPr lang="sv-SE" dirty="0" smtClean="0"/>
              <a:t>Fredagen 15 augusti IKK-Hisingsbacka </a:t>
            </a:r>
            <a:r>
              <a:rPr lang="sv-SE" dirty="0" smtClean="0"/>
              <a:t>19:30</a:t>
            </a:r>
          </a:p>
          <a:p>
            <a:r>
              <a:rPr lang="sv-SE" dirty="0" smtClean="0"/>
              <a:t>Kallelse kommer</a:t>
            </a:r>
            <a:endParaRPr lang="sv-SE" dirty="0" smtClean="0"/>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1700808"/>
            <a:ext cx="1861564" cy="1608841"/>
          </a:xfrm>
          <a:prstGeom prst="rect">
            <a:avLst/>
          </a:prstGeom>
        </p:spPr>
      </p:pic>
    </p:spTree>
    <p:extLst>
      <p:ext uri="{BB962C8B-B14F-4D97-AF65-F5344CB8AC3E}">
        <p14:creationId xmlns:p14="http://schemas.microsoft.com/office/powerpoint/2010/main" val="35055594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effectLst/>
              </a:rPr>
              <a:t>Föräldragruppen</a:t>
            </a:r>
            <a:endParaRPr lang="sv-SE" dirty="0"/>
          </a:p>
        </p:txBody>
      </p:sp>
      <p:sp>
        <p:nvSpPr>
          <p:cNvPr id="3" name="Platshållare för innehåll 2"/>
          <p:cNvSpPr>
            <a:spLocks noGrp="1"/>
          </p:cNvSpPr>
          <p:nvPr>
            <p:ph idx="1"/>
          </p:nvPr>
        </p:nvSpPr>
        <p:spPr/>
        <p:txBody>
          <a:bodyPr>
            <a:normAutofit fontScale="92500" lnSpcReduction="10000"/>
          </a:bodyPr>
          <a:lstStyle/>
          <a:p>
            <a:r>
              <a:rPr lang="sv-SE" dirty="0" smtClean="0"/>
              <a:t>Föräldragruppen behövs för att hjälpa till med viktiga uppgifter vid sidan av planen. Exempel är kioskverksamhet vid hemma match, material till spelarna (målvaktshandskar, </a:t>
            </a:r>
            <a:r>
              <a:rPr lang="sv-SE" dirty="0" smtClean="0"/>
              <a:t>medicinväska </a:t>
            </a:r>
            <a:r>
              <a:rPr lang="sv-SE" dirty="0" smtClean="0"/>
              <a:t>m.m.), föräldragruppen har även ansvar för </a:t>
            </a:r>
            <a:r>
              <a:rPr lang="sv-SE" dirty="0" smtClean="0"/>
              <a:t>lagkassan/ekonomin (Erika).</a:t>
            </a:r>
            <a:endParaRPr lang="sv-SE" dirty="0" smtClean="0"/>
          </a:p>
          <a:p>
            <a:r>
              <a:rPr lang="sv-SE" dirty="0" smtClean="0"/>
              <a:t>Kontakt Föräldragrupp: </a:t>
            </a:r>
            <a:r>
              <a:rPr lang="sv-SE" dirty="0" smtClean="0"/>
              <a:t>Mia Wennberg, Anna </a:t>
            </a:r>
            <a:r>
              <a:rPr lang="sv-SE" dirty="0" smtClean="0"/>
              <a:t>Winberg</a:t>
            </a:r>
          </a:p>
          <a:p>
            <a:r>
              <a:rPr lang="sv-SE" sz="2600" dirty="0" smtClean="0"/>
              <a:t>Erika </a:t>
            </a:r>
            <a:r>
              <a:rPr lang="sv-SE" sz="2600" dirty="0" smtClean="0"/>
              <a:t>Abrahamsson är huvudansvarig för Triathlon.</a:t>
            </a:r>
          </a:p>
          <a:p>
            <a:r>
              <a:rPr lang="sv-SE" sz="2600" dirty="0" smtClean="0"/>
              <a:t>Mia Wennberg ansvarar för Göteborgsvarvet</a:t>
            </a:r>
            <a:endParaRPr lang="sv-SE" sz="2600" dirty="0"/>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476672"/>
            <a:ext cx="1152128" cy="995717"/>
          </a:xfrm>
          <a:prstGeom prst="rect">
            <a:avLst/>
          </a:prstGeom>
        </p:spPr>
      </p:pic>
    </p:spTree>
    <p:extLst>
      <p:ext uri="{BB962C8B-B14F-4D97-AF65-F5344CB8AC3E}">
        <p14:creationId xmlns:p14="http://schemas.microsoft.com/office/powerpoint/2010/main" val="5059236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545</Words>
  <Application>Microsoft Office PowerPoint</Application>
  <PresentationFormat>Bildspel på skärmen (4:3)</PresentationFormat>
  <Paragraphs>74</Paragraphs>
  <Slides>14</Slides>
  <Notes>0</Notes>
  <HiddenSlides>0</HiddenSlides>
  <MMClips>0</MMClips>
  <ScaleCrop>false</ScaleCrop>
  <HeadingPairs>
    <vt:vector size="4" baseType="variant">
      <vt:variant>
        <vt:lpstr>Tema</vt:lpstr>
      </vt:variant>
      <vt:variant>
        <vt:i4>1</vt:i4>
      </vt:variant>
      <vt:variant>
        <vt:lpstr>Bildrubriker</vt:lpstr>
      </vt:variant>
      <vt:variant>
        <vt:i4>14</vt:i4>
      </vt:variant>
    </vt:vector>
  </HeadingPairs>
  <TitlesOfParts>
    <vt:vector size="15" baseType="lpstr">
      <vt:lpstr>Office-tema</vt:lpstr>
      <vt:lpstr>PowerPoint-presentation</vt:lpstr>
      <vt:lpstr>Kort genomgång av föregående säsong 2013 och inomhus 13/14. Stämning i truppen bra men vissa killar blir stökigare och använder svordomar när Stefan inte deltar. Vi jobbar med ett X som står för nolltolerans mot svordomar och att vara juste mot sin omgivning. </vt:lpstr>
      <vt:lpstr>Lite Statistik från 2013</vt:lpstr>
      <vt:lpstr>Seriespel/Laguttagning 2014</vt:lpstr>
      <vt:lpstr>Träningar 2014</vt:lpstr>
      <vt:lpstr>Cuper 2014 </vt:lpstr>
      <vt:lpstr>Ledare – Lagledare Förslag</vt:lpstr>
      <vt:lpstr>Bollpojkar och kioskpersonal  A-laget</vt:lpstr>
      <vt:lpstr>Föräldragruppen</vt:lpstr>
      <vt:lpstr>Triathlon i sommar</vt:lpstr>
      <vt:lpstr>Göteborgsvarvet funktionärer</vt:lpstr>
      <vt:lpstr>Ekonomi / Lagkassan  ca:11000kr</vt:lpstr>
      <vt:lpstr>Mattläggning Skarpe Nord kommande helg</vt:lpstr>
      <vt:lpstr>Övrigt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Stefan Wennerblom</dc:creator>
  <cp:lastModifiedBy>Stefan Wennerblom</cp:lastModifiedBy>
  <cp:revision>35</cp:revision>
  <dcterms:created xsi:type="dcterms:W3CDTF">2013-03-03T10:09:37Z</dcterms:created>
  <dcterms:modified xsi:type="dcterms:W3CDTF">2014-03-27T09:27:25Z</dcterms:modified>
</cp:coreProperties>
</file>