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A3E17BE7-E14C-49A1-8BDB-FE24466C4236}" type="datetimeFigureOut">
              <a:rPr lang="sv-SE" smtClean="0"/>
              <a:t>2013-03-04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3399953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3E17BE7-E14C-49A1-8BDB-FE24466C4236}" type="datetimeFigureOut">
              <a:rPr lang="sv-SE" smtClean="0"/>
              <a:t>2013-03-04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1198974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3E17BE7-E14C-49A1-8BDB-FE24466C4236}" type="datetimeFigureOut">
              <a:rPr lang="sv-SE" smtClean="0"/>
              <a:t>2013-03-04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2452423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3E17BE7-E14C-49A1-8BDB-FE24466C4236}" type="datetimeFigureOut">
              <a:rPr lang="sv-SE" smtClean="0"/>
              <a:t>2013-03-04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1807819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A3E17BE7-E14C-49A1-8BDB-FE24466C4236}" type="datetimeFigureOut">
              <a:rPr lang="sv-SE" smtClean="0"/>
              <a:t>2013-03-04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2278913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A3E17BE7-E14C-49A1-8BDB-FE24466C4236}" type="datetimeFigureOut">
              <a:rPr lang="sv-SE" smtClean="0"/>
              <a:t>2013-03-04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1243281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A3E17BE7-E14C-49A1-8BDB-FE24466C4236}" type="datetimeFigureOut">
              <a:rPr lang="sv-SE" smtClean="0"/>
              <a:t>2013-03-04</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2246656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A3E17BE7-E14C-49A1-8BDB-FE24466C4236}" type="datetimeFigureOut">
              <a:rPr lang="sv-SE" smtClean="0"/>
              <a:t>2013-03-04</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64788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A3E17BE7-E14C-49A1-8BDB-FE24466C4236}" type="datetimeFigureOut">
              <a:rPr lang="sv-SE" smtClean="0"/>
              <a:t>2013-03-04</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4267259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3E17BE7-E14C-49A1-8BDB-FE24466C4236}" type="datetimeFigureOut">
              <a:rPr lang="sv-SE" smtClean="0"/>
              <a:t>2013-03-04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3099781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3E17BE7-E14C-49A1-8BDB-FE24466C4236}" type="datetimeFigureOut">
              <a:rPr lang="sv-SE" smtClean="0"/>
              <a:t>2013-03-04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1479932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E17BE7-E14C-49A1-8BDB-FE24466C4236}" type="datetimeFigureOut">
              <a:rPr lang="sv-SE" smtClean="0"/>
              <a:t>2013-03-04</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4F6407-1433-4383-AA61-07FB13BFBDC1}" type="slidenum">
              <a:rPr lang="sv-SE" smtClean="0"/>
              <a:t>‹#›</a:t>
            </a:fld>
            <a:endParaRPr lang="sv-SE"/>
          </a:p>
        </p:txBody>
      </p:sp>
    </p:spTree>
    <p:extLst>
      <p:ext uri="{BB962C8B-B14F-4D97-AF65-F5344CB8AC3E}">
        <p14:creationId xmlns:p14="http://schemas.microsoft.com/office/powerpoint/2010/main" val="2289781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395536" y="1988840"/>
            <a:ext cx="8404480" cy="3416320"/>
          </a:xfrm>
          <a:prstGeom prst="rect">
            <a:avLst/>
          </a:prstGeom>
          <a:noFill/>
        </p:spPr>
        <p:txBody>
          <a:bodyPr wrap="none" rtlCol="0">
            <a:spAutoFit/>
          </a:bodyPr>
          <a:lstStyle/>
          <a:p>
            <a:r>
              <a:rPr lang="sv-SE" dirty="0" smtClean="0">
                <a:effectLst/>
              </a:rPr>
              <a:t>Dagordning för mötet:</a:t>
            </a:r>
            <a:br>
              <a:rPr lang="sv-SE" dirty="0" smtClean="0">
                <a:effectLst/>
              </a:rPr>
            </a:br>
            <a:r>
              <a:rPr lang="sv-SE" dirty="0" smtClean="0">
                <a:effectLst/>
              </a:rPr>
              <a:t>1: Välkommen till kaffe å kaka.</a:t>
            </a:r>
            <a:br>
              <a:rPr lang="sv-SE" dirty="0" smtClean="0">
                <a:effectLst/>
              </a:rPr>
            </a:br>
            <a:r>
              <a:rPr lang="sv-SE" dirty="0" smtClean="0">
                <a:effectLst/>
              </a:rPr>
              <a:t>2: Kort genomgång av föregående säsong 2012 och inomhus 12/13. Stämning i truppen.</a:t>
            </a:r>
            <a:br>
              <a:rPr lang="sv-SE" dirty="0" smtClean="0">
                <a:effectLst/>
              </a:rPr>
            </a:br>
            <a:r>
              <a:rPr lang="sv-SE" dirty="0" smtClean="0">
                <a:effectLst/>
              </a:rPr>
              <a:t>3: Seriespel/Laguttagning</a:t>
            </a:r>
            <a:br>
              <a:rPr lang="sv-SE" dirty="0" smtClean="0">
                <a:effectLst/>
              </a:rPr>
            </a:br>
            <a:r>
              <a:rPr lang="sv-SE" dirty="0" smtClean="0">
                <a:effectLst/>
              </a:rPr>
              <a:t>4: Träningar</a:t>
            </a:r>
            <a:br>
              <a:rPr lang="sv-SE" dirty="0" smtClean="0">
                <a:effectLst/>
              </a:rPr>
            </a:br>
            <a:r>
              <a:rPr lang="sv-SE" dirty="0" smtClean="0">
                <a:effectLst/>
              </a:rPr>
              <a:t>5: Cuper</a:t>
            </a:r>
            <a:br>
              <a:rPr lang="sv-SE" dirty="0" smtClean="0">
                <a:effectLst/>
              </a:rPr>
            </a:br>
            <a:r>
              <a:rPr lang="sv-SE" dirty="0" smtClean="0">
                <a:effectLst/>
              </a:rPr>
              <a:t>6: Ledare - Lagledare</a:t>
            </a:r>
            <a:br>
              <a:rPr lang="sv-SE" dirty="0" smtClean="0">
                <a:effectLst/>
              </a:rPr>
            </a:br>
            <a:r>
              <a:rPr lang="sv-SE" dirty="0" smtClean="0">
                <a:effectLst/>
              </a:rPr>
              <a:t>7: Föräldragruppen</a:t>
            </a:r>
            <a:br>
              <a:rPr lang="sv-SE" dirty="0" smtClean="0">
                <a:effectLst/>
              </a:rPr>
            </a:br>
            <a:r>
              <a:rPr lang="sv-SE" dirty="0" smtClean="0">
                <a:effectLst/>
              </a:rPr>
              <a:t>8: Ekonomi / Lagkassan</a:t>
            </a:r>
            <a:br>
              <a:rPr lang="sv-SE" dirty="0" smtClean="0">
                <a:effectLst/>
              </a:rPr>
            </a:br>
            <a:r>
              <a:rPr lang="sv-SE" dirty="0" smtClean="0">
                <a:effectLst/>
              </a:rPr>
              <a:t>9: Triathlon i sommar</a:t>
            </a:r>
            <a:br>
              <a:rPr lang="sv-SE" dirty="0" smtClean="0">
                <a:effectLst/>
              </a:rPr>
            </a:br>
            <a:r>
              <a:rPr lang="sv-SE" dirty="0" smtClean="0">
                <a:effectLst/>
              </a:rPr>
              <a:t>10: Mattläggning Skarpe Nord</a:t>
            </a:r>
            <a:br>
              <a:rPr lang="sv-SE" dirty="0" smtClean="0">
                <a:effectLst/>
              </a:rPr>
            </a:br>
            <a:r>
              <a:rPr lang="sv-SE" dirty="0" smtClean="0">
                <a:effectLst/>
              </a:rPr>
              <a:t>11: Övrigt</a:t>
            </a:r>
            <a:endParaRPr lang="sv-SE" dirty="0" smtClean="0"/>
          </a:p>
        </p:txBody>
      </p:sp>
      <p:sp>
        <p:nvSpPr>
          <p:cNvPr id="6" name="textruta 5"/>
          <p:cNvSpPr txBox="1"/>
          <p:nvPr/>
        </p:nvSpPr>
        <p:spPr>
          <a:xfrm>
            <a:off x="2123728" y="908720"/>
            <a:ext cx="2954911" cy="369332"/>
          </a:xfrm>
          <a:prstGeom prst="rect">
            <a:avLst/>
          </a:prstGeom>
          <a:noFill/>
        </p:spPr>
        <p:txBody>
          <a:bodyPr wrap="none" rtlCol="0">
            <a:spAutoFit/>
          </a:bodyPr>
          <a:lstStyle/>
          <a:p>
            <a:r>
              <a:rPr lang="sv-SE" b="1" dirty="0" smtClean="0"/>
              <a:t>Föräldramöte IKKP04 130303</a:t>
            </a:r>
            <a:endParaRPr lang="sv-SE" b="1" dirty="0"/>
          </a:p>
        </p:txBody>
      </p:sp>
      <p:pic>
        <p:nvPicPr>
          <p:cNvPr id="7" name="Bildobjekt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89548" y="332614"/>
            <a:ext cx="2187902" cy="1890875"/>
          </a:xfrm>
          <a:prstGeom prst="rect">
            <a:avLst/>
          </a:prstGeom>
        </p:spPr>
      </p:pic>
    </p:spTree>
    <p:extLst>
      <p:ext uri="{BB962C8B-B14F-4D97-AF65-F5344CB8AC3E}">
        <p14:creationId xmlns:p14="http://schemas.microsoft.com/office/powerpoint/2010/main" val="35845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3212976"/>
            <a:ext cx="8229600" cy="2016224"/>
          </a:xfrm>
        </p:spPr>
        <p:txBody>
          <a:bodyPr>
            <a:normAutofit fontScale="90000"/>
          </a:bodyPr>
          <a:lstStyle/>
          <a:p>
            <a:r>
              <a:rPr lang="sv-SE" dirty="0" smtClean="0">
                <a:effectLst/>
              </a:rPr>
              <a:t>Mattläggning Skarpe Nord</a:t>
            </a:r>
            <a:br>
              <a:rPr lang="sv-SE" dirty="0" smtClean="0">
                <a:effectLst/>
              </a:rPr>
            </a:br>
            <a:r>
              <a:rPr lang="sv-SE" dirty="0" smtClean="0"/>
              <a:t>I </a:t>
            </a:r>
            <a:r>
              <a:rPr lang="sv-SE" dirty="0" smtClean="0"/>
              <a:t>början av </a:t>
            </a:r>
            <a:r>
              <a:rPr lang="sv-SE" dirty="0" smtClean="0"/>
              <a:t>April</a:t>
            </a:r>
            <a:br>
              <a:rPr lang="sv-SE" dirty="0" smtClean="0"/>
            </a:br>
            <a:r>
              <a:rPr lang="sv-SE" sz="3100" dirty="0" smtClean="0"/>
              <a:t>Samma matta som förra året. Kan dröja lite pga. att kommunen skall lägga nytt </a:t>
            </a:r>
            <a:r>
              <a:rPr lang="sv-SE" sz="3100" smtClean="0"/>
              <a:t>underlag först.</a:t>
            </a:r>
            <a:endParaRPr lang="sv-SE" sz="3100"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87824" y="476672"/>
            <a:ext cx="2736304" cy="2364828"/>
          </a:xfrm>
          <a:prstGeom prst="rect">
            <a:avLst/>
          </a:prstGeom>
        </p:spPr>
      </p:pic>
    </p:spTree>
    <p:extLst>
      <p:ext uri="{BB962C8B-B14F-4D97-AF65-F5344CB8AC3E}">
        <p14:creationId xmlns:p14="http://schemas.microsoft.com/office/powerpoint/2010/main" val="2582036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835696" y="2708920"/>
            <a:ext cx="4968552" cy="1584176"/>
          </a:xfrm>
        </p:spPr>
        <p:txBody>
          <a:bodyPr>
            <a:normAutofit fontScale="90000"/>
          </a:bodyPr>
          <a:lstStyle/>
          <a:p>
            <a:r>
              <a:rPr lang="sv-SE" sz="6700" dirty="0" smtClean="0">
                <a:effectLst/>
              </a:rPr>
              <a:t>Övrigt</a:t>
            </a:r>
            <a:r>
              <a:rPr lang="sv-SE" dirty="0" smtClean="0"/>
              <a:t/>
            </a:r>
            <a:br>
              <a:rPr lang="sv-SE" dirty="0" smtClean="0"/>
            </a:br>
            <a:endParaRPr lang="sv-SE"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8340" y="476672"/>
            <a:ext cx="2736304" cy="2364828"/>
          </a:xfrm>
          <a:prstGeom prst="rect">
            <a:avLst/>
          </a:prstGeom>
        </p:spPr>
      </p:pic>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1462" y="561989"/>
            <a:ext cx="2736304" cy="2364828"/>
          </a:xfrm>
          <a:prstGeom prst="rect">
            <a:avLst/>
          </a:prstGeom>
        </p:spPr>
      </p:pic>
      <p:pic>
        <p:nvPicPr>
          <p:cNvPr id="6" name="Bildobjekt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789040"/>
            <a:ext cx="2736304" cy="2364828"/>
          </a:xfrm>
          <a:prstGeom prst="rect">
            <a:avLst/>
          </a:prstGeom>
        </p:spPr>
      </p:pic>
      <p:pic>
        <p:nvPicPr>
          <p:cNvPr id="7" name="Bildobjekt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0152" y="3789040"/>
            <a:ext cx="2736304" cy="2364828"/>
          </a:xfrm>
          <a:prstGeom prst="rect">
            <a:avLst/>
          </a:prstGeom>
        </p:spPr>
      </p:pic>
    </p:spTree>
    <p:extLst>
      <p:ext uri="{BB962C8B-B14F-4D97-AF65-F5344CB8AC3E}">
        <p14:creationId xmlns:p14="http://schemas.microsoft.com/office/powerpoint/2010/main" val="1740209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1916832"/>
            <a:ext cx="8229600" cy="3168352"/>
          </a:xfrm>
        </p:spPr>
        <p:txBody>
          <a:bodyPr>
            <a:normAutofit/>
          </a:bodyPr>
          <a:lstStyle/>
          <a:p>
            <a:r>
              <a:rPr lang="sv-SE" dirty="0" smtClean="0">
                <a:effectLst/>
              </a:rPr>
              <a:t>Kort genomgång av föregående säsong 2012 och inomhus 12/13. Stämning i truppen</a:t>
            </a:r>
            <a:endParaRPr lang="sv-SE"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476672"/>
            <a:ext cx="1861564" cy="1608841"/>
          </a:xfrm>
          <a:prstGeom prst="rect">
            <a:avLst/>
          </a:prstGeom>
        </p:spPr>
      </p:pic>
    </p:spTree>
    <p:extLst>
      <p:ext uri="{BB962C8B-B14F-4D97-AF65-F5344CB8AC3E}">
        <p14:creationId xmlns:p14="http://schemas.microsoft.com/office/powerpoint/2010/main" val="3441062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effectLst/>
              </a:rPr>
              <a:t>Seriespel/Laguttagning</a:t>
            </a:r>
            <a:endParaRPr lang="sv-SE" dirty="0"/>
          </a:p>
        </p:txBody>
      </p:sp>
      <p:sp>
        <p:nvSpPr>
          <p:cNvPr id="3" name="Platshållare för innehåll 2"/>
          <p:cNvSpPr>
            <a:spLocks noGrp="1"/>
          </p:cNvSpPr>
          <p:nvPr>
            <p:ph idx="1"/>
          </p:nvPr>
        </p:nvSpPr>
        <p:spPr>
          <a:xfrm>
            <a:off x="1115616" y="2132856"/>
            <a:ext cx="7139136" cy="3993307"/>
          </a:xfrm>
        </p:spPr>
        <p:txBody>
          <a:bodyPr/>
          <a:lstStyle/>
          <a:p>
            <a:r>
              <a:rPr lang="sv-SE" dirty="0" smtClean="0"/>
              <a:t>Laguttagningen sker på samma sätt som förra året. De som tränat mest får flest matcher. Genomsnittet Träning/match skall vara så lika som möjligt för alla vid årets slut</a:t>
            </a:r>
            <a:r>
              <a:rPr lang="sv-SE" dirty="0" smtClean="0"/>
              <a:t>.</a:t>
            </a:r>
          </a:p>
          <a:p>
            <a:r>
              <a:rPr lang="sv-SE" dirty="0" smtClean="0"/>
              <a:t>2 lag i Kungälv/Ale serien.</a:t>
            </a:r>
            <a:endParaRPr lang="sv-SE" dirty="0" smtClean="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32240" y="4449649"/>
            <a:ext cx="1861564" cy="1608841"/>
          </a:xfrm>
          <a:prstGeom prst="rect">
            <a:avLst/>
          </a:prstGeom>
        </p:spPr>
      </p:pic>
    </p:spTree>
    <p:extLst>
      <p:ext uri="{BB962C8B-B14F-4D97-AF65-F5344CB8AC3E}">
        <p14:creationId xmlns:p14="http://schemas.microsoft.com/office/powerpoint/2010/main" val="714485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5152" y="332656"/>
            <a:ext cx="8229600" cy="1143000"/>
          </a:xfrm>
        </p:spPr>
        <p:txBody>
          <a:bodyPr/>
          <a:lstStyle/>
          <a:p>
            <a:r>
              <a:rPr lang="sv-SE" dirty="0" smtClean="0">
                <a:effectLst/>
              </a:rPr>
              <a:t>Träningar</a:t>
            </a:r>
            <a:endParaRPr lang="sv-SE" dirty="0"/>
          </a:p>
        </p:txBody>
      </p:sp>
      <p:sp>
        <p:nvSpPr>
          <p:cNvPr id="3" name="Platshållare för innehåll 2"/>
          <p:cNvSpPr>
            <a:spLocks noGrp="1"/>
          </p:cNvSpPr>
          <p:nvPr>
            <p:ph idx="1"/>
          </p:nvPr>
        </p:nvSpPr>
        <p:spPr>
          <a:xfrm>
            <a:off x="611560" y="2492896"/>
            <a:ext cx="8229600" cy="2836912"/>
          </a:xfrm>
        </p:spPr>
        <p:txBody>
          <a:bodyPr/>
          <a:lstStyle/>
          <a:p>
            <a:r>
              <a:rPr lang="sv-SE" dirty="0" smtClean="0"/>
              <a:t>Mars månad, Lördagar 10-12 Kongevi</a:t>
            </a:r>
          </a:p>
          <a:p>
            <a:endParaRPr lang="sv-SE" dirty="0" smtClean="0"/>
          </a:p>
          <a:p>
            <a:r>
              <a:rPr lang="sv-SE" dirty="0" smtClean="0"/>
              <a:t>April-Oktober, Måndagar och Torsdagar,       17:00-18:30, Skarpe Nord (17:15-18:30)</a:t>
            </a:r>
            <a:endParaRPr lang="sv-SE" dirty="0"/>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04637" y="476672"/>
            <a:ext cx="1861564" cy="1608841"/>
          </a:xfrm>
          <a:prstGeom prst="rect">
            <a:avLst/>
          </a:prstGeom>
        </p:spPr>
      </p:pic>
    </p:spTree>
    <p:extLst>
      <p:ext uri="{BB962C8B-B14F-4D97-AF65-F5344CB8AC3E}">
        <p14:creationId xmlns:p14="http://schemas.microsoft.com/office/powerpoint/2010/main" val="4215932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11560" y="332656"/>
            <a:ext cx="7283152" cy="1143000"/>
          </a:xfrm>
        </p:spPr>
        <p:txBody>
          <a:bodyPr/>
          <a:lstStyle/>
          <a:p>
            <a:r>
              <a:rPr lang="sv-SE" dirty="0" smtClean="0">
                <a:effectLst/>
              </a:rPr>
              <a:t>Cuper 2013 (Förslag)</a:t>
            </a:r>
            <a:endParaRPr lang="sv-SE" dirty="0"/>
          </a:p>
        </p:txBody>
      </p:sp>
      <p:sp>
        <p:nvSpPr>
          <p:cNvPr id="3" name="Platshållare för innehåll 2"/>
          <p:cNvSpPr>
            <a:spLocks noGrp="1"/>
          </p:cNvSpPr>
          <p:nvPr>
            <p:ph idx="1"/>
          </p:nvPr>
        </p:nvSpPr>
        <p:spPr>
          <a:xfrm>
            <a:off x="467544" y="2348880"/>
            <a:ext cx="8229600" cy="2836912"/>
          </a:xfrm>
        </p:spPr>
        <p:txBody>
          <a:bodyPr/>
          <a:lstStyle/>
          <a:p>
            <a:r>
              <a:rPr lang="sv-SE" dirty="0" smtClean="0"/>
              <a:t>Skepplanda Cup Juni (5-manna) </a:t>
            </a:r>
          </a:p>
          <a:p>
            <a:r>
              <a:rPr lang="sv-SE" dirty="0" smtClean="0"/>
              <a:t>ICA </a:t>
            </a:r>
            <a:r>
              <a:rPr lang="sv-SE" dirty="0"/>
              <a:t>Skona </a:t>
            </a:r>
            <a:r>
              <a:rPr lang="sv-SE" dirty="0" smtClean="0"/>
              <a:t>Cup </a:t>
            </a:r>
            <a:r>
              <a:rPr lang="sv-SE" dirty="0"/>
              <a:t>17-18 </a:t>
            </a:r>
            <a:r>
              <a:rPr lang="sv-SE" dirty="0" smtClean="0"/>
              <a:t>augusti (7-manna)</a:t>
            </a:r>
          </a:p>
          <a:p>
            <a:r>
              <a:rPr lang="sv-SE" dirty="0" smtClean="0"/>
              <a:t>Plus ett träningsläger på två dagar med övernattning. Datum?</a:t>
            </a:r>
            <a:endParaRPr lang="sv-SE" dirty="0"/>
          </a:p>
          <a:p>
            <a:endParaRPr lang="sv-SE" dirty="0"/>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3282" y="4941168"/>
            <a:ext cx="1861564" cy="1608841"/>
          </a:xfrm>
          <a:prstGeom prst="rect">
            <a:avLst/>
          </a:prstGeom>
        </p:spPr>
      </p:pic>
    </p:spTree>
    <p:extLst>
      <p:ext uri="{BB962C8B-B14F-4D97-AF65-F5344CB8AC3E}">
        <p14:creationId xmlns:p14="http://schemas.microsoft.com/office/powerpoint/2010/main" val="2508327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539552" y="260648"/>
            <a:ext cx="8229600" cy="1143000"/>
          </a:xfrm>
        </p:spPr>
        <p:txBody>
          <a:bodyPr>
            <a:normAutofit/>
          </a:bodyPr>
          <a:lstStyle/>
          <a:p>
            <a:r>
              <a:rPr lang="sv-SE" dirty="0" smtClean="0">
                <a:effectLst/>
              </a:rPr>
              <a:t>Ledare – Lagledare</a:t>
            </a:r>
            <a:br>
              <a:rPr lang="sv-SE" dirty="0" smtClean="0">
                <a:effectLst/>
              </a:rPr>
            </a:br>
            <a:r>
              <a:rPr lang="sv-SE" sz="2200" dirty="0" smtClean="0"/>
              <a:t>Förslag</a:t>
            </a:r>
            <a:endParaRPr lang="sv-SE" sz="2200" dirty="0"/>
          </a:p>
        </p:txBody>
      </p:sp>
      <p:sp>
        <p:nvSpPr>
          <p:cNvPr id="3" name="Platshållare för innehåll 2"/>
          <p:cNvSpPr>
            <a:spLocks noGrp="1"/>
          </p:cNvSpPr>
          <p:nvPr>
            <p:ph idx="1"/>
          </p:nvPr>
        </p:nvSpPr>
        <p:spPr>
          <a:xfrm>
            <a:off x="467544" y="3356992"/>
            <a:ext cx="8229600" cy="1540768"/>
          </a:xfrm>
        </p:spPr>
        <p:txBody>
          <a:bodyPr>
            <a:normAutofit fontScale="92500" lnSpcReduction="10000"/>
          </a:bodyPr>
          <a:lstStyle/>
          <a:p>
            <a:r>
              <a:rPr lang="sv-SE" sz="2400" dirty="0" smtClean="0"/>
              <a:t>Lagledare - Stefan Wennerblom och Martin Melander</a:t>
            </a:r>
          </a:p>
          <a:p>
            <a:r>
              <a:rPr lang="sv-SE" sz="2400" dirty="0" smtClean="0"/>
              <a:t>Ledare – Urban Tuvestad, Magnus </a:t>
            </a:r>
            <a:r>
              <a:rPr lang="sv-SE" sz="2400" dirty="0" smtClean="0"/>
              <a:t>Paulsson.</a:t>
            </a:r>
          </a:p>
          <a:p>
            <a:r>
              <a:rPr lang="sv-SE" sz="2400" dirty="0" smtClean="0"/>
              <a:t>Alla som var på mötet samtalar med övriga föräldrar om det finns några fler som kan hjälpa till på planen.</a:t>
            </a:r>
            <a:endParaRPr lang="sv-SE" sz="2400" dirty="0" smtClean="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1052736"/>
            <a:ext cx="1861564" cy="1608841"/>
          </a:xfrm>
          <a:prstGeom prst="rect">
            <a:avLst/>
          </a:prstGeom>
        </p:spPr>
      </p:pic>
    </p:spTree>
    <p:extLst>
      <p:ext uri="{BB962C8B-B14F-4D97-AF65-F5344CB8AC3E}">
        <p14:creationId xmlns:p14="http://schemas.microsoft.com/office/powerpoint/2010/main" val="3681997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effectLst/>
              </a:rPr>
              <a:t>Föräldragruppen</a:t>
            </a:r>
            <a:endParaRPr lang="sv-SE" dirty="0"/>
          </a:p>
        </p:txBody>
      </p:sp>
      <p:sp>
        <p:nvSpPr>
          <p:cNvPr id="3" name="Platshållare för innehåll 2"/>
          <p:cNvSpPr>
            <a:spLocks noGrp="1"/>
          </p:cNvSpPr>
          <p:nvPr>
            <p:ph idx="1"/>
          </p:nvPr>
        </p:nvSpPr>
        <p:spPr/>
        <p:txBody>
          <a:bodyPr>
            <a:normAutofit lnSpcReduction="10000"/>
          </a:bodyPr>
          <a:lstStyle/>
          <a:p>
            <a:r>
              <a:rPr lang="sv-SE" dirty="0" smtClean="0"/>
              <a:t>Föräldragruppen behövs för att hjälpa till med viktiga uppgifter vid sidan av planen. Exempel är kioskverksamhet vid hemma match, material till spelarna </a:t>
            </a:r>
            <a:r>
              <a:rPr lang="sv-SE" dirty="0" smtClean="0"/>
              <a:t>(målvaktshandskar</a:t>
            </a:r>
            <a:r>
              <a:rPr lang="sv-SE" dirty="0" smtClean="0"/>
              <a:t>, plåster m.m.), föräldragruppen har även ansvar för lagkassan/ekonomin.</a:t>
            </a:r>
          </a:p>
          <a:p>
            <a:r>
              <a:rPr lang="sv-SE" dirty="0" smtClean="0"/>
              <a:t>Förslag Föräldragrupp: </a:t>
            </a:r>
            <a:r>
              <a:rPr lang="sv-SE" dirty="0" smtClean="0"/>
              <a:t>Mia Wennberg fler behövs. Tala med Mia.</a:t>
            </a:r>
          </a:p>
          <a:p>
            <a:r>
              <a:rPr lang="sv-SE" sz="2600" dirty="0" smtClean="0"/>
              <a:t>Erika Abrahamsson är huvudansvarig för Triathlon.</a:t>
            </a:r>
            <a:endParaRPr lang="sv-SE" sz="2600"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476672"/>
            <a:ext cx="1152128" cy="995717"/>
          </a:xfrm>
          <a:prstGeom prst="rect">
            <a:avLst/>
          </a:prstGeom>
        </p:spPr>
      </p:pic>
    </p:spTree>
    <p:extLst>
      <p:ext uri="{BB962C8B-B14F-4D97-AF65-F5344CB8AC3E}">
        <p14:creationId xmlns:p14="http://schemas.microsoft.com/office/powerpoint/2010/main" val="505923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95536" y="3284984"/>
            <a:ext cx="8229600" cy="1143000"/>
          </a:xfrm>
        </p:spPr>
        <p:txBody>
          <a:bodyPr>
            <a:normAutofit fontScale="90000"/>
          </a:bodyPr>
          <a:lstStyle/>
          <a:p>
            <a:r>
              <a:rPr lang="sv-SE" dirty="0" smtClean="0">
                <a:effectLst/>
              </a:rPr>
              <a:t>Ekonomi / Lagkassan</a:t>
            </a:r>
            <a:br>
              <a:rPr lang="sv-SE" dirty="0" smtClean="0">
                <a:effectLst/>
              </a:rPr>
            </a:br>
            <a:r>
              <a:rPr lang="sv-SE" dirty="0"/>
              <a:t/>
            </a:r>
            <a:br>
              <a:rPr lang="sv-SE" dirty="0"/>
            </a:br>
            <a:r>
              <a:rPr lang="sv-SE" dirty="0" smtClean="0"/>
              <a:t>idag ca </a:t>
            </a:r>
            <a:r>
              <a:rPr lang="sv-SE" dirty="0" smtClean="0"/>
              <a:t>5000kr</a:t>
            </a:r>
            <a:endParaRPr lang="sv-SE"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19872" y="908720"/>
            <a:ext cx="1861564" cy="1608841"/>
          </a:xfrm>
          <a:prstGeom prst="rect">
            <a:avLst/>
          </a:prstGeom>
        </p:spPr>
      </p:pic>
    </p:spTree>
    <p:extLst>
      <p:ext uri="{BB962C8B-B14F-4D97-AF65-F5344CB8AC3E}">
        <p14:creationId xmlns:p14="http://schemas.microsoft.com/office/powerpoint/2010/main" val="1648938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effectLst/>
              </a:rPr>
              <a:t>Triathlon i sommar</a:t>
            </a:r>
            <a:endParaRPr lang="sv-SE" dirty="0"/>
          </a:p>
        </p:txBody>
      </p:sp>
      <p:sp>
        <p:nvSpPr>
          <p:cNvPr id="3" name="Platshållare för innehåll 2"/>
          <p:cNvSpPr>
            <a:spLocks noGrp="1"/>
          </p:cNvSpPr>
          <p:nvPr>
            <p:ph idx="1"/>
          </p:nvPr>
        </p:nvSpPr>
        <p:spPr/>
        <p:txBody>
          <a:bodyPr>
            <a:noAutofit/>
          </a:bodyPr>
          <a:lstStyle/>
          <a:p>
            <a:r>
              <a:rPr lang="sv-SE" sz="1800" dirty="0" smtClean="0"/>
              <a:t>Datum onsdag 26 juni. Start </a:t>
            </a:r>
            <a:r>
              <a:rPr lang="sv-SE" sz="1800" dirty="0" smtClean="0"/>
              <a:t>Ca.17:00, många föräldrar behövs.</a:t>
            </a:r>
            <a:endParaRPr lang="sv-SE" sz="1800" dirty="0" smtClean="0"/>
          </a:p>
          <a:p>
            <a:r>
              <a:rPr lang="sv-SE" sz="1800" dirty="0" smtClean="0"/>
              <a:t>Överskott på anmälning avgiften, 50% IKKP04, 25% till Kungälvs Simsällskap och 25% skänks till Barncancerfonden. Av försäljning och övrig kringverksamhet går allt överskott till vårt lag.</a:t>
            </a:r>
          </a:p>
          <a:p>
            <a:r>
              <a:rPr lang="sv-SE" sz="1800" dirty="0" smtClean="0"/>
              <a:t>För att kunna genomföra detta event som förra året inbringade ca:6000kr till vår lagkassa behövs att så många föräldrar hjälper till som möjligt med bland annat, ta emot barn och dela ut nummerlapp, hjälpa till vid starten (simning), första växelstationen (byte till cykel), stå utmed cykelbanan, andra växelstationen (byte till löpning), målgången, kiosken, lotterier, m.m.</a:t>
            </a:r>
          </a:p>
          <a:p>
            <a:r>
              <a:rPr lang="sv-SE" sz="1800" dirty="0" smtClean="0"/>
              <a:t>Vi hoppas på att antal deltagare kan fördubblas till 150st i år.</a:t>
            </a:r>
          </a:p>
          <a:p>
            <a:r>
              <a:rPr lang="sv-SE" sz="1800" dirty="0" smtClean="0"/>
              <a:t>Förra årets tävling var nominerad till årets friskvårdspris i Kungälv genom Erika Abrahamsson som håller i Triathlonen</a:t>
            </a:r>
            <a:r>
              <a:rPr lang="sv-SE" sz="1800" dirty="0" smtClean="0"/>
              <a:t>.</a:t>
            </a:r>
          </a:p>
          <a:p>
            <a:r>
              <a:rPr lang="sv-SE" sz="1800" dirty="0" smtClean="0"/>
              <a:t>Om vi kan dra in 10tsek/år till laget på detta evenemang så är det en liten uppoffring för föräldrar att hjälpa till i 3-4h</a:t>
            </a:r>
            <a:endParaRPr lang="sv-SE" sz="1800"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4" y="836712"/>
            <a:ext cx="1152128" cy="995717"/>
          </a:xfrm>
          <a:prstGeom prst="rect">
            <a:avLst/>
          </a:prstGeom>
        </p:spPr>
      </p:pic>
    </p:spTree>
    <p:extLst>
      <p:ext uri="{BB962C8B-B14F-4D97-AF65-F5344CB8AC3E}">
        <p14:creationId xmlns:p14="http://schemas.microsoft.com/office/powerpoint/2010/main" val="272162674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382</Words>
  <Application>Microsoft Office PowerPoint</Application>
  <PresentationFormat>Bildspel på skärmen (4:3)</PresentationFormat>
  <Paragraphs>32</Paragraphs>
  <Slides>11</Slides>
  <Notes>0</Notes>
  <HiddenSlides>0</HiddenSlides>
  <MMClips>0</MMClips>
  <ScaleCrop>false</ScaleCrop>
  <HeadingPairs>
    <vt:vector size="4" baseType="variant">
      <vt:variant>
        <vt:lpstr>Tema</vt:lpstr>
      </vt:variant>
      <vt:variant>
        <vt:i4>1</vt:i4>
      </vt:variant>
      <vt:variant>
        <vt:lpstr>Bildrubriker</vt:lpstr>
      </vt:variant>
      <vt:variant>
        <vt:i4>11</vt:i4>
      </vt:variant>
    </vt:vector>
  </HeadingPairs>
  <TitlesOfParts>
    <vt:vector size="12" baseType="lpstr">
      <vt:lpstr>Office-tema</vt:lpstr>
      <vt:lpstr>PowerPoint-presentation</vt:lpstr>
      <vt:lpstr>Kort genomgång av föregående säsong 2012 och inomhus 12/13. Stämning i truppen</vt:lpstr>
      <vt:lpstr>Seriespel/Laguttagning</vt:lpstr>
      <vt:lpstr>Träningar</vt:lpstr>
      <vt:lpstr>Cuper 2013 (Förslag)</vt:lpstr>
      <vt:lpstr>Ledare – Lagledare Förslag</vt:lpstr>
      <vt:lpstr>Föräldragruppen</vt:lpstr>
      <vt:lpstr>Ekonomi / Lagkassan  idag ca 5000kr</vt:lpstr>
      <vt:lpstr>Triathlon i sommar</vt:lpstr>
      <vt:lpstr>Mattläggning Skarpe Nord I början av April Samma matta som förra året. Kan dröja lite pga. att kommunen skall lägga nytt underlag först.</vt:lpstr>
      <vt:lpstr>Övrigt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Stefan Wennerblom</dc:creator>
  <cp:lastModifiedBy>Stefan Wennerblom</cp:lastModifiedBy>
  <cp:revision>10</cp:revision>
  <dcterms:created xsi:type="dcterms:W3CDTF">2013-03-03T10:09:37Z</dcterms:created>
  <dcterms:modified xsi:type="dcterms:W3CDTF">2013-03-04T07:20:30Z</dcterms:modified>
</cp:coreProperties>
</file>