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64" r:id="rId3"/>
    <p:sldId id="257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4B9F43FC-322A-F545-A64C-C80627E32DB9}">
          <p14:sldIdLst>
            <p14:sldId id="256"/>
            <p14:sldId id="264"/>
            <p14:sldId id="257"/>
          </p14:sldIdLst>
        </p14:section>
        <p14:section name="Namnlöst avsnitt" id="{10CB6310-CE54-914A-B9E2-ED05CA443D05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74" d="100"/>
          <a:sy n="74" d="100"/>
        </p:scale>
        <p:origin x="-8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E9E56-B0FE-9F43-9182-3C548B8ED6C6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F45B4-445D-004E-986B-58CAC10D4DB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88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208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516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215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421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408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1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183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12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0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24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72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7729-CDFB-A944-81EF-52507ACD5BAF}" type="datetimeFigureOut">
              <a:rPr lang="sv-SE" smtClean="0"/>
              <a:t>19-02-08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A6A5F-FD64-E149-8D21-2BF1107BAEA9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73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385014"/>
            <a:ext cx="9144000" cy="1696453"/>
          </a:xfrm>
        </p:spPr>
        <p:txBody>
          <a:bodyPr>
            <a:normAutofit/>
          </a:bodyPr>
          <a:lstStyle/>
          <a:p>
            <a:r>
              <a:rPr lang="sv-SE" sz="2800" dirty="0"/>
              <a:t>Sammandrag Skutskärs Ishall 17/2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2286004"/>
            <a:ext cx="9280358" cy="3934325"/>
          </a:xfrm>
        </p:spPr>
        <p:txBody>
          <a:bodyPr>
            <a:normAutofit/>
          </a:bodyPr>
          <a:lstStyle/>
          <a:p>
            <a:r>
              <a:rPr lang="sv-SE" sz="1600" dirty="0" smtClean="0"/>
              <a:t>Välkomna till  </a:t>
            </a:r>
            <a:r>
              <a:rPr lang="sv-SE" sz="1600" dirty="0"/>
              <a:t>sammandrag </a:t>
            </a:r>
            <a:r>
              <a:rPr lang="sv-SE" sz="1600" dirty="0" smtClean="0"/>
              <a:t> </a:t>
            </a:r>
            <a:r>
              <a:rPr lang="sv-SE" sz="1600" dirty="0"/>
              <a:t>för spelare födda </a:t>
            </a:r>
            <a:r>
              <a:rPr lang="sv-SE" sz="1600" dirty="0" smtClean="0"/>
              <a:t>11 o yngre.</a:t>
            </a:r>
          </a:p>
          <a:p>
            <a:r>
              <a:rPr lang="sv-SE" sz="1600" dirty="0" smtClean="0"/>
              <a:t>Här kommer spelscheman samt lite info inför </a:t>
            </a:r>
            <a:r>
              <a:rPr lang="sv-SE" sz="1600" dirty="0" err="1" smtClean="0"/>
              <a:t>samandraget</a:t>
            </a:r>
            <a:r>
              <a:rPr lang="sv-SE" sz="1600" dirty="0" smtClean="0"/>
              <a:t>.</a:t>
            </a:r>
            <a:endParaRPr lang="sv-SE" sz="1600" dirty="0"/>
          </a:p>
          <a:p>
            <a:r>
              <a:rPr lang="sv-SE" sz="1600" dirty="0"/>
              <a:t>Vi kommer att spela på halvplan.</a:t>
            </a:r>
          </a:p>
          <a:p>
            <a:r>
              <a:rPr lang="sv-SE" sz="1600" dirty="0" smtClean="0"/>
              <a:t>3-4 </a:t>
            </a:r>
            <a:r>
              <a:rPr lang="sv-SE" sz="1600" dirty="0"/>
              <a:t>matcher per lag</a:t>
            </a:r>
            <a:r>
              <a:rPr lang="sv-SE" sz="1600" dirty="0" smtClean="0"/>
              <a:t>.</a:t>
            </a:r>
            <a:endParaRPr lang="sv-SE" sz="1600" dirty="0"/>
          </a:p>
          <a:p>
            <a:r>
              <a:rPr lang="sv-SE" sz="1600" dirty="0"/>
              <a:t>Matcherna spelas 1x20 min</a:t>
            </a:r>
            <a:r>
              <a:rPr lang="sv-SE" sz="1600" dirty="0" smtClean="0"/>
              <a:t>.</a:t>
            </a:r>
          </a:p>
          <a:p>
            <a:r>
              <a:rPr lang="sv-SE" sz="1600" dirty="0" smtClean="0"/>
              <a:t>Vid mål kör vi tekning. vid blockering kastar domaren ner pucken i hörnet så vi får så korta avbrott som möjligt o maximal speltid.</a:t>
            </a:r>
            <a:endParaRPr lang="sv-SE" sz="1600" dirty="0"/>
          </a:p>
          <a:p>
            <a:r>
              <a:rPr lang="sv-SE" sz="1600" dirty="0"/>
              <a:t>Kiosken är öppen där ni kan handla hamburgare, korv, toast och en massa </a:t>
            </a:r>
            <a:r>
              <a:rPr lang="sv-SE" sz="1600" dirty="0" err="1"/>
              <a:t>go´fika</a:t>
            </a:r>
            <a:r>
              <a:rPr lang="sv-SE" sz="1600" dirty="0"/>
              <a:t>.  </a:t>
            </a:r>
            <a:r>
              <a:rPr lang="sv-SE" sz="1600" dirty="0" smtClean="0"/>
              <a:t>=)</a:t>
            </a:r>
          </a:p>
          <a:p>
            <a:r>
              <a:rPr lang="sv-SE" sz="1600" dirty="0" smtClean="0"/>
              <a:t>Har ni frågor o funderingar så ring </a:t>
            </a:r>
            <a:r>
              <a:rPr lang="sv-SE" sz="1600" dirty="0" err="1" smtClean="0"/>
              <a:t>Pirre</a:t>
            </a:r>
            <a:r>
              <a:rPr lang="sv-SE" sz="1600" dirty="0" smtClean="0"/>
              <a:t> 072-2121021 </a:t>
            </a:r>
          </a:p>
          <a:p>
            <a:r>
              <a:rPr lang="sv-SE" sz="1600" dirty="0" smtClean="0"/>
              <a:t>Välkomna till Skutskärs ishall.</a:t>
            </a:r>
            <a:endParaRPr lang="sv-SE" sz="1600" dirty="0"/>
          </a:p>
          <a:p>
            <a:endParaRPr lang="sv-SE" sz="1600" dirty="0" smtClean="0"/>
          </a:p>
          <a:p>
            <a:endParaRPr lang="sv-SE" sz="1600" dirty="0"/>
          </a:p>
          <a:p>
            <a:endParaRPr lang="sv-SE" sz="16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252667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68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Färg Matchtröjor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Skutskär.      BLÅ</a:t>
            </a:r>
          </a:p>
          <a:p>
            <a:r>
              <a:rPr lang="sv-SE" dirty="0"/>
              <a:t> </a:t>
            </a:r>
            <a:r>
              <a:rPr lang="sv-SE" dirty="0" smtClean="0"/>
              <a:t>GGIK            Vit</a:t>
            </a:r>
          </a:p>
          <a:p>
            <a:r>
              <a:rPr lang="sv-SE" dirty="0" smtClean="0"/>
              <a:t>Sätra             Röd</a:t>
            </a:r>
          </a:p>
          <a:p>
            <a:r>
              <a:rPr lang="sv-SE" dirty="0" smtClean="0"/>
              <a:t>Skärplinge    Röd             </a:t>
            </a:r>
          </a:p>
          <a:p>
            <a:r>
              <a:rPr lang="sv-SE" dirty="0"/>
              <a:t> </a:t>
            </a:r>
            <a:r>
              <a:rPr lang="sv-SE" dirty="0" smtClean="0"/>
              <a:t>Hille/</a:t>
            </a:r>
            <a:r>
              <a:rPr lang="sv-SE" dirty="0" err="1" smtClean="0"/>
              <a:t>Åbyggeby</a:t>
            </a:r>
            <a:r>
              <a:rPr lang="sv-SE" dirty="0" smtClean="0"/>
              <a:t>  SVART </a:t>
            </a:r>
          </a:p>
          <a:p>
            <a:r>
              <a:rPr lang="sv-SE" dirty="0"/>
              <a:t> </a:t>
            </a:r>
            <a:r>
              <a:rPr lang="sv-SE" dirty="0" smtClean="0"/>
              <a:t>BRYNÄS  SVART</a:t>
            </a:r>
          </a:p>
          <a:p>
            <a:r>
              <a:rPr lang="sv-SE" dirty="0" smtClean="0"/>
              <a:t>Bortalaget i match där färg krockar byter tröjor.( Finns gula tröjor att låna)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64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Omklädnings rum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1 GGIK/Skärplinge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2 Hille/</a:t>
            </a:r>
            <a:r>
              <a:rPr lang="sv-SE" dirty="0" err="1" smtClean="0"/>
              <a:t>Åbyggeby</a:t>
            </a:r>
            <a:endParaRPr lang="sv-SE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3 Sätra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4 Skutskär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5 BRYNÄS</a:t>
            </a:r>
          </a:p>
        </p:txBody>
      </p:sp>
    </p:spTree>
    <p:extLst>
      <p:ext uri="{BB962C8B-B14F-4D97-AF65-F5344CB8AC3E}">
        <p14:creationId xmlns:p14="http://schemas.microsoft.com/office/powerpoint/2010/main" val="394287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11835</TotalTime>
  <Words>159</Words>
  <Application>Microsoft Macintosh PowerPoint</Application>
  <PresentationFormat>Anpassad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Sammandrag Skutskärs Ishall 17/2</vt:lpstr>
      <vt:lpstr>Färg Matchtröjor </vt:lpstr>
      <vt:lpstr>Omklädnings rum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Samandrag Skutskärs Ishall 17</dc:title>
  <dc:creator>Sofie Halvarsson</dc:creator>
  <cp:lastModifiedBy>Jonas Nordquist</cp:lastModifiedBy>
  <cp:revision>46</cp:revision>
  <dcterms:created xsi:type="dcterms:W3CDTF">2019-01-10T10:32:39Z</dcterms:created>
  <dcterms:modified xsi:type="dcterms:W3CDTF">2019-02-08T20:43:47Z</dcterms:modified>
</cp:coreProperties>
</file>