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7" r:id="rId6"/>
    <p:sldId id="258" r:id="rId7"/>
    <p:sldId id="266" r:id="rId8"/>
    <p:sldId id="265" r:id="rId9"/>
    <p:sldId id="267" r:id="rId10"/>
    <p:sldId id="260" r:id="rId11"/>
    <p:sldId id="270" r:id="rId12"/>
    <p:sldId id="271" r:id="rId13"/>
    <p:sldId id="261" r:id="rId14"/>
    <p:sldId id="262" r:id="rId15"/>
    <p:sldId id="263" r:id="rId16"/>
    <p:sldId id="264" r:id="rId17"/>
    <p:sldId id="268" r:id="rId18"/>
    <p:sldId id="269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cilia Svärd" initials="CS" lastIdx="1" clrIdx="0">
    <p:extLst>
      <p:ext uri="{19B8F6BF-5375-455C-9EA6-DF929625EA0E}">
        <p15:presenceInfo xmlns:p15="http://schemas.microsoft.com/office/powerpoint/2012/main" userId="S::cecilia.svard@ica.se::39848ab5-8ae6-4821-8564-effdec24b3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AA1B09-0970-4C0E-9D43-B27D6D87AAAC}" v="40" dt="2020-01-15T13:03:07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24" autoAdjust="0"/>
  </p:normalViewPr>
  <p:slideViewPr>
    <p:cSldViewPr snapToGrid="0">
      <p:cViewPr varScale="1">
        <p:scale>
          <a:sx n="106" d="100"/>
          <a:sy n="106" d="100"/>
        </p:scale>
        <p:origin x="79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Svärd" userId="39848ab5-8ae6-4821-8564-effdec24b376" providerId="ADAL" clId="{CCAA1B09-0970-4C0E-9D43-B27D6D87AAAC}"/>
    <pc:docChg chg="undo custSel addSld delSld modSld">
      <pc:chgData name="Cecilia Svärd" userId="39848ab5-8ae6-4821-8564-effdec24b376" providerId="ADAL" clId="{CCAA1B09-0970-4C0E-9D43-B27D6D87AAAC}" dt="2020-01-15T13:05:07.557" v="2395" actId="2711"/>
      <pc:docMkLst>
        <pc:docMk/>
      </pc:docMkLst>
      <pc:sldChg chg="modSp">
        <pc:chgData name="Cecilia Svärd" userId="39848ab5-8ae6-4821-8564-effdec24b376" providerId="ADAL" clId="{CCAA1B09-0970-4C0E-9D43-B27D6D87AAAC}" dt="2020-01-15T12:33:32.187" v="1901" actId="27636"/>
        <pc:sldMkLst>
          <pc:docMk/>
          <pc:sldMk cId="15379097" sldId="257"/>
        </pc:sldMkLst>
        <pc:spChg chg="mod">
          <ac:chgData name="Cecilia Svärd" userId="39848ab5-8ae6-4821-8564-effdec24b376" providerId="ADAL" clId="{CCAA1B09-0970-4C0E-9D43-B27D6D87AAAC}" dt="2020-01-15T12:33:29.515" v="1899" actId="27636"/>
          <ac:spMkLst>
            <pc:docMk/>
            <pc:sldMk cId="15379097" sldId="257"/>
            <ac:spMk id="2" creationId="{A76BDD29-86AA-4088-BCCB-5BF6BC146B57}"/>
          </ac:spMkLst>
        </pc:spChg>
        <pc:spChg chg="mod">
          <ac:chgData name="Cecilia Svärd" userId="39848ab5-8ae6-4821-8564-effdec24b376" providerId="ADAL" clId="{CCAA1B09-0970-4C0E-9D43-B27D6D87AAAC}" dt="2020-01-15T12:33:32.187" v="1901" actId="27636"/>
          <ac:spMkLst>
            <pc:docMk/>
            <pc:sldMk cId="15379097" sldId="257"/>
            <ac:spMk id="3" creationId="{B33BF9BE-5C08-4858-BDB3-D888E3E41CC1}"/>
          </ac:spMkLst>
        </pc:spChg>
      </pc:sldChg>
      <pc:sldChg chg="modSp">
        <pc:chgData name="Cecilia Svärd" userId="39848ab5-8ae6-4821-8564-effdec24b376" providerId="ADAL" clId="{CCAA1B09-0970-4C0E-9D43-B27D6D87AAAC}" dt="2020-01-15T13:05:07.557" v="2395" actId="2711"/>
        <pc:sldMkLst>
          <pc:docMk/>
          <pc:sldMk cId="3951011674" sldId="258"/>
        </pc:sldMkLst>
        <pc:spChg chg="mod">
          <ac:chgData name="Cecilia Svärd" userId="39848ab5-8ae6-4821-8564-effdec24b376" providerId="ADAL" clId="{CCAA1B09-0970-4C0E-9D43-B27D6D87AAAC}" dt="2020-01-15T13:05:07.557" v="2395" actId="2711"/>
          <ac:spMkLst>
            <pc:docMk/>
            <pc:sldMk cId="3951011674" sldId="258"/>
            <ac:spMk id="3" creationId="{B33BF9BE-5C08-4858-BDB3-D888E3E41CC1}"/>
          </ac:spMkLst>
        </pc:spChg>
      </pc:sldChg>
      <pc:sldChg chg="modSp del">
        <pc:chgData name="Cecilia Svärd" userId="39848ab5-8ae6-4821-8564-effdec24b376" providerId="ADAL" clId="{CCAA1B09-0970-4C0E-9D43-B27D6D87AAAC}" dt="2020-01-15T12:11:49.328" v="1181" actId="47"/>
        <pc:sldMkLst>
          <pc:docMk/>
          <pc:sldMk cId="3230204688" sldId="259"/>
        </pc:sldMkLst>
        <pc:spChg chg="mod">
          <ac:chgData name="Cecilia Svärd" userId="39848ab5-8ae6-4821-8564-effdec24b376" providerId="ADAL" clId="{CCAA1B09-0970-4C0E-9D43-B27D6D87AAAC}" dt="2020-01-15T12:10:40.915" v="1172"/>
          <ac:spMkLst>
            <pc:docMk/>
            <pc:sldMk cId="3230204688" sldId="259"/>
            <ac:spMk id="2" creationId="{A76BDD29-86AA-4088-BCCB-5BF6BC146B57}"/>
          </ac:spMkLst>
        </pc:spChg>
      </pc:sldChg>
      <pc:sldChg chg="modSp addCm">
        <pc:chgData name="Cecilia Svärd" userId="39848ab5-8ae6-4821-8564-effdec24b376" providerId="ADAL" clId="{CCAA1B09-0970-4C0E-9D43-B27D6D87AAAC}" dt="2020-01-15T13:04:02.048" v="2387" actId="2711"/>
        <pc:sldMkLst>
          <pc:docMk/>
          <pc:sldMk cId="1575594887" sldId="260"/>
        </pc:sldMkLst>
        <pc:spChg chg="mod">
          <ac:chgData name="Cecilia Svärd" userId="39848ab5-8ae6-4821-8564-effdec24b376" providerId="ADAL" clId="{CCAA1B09-0970-4C0E-9D43-B27D6D87AAAC}" dt="2020-01-15T12:23:23.244" v="1719" actId="14100"/>
          <ac:spMkLst>
            <pc:docMk/>
            <pc:sldMk cId="1575594887" sldId="260"/>
            <ac:spMk id="2" creationId="{A76BDD29-86AA-4088-BCCB-5BF6BC146B57}"/>
          </ac:spMkLst>
        </pc:spChg>
        <pc:spChg chg="mod">
          <ac:chgData name="Cecilia Svärd" userId="39848ab5-8ae6-4821-8564-effdec24b376" providerId="ADAL" clId="{CCAA1B09-0970-4C0E-9D43-B27D6D87AAAC}" dt="2020-01-15T13:04:02.048" v="2387" actId="2711"/>
          <ac:spMkLst>
            <pc:docMk/>
            <pc:sldMk cId="1575594887" sldId="260"/>
            <ac:spMk id="3" creationId="{B33BF9BE-5C08-4858-BDB3-D888E3E41CC1}"/>
          </ac:spMkLst>
        </pc:spChg>
      </pc:sldChg>
      <pc:sldChg chg="modSp">
        <pc:chgData name="Cecilia Svärd" userId="39848ab5-8ae6-4821-8564-effdec24b376" providerId="ADAL" clId="{CCAA1B09-0970-4C0E-9D43-B27D6D87AAAC}" dt="2020-01-15T12:28:41.352" v="1834" actId="255"/>
        <pc:sldMkLst>
          <pc:docMk/>
          <pc:sldMk cId="3418481013" sldId="261"/>
        </pc:sldMkLst>
        <pc:spChg chg="mod">
          <ac:chgData name="Cecilia Svärd" userId="39848ab5-8ae6-4821-8564-effdec24b376" providerId="ADAL" clId="{CCAA1B09-0970-4C0E-9D43-B27D6D87AAAC}" dt="2020-01-15T12:28:41.352" v="1834" actId="255"/>
          <ac:spMkLst>
            <pc:docMk/>
            <pc:sldMk cId="3418481013" sldId="261"/>
            <ac:spMk id="2" creationId="{A76BDD29-86AA-4088-BCCB-5BF6BC146B57}"/>
          </ac:spMkLst>
        </pc:spChg>
      </pc:sldChg>
      <pc:sldChg chg="modSp">
        <pc:chgData name="Cecilia Svärd" userId="39848ab5-8ae6-4821-8564-effdec24b376" providerId="ADAL" clId="{CCAA1B09-0970-4C0E-9D43-B27D6D87AAAC}" dt="2020-01-15T12:28:47.714" v="1835" actId="255"/>
        <pc:sldMkLst>
          <pc:docMk/>
          <pc:sldMk cId="3047674079" sldId="262"/>
        </pc:sldMkLst>
        <pc:spChg chg="mod">
          <ac:chgData name="Cecilia Svärd" userId="39848ab5-8ae6-4821-8564-effdec24b376" providerId="ADAL" clId="{CCAA1B09-0970-4C0E-9D43-B27D6D87AAAC}" dt="2020-01-15T12:28:47.714" v="1835" actId="255"/>
          <ac:spMkLst>
            <pc:docMk/>
            <pc:sldMk cId="3047674079" sldId="262"/>
            <ac:spMk id="2" creationId="{A76BDD29-86AA-4088-BCCB-5BF6BC146B57}"/>
          </ac:spMkLst>
        </pc:spChg>
      </pc:sldChg>
      <pc:sldChg chg="modSp">
        <pc:chgData name="Cecilia Svärd" userId="39848ab5-8ae6-4821-8564-effdec24b376" providerId="ADAL" clId="{CCAA1B09-0970-4C0E-9D43-B27D6D87AAAC}" dt="2020-01-15T12:28:54.024" v="1837" actId="27636"/>
        <pc:sldMkLst>
          <pc:docMk/>
          <pc:sldMk cId="449640512" sldId="263"/>
        </pc:sldMkLst>
        <pc:spChg chg="mod">
          <ac:chgData name="Cecilia Svärd" userId="39848ab5-8ae6-4821-8564-effdec24b376" providerId="ADAL" clId="{CCAA1B09-0970-4C0E-9D43-B27D6D87AAAC}" dt="2020-01-15T12:28:54.024" v="1837" actId="27636"/>
          <ac:spMkLst>
            <pc:docMk/>
            <pc:sldMk cId="449640512" sldId="263"/>
            <ac:spMk id="2" creationId="{A76BDD29-86AA-4088-BCCB-5BF6BC146B57}"/>
          </ac:spMkLst>
        </pc:spChg>
      </pc:sldChg>
      <pc:sldChg chg="modSp">
        <pc:chgData name="Cecilia Svärd" userId="39848ab5-8ae6-4821-8564-effdec24b376" providerId="ADAL" clId="{CCAA1B09-0970-4C0E-9D43-B27D6D87AAAC}" dt="2020-01-15T12:24:42.611" v="1730" actId="1076"/>
        <pc:sldMkLst>
          <pc:docMk/>
          <pc:sldMk cId="4079893673" sldId="264"/>
        </pc:sldMkLst>
        <pc:spChg chg="mod">
          <ac:chgData name="Cecilia Svärd" userId="39848ab5-8ae6-4821-8564-effdec24b376" providerId="ADAL" clId="{CCAA1B09-0970-4C0E-9D43-B27D6D87AAAC}" dt="2020-01-15T12:24:42.611" v="1730" actId="1076"/>
          <ac:spMkLst>
            <pc:docMk/>
            <pc:sldMk cId="4079893673" sldId="264"/>
            <ac:spMk id="2" creationId="{A76BDD29-86AA-4088-BCCB-5BF6BC146B57}"/>
          </ac:spMkLst>
        </pc:spChg>
      </pc:sldChg>
      <pc:sldChg chg="modSp add">
        <pc:chgData name="Cecilia Svärd" userId="39848ab5-8ae6-4821-8564-effdec24b376" providerId="ADAL" clId="{CCAA1B09-0970-4C0E-9D43-B27D6D87AAAC}" dt="2020-01-15T13:04:45.633" v="2393" actId="2711"/>
        <pc:sldMkLst>
          <pc:docMk/>
          <pc:sldMk cId="3976516576" sldId="265"/>
        </pc:sldMkLst>
        <pc:spChg chg="mod">
          <ac:chgData name="Cecilia Svärd" userId="39848ab5-8ae6-4821-8564-effdec24b376" providerId="ADAL" clId="{CCAA1B09-0970-4C0E-9D43-B27D6D87AAAC}" dt="2020-01-15T13:04:45.633" v="2393" actId="2711"/>
          <ac:spMkLst>
            <pc:docMk/>
            <pc:sldMk cId="3976516576" sldId="265"/>
            <ac:spMk id="3" creationId="{B33BF9BE-5C08-4858-BDB3-D888E3E41CC1}"/>
          </ac:spMkLst>
        </pc:spChg>
      </pc:sldChg>
      <pc:sldChg chg="modSp add">
        <pc:chgData name="Cecilia Svärd" userId="39848ab5-8ae6-4821-8564-effdec24b376" providerId="ADAL" clId="{CCAA1B09-0970-4C0E-9D43-B27D6D87AAAC}" dt="2020-01-15T13:04:57.156" v="2394" actId="2711"/>
        <pc:sldMkLst>
          <pc:docMk/>
          <pc:sldMk cId="4062725173" sldId="266"/>
        </pc:sldMkLst>
        <pc:spChg chg="mod">
          <ac:chgData name="Cecilia Svärd" userId="39848ab5-8ae6-4821-8564-effdec24b376" providerId="ADAL" clId="{CCAA1B09-0970-4C0E-9D43-B27D6D87AAAC}" dt="2020-01-15T13:04:57.156" v="2394" actId="2711"/>
          <ac:spMkLst>
            <pc:docMk/>
            <pc:sldMk cId="4062725173" sldId="266"/>
            <ac:spMk id="3" creationId="{B33BF9BE-5C08-4858-BDB3-D888E3E41CC1}"/>
          </ac:spMkLst>
        </pc:spChg>
      </pc:sldChg>
      <pc:sldChg chg="modSp add">
        <pc:chgData name="Cecilia Svärd" userId="39848ab5-8ae6-4821-8564-effdec24b376" providerId="ADAL" clId="{CCAA1B09-0970-4C0E-9D43-B27D6D87AAAC}" dt="2020-01-15T13:04:31.873" v="2392" actId="27636"/>
        <pc:sldMkLst>
          <pc:docMk/>
          <pc:sldMk cId="1621240960" sldId="267"/>
        </pc:sldMkLst>
        <pc:spChg chg="mod">
          <ac:chgData name="Cecilia Svärd" userId="39848ab5-8ae6-4821-8564-effdec24b376" providerId="ADAL" clId="{CCAA1B09-0970-4C0E-9D43-B27D6D87AAAC}" dt="2020-01-15T12:52:32.839" v="2124" actId="14100"/>
          <ac:spMkLst>
            <pc:docMk/>
            <pc:sldMk cId="1621240960" sldId="267"/>
            <ac:spMk id="2" creationId="{A76BDD29-86AA-4088-BCCB-5BF6BC146B57}"/>
          </ac:spMkLst>
        </pc:spChg>
        <pc:spChg chg="mod">
          <ac:chgData name="Cecilia Svärd" userId="39848ab5-8ae6-4821-8564-effdec24b376" providerId="ADAL" clId="{CCAA1B09-0970-4C0E-9D43-B27D6D87AAAC}" dt="2020-01-15T13:04:31.873" v="2392" actId="27636"/>
          <ac:spMkLst>
            <pc:docMk/>
            <pc:sldMk cId="1621240960" sldId="267"/>
            <ac:spMk id="3" creationId="{B33BF9BE-5C08-4858-BDB3-D888E3E41CC1}"/>
          </ac:spMkLst>
        </pc:spChg>
      </pc:sldChg>
      <pc:sldChg chg="add del">
        <pc:chgData name="Cecilia Svärd" userId="39848ab5-8ae6-4821-8564-effdec24b376" providerId="ADAL" clId="{CCAA1B09-0970-4C0E-9D43-B27D6D87AAAC}" dt="2020-01-15T12:25:01.360" v="1732"/>
        <pc:sldMkLst>
          <pc:docMk/>
          <pc:sldMk cId="70917418" sldId="268"/>
        </pc:sldMkLst>
      </pc:sldChg>
      <pc:sldChg chg="addSp delSp modSp add">
        <pc:chgData name="Cecilia Svärd" userId="39848ab5-8ae6-4821-8564-effdec24b376" providerId="ADAL" clId="{CCAA1B09-0970-4C0E-9D43-B27D6D87AAAC}" dt="2020-01-15T12:28:31.407" v="1833" actId="255"/>
        <pc:sldMkLst>
          <pc:docMk/>
          <pc:sldMk cId="2356675609" sldId="268"/>
        </pc:sldMkLst>
        <pc:spChg chg="mod">
          <ac:chgData name="Cecilia Svärd" userId="39848ab5-8ae6-4821-8564-effdec24b376" providerId="ADAL" clId="{CCAA1B09-0970-4C0E-9D43-B27D6D87AAAC}" dt="2020-01-15T12:28:31.407" v="1833" actId="255"/>
          <ac:spMkLst>
            <pc:docMk/>
            <pc:sldMk cId="2356675609" sldId="268"/>
            <ac:spMk id="2" creationId="{A76BDD29-86AA-4088-BCCB-5BF6BC146B57}"/>
          </ac:spMkLst>
        </pc:spChg>
        <pc:spChg chg="del">
          <ac:chgData name="Cecilia Svärd" userId="39848ab5-8ae6-4821-8564-effdec24b376" providerId="ADAL" clId="{CCAA1B09-0970-4C0E-9D43-B27D6D87AAAC}" dt="2020-01-15T12:25:13.502" v="1734"/>
          <ac:spMkLst>
            <pc:docMk/>
            <pc:sldMk cId="2356675609" sldId="268"/>
            <ac:spMk id="3" creationId="{B33BF9BE-5C08-4858-BDB3-D888E3E41CC1}"/>
          </ac:spMkLst>
        </pc:spChg>
        <pc:spChg chg="add del mod">
          <ac:chgData name="Cecilia Svärd" userId="39848ab5-8ae6-4821-8564-effdec24b376" providerId="ADAL" clId="{CCAA1B09-0970-4C0E-9D43-B27D6D87AAAC}" dt="2020-01-15T12:28:20.045" v="1830"/>
          <ac:spMkLst>
            <pc:docMk/>
            <pc:sldMk cId="2356675609" sldId="268"/>
            <ac:spMk id="4" creationId="{2873E97A-1572-4C9C-97B0-FD1DAD1DA653}"/>
          </ac:spMkLst>
        </pc:spChg>
      </pc:sldChg>
      <pc:sldChg chg="add del">
        <pc:chgData name="Cecilia Svärd" userId="39848ab5-8ae6-4821-8564-effdec24b376" providerId="ADAL" clId="{CCAA1B09-0970-4C0E-9D43-B27D6D87AAAC}" dt="2020-01-15T12:23:48.283" v="1723" actId="47"/>
        <pc:sldMkLst>
          <pc:docMk/>
          <pc:sldMk cId="2696093706" sldId="268"/>
        </pc:sldMkLst>
      </pc:sldChg>
      <pc:sldChg chg="modSp add">
        <pc:chgData name="Cecilia Svärd" userId="39848ab5-8ae6-4821-8564-effdec24b376" providerId="ADAL" clId="{CCAA1B09-0970-4C0E-9D43-B27D6D87AAAC}" dt="2020-01-15T12:29:16.195" v="1859" actId="20577"/>
        <pc:sldMkLst>
          <pc:docMk/>
          <pc:sldMk cId="2174619613" sldId="269"/>
        </pc:sldMkLst>
        <pc:spChg chg="mod">
          <ac:chgData name="Cecilia Svärd" userId="39848ab5-8ae6-4821-8564-effdec24b376" providerId="ADAL" clId="{CCAA1B09-0970-4C0E-9D43-B27D6D87AAAC}" dt="2020-01-15T12:29:16.195" v="1859" actId="20577"/>
          <ac:spMkLst>
            <pc:docMk/>
            <pc:sldMk cId="2174619613" sldId="269"/>
            <ac:spMk id="2" creationId="{A76BDD29-86AA-4088-BCCB-5BF6BC146B57}"/>
          </ac:spMkLst>
        </pc:spChg>
      </pc:sldChg>
      <pc:sldChg chg="modSp add delCm">
        <pc:chgData name="Cecilia Svärd" userId="39848ab5-8ae6-4821-8564-effdec24b376" providerId="ADAL" clId="{CCAA1B09-0970-4C0E-9D43-B27D6D87AAAC}" dt="2020-01-15T13:04:17.811" v="2390" actId="14100"/>
        <pc:sldMkLst>
          <pc:docMk/>
          <pc:sldMk cId="282467861" sldId="270"/>
        </pc:sldMkLst>
        <pc:spChg chg="mod">
          <ac:chgData name="Cecilia Svärd" userId="39848ab5-8ae6-4821-8564-effdec24b376" providerId="ADAL" clId="{CCAA1B09-0970-4C0E-9D43-B27D6D87AAAC}" dt="2020-01-15T13:01:54.942" v="2268" actId="122"/>
          <ac:spMkLst>
            <pc:docMk/>
            <pc:sldMk cId="282467861" sldId="270"/>
            <ac:spMk id="2" creationId="{A76BDD29-86AA-4088-BCCB-5BF6BC146B57}"/>
          </ac:spMkLst>
        </pc:spChg>
        <pc:spChg chg="mod">
          <ac:chgData name="Cecilia Svärd" userId="39848ab5-8ae6-4821-8564-effdec24b376" providerId="ADAL" clId="{CCAA1B09-0970-4C0E-9D43-B27D6D87AAAC}" dt="2020-01-15T13:04:17.811" v="2390" actId="14100"/>
          <ac:spMkLst>
            <pc:docMk/>
            <pc:sldMk cId="282467861" sldId="270"/>
            <ac:spMk id="3" creationId="{B33BF9BE-5C08-4858-BDB3-D888E3E41CC1}"/>
          </ac:spMkLst>
        </pc:spChg>
      </pc:sldChg>
      <pc:sldChg chg="modSp add">
        <pc:chgData name="Cecilia Svärd" userId="39848ab5-8ae6-4821-8564-effdec24b376" providerId="ADAL" clId="{CCAA1B09-0970-4C0E-9D43-B27D6D87AAAC}" dt="2020-01-15T13:03:50.316" v="2386" actId="2711"/>
        <pc:sldMkLst>
          <pc:docMk/>
          <pc:sldMk cId="4215825192" sldId="271"/>
        </pc:sldMkLst>
        <pc:spChg chg="mod">
          <ac:chgData name="Cecilia Svärd" userId="39848ab5-8ae6-4821-8564-effdec24b376" providerId="ADAL" clId="{CCAA1B09-0970-4C0E-9D43-B27D6D87AAAC}" dt="2020-01-15T13:03:38.920" v="2385" actId="2711"/>
          <ac:spMkLst>
            <pc:docMk/>
            <pc:sldMk cId="4215825192" sldId="271"/>
            <ac:spMk id="2" creationId="{A76BDD29-86AA-4088-BCCB-5BF6BC146B57}"/>
          </ac:spMkLst>
        </pc:spChg>
        <pc:spChg chg="mod">
          <ac:chgData name="Cecilia Svärd" userId="39848ab5-8ae6-4821-8564-effdec24b376" providerId="ADAL" clId="{CCAA1B09-0970-4C0E-9D43-B27D6D87AAAC}" dt="2020-01-15T13:03:50.316" v="2386" actId="2711"/>
          <ac:spMkLst>
            <pc:docMk/>
            <pc:sldMk cId="4215825192" sldId="271"/>
            <ac:spMk id="3" creationId="{B33BF9BE-5C08-4858-BDB3-D888E3E41CC1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15T13:22:23.791" idx="1">
    <p:pos x="1471" y="3234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98D43-84B7-4382-BD26-42D750D51E2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97AE3-1146-4D95-8892-855B00B812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4875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, viktigt då vi måste veta för </a:t>
            </a:r>
            <a:r>
              <a:rPr lang="sv-SE" dirty="0" err="1"/>
              <a:t>ev</a:t>
            </a:r>
            <a:r>
              <a:rPr lang="sv-SE" dirty="0"/>
              <a:t> låna spelare, avanmäla, samt att vi måste återkomma till dem i slutet på jan med antal spelare etc.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97AE3-1146-4D95-8892-855B00B81282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1242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(osäker på 1120 kr 651 och 256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97AE3-1146-4D95-8892-855B00B81282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1460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(osäker på 1120 kr 651 och 256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97AE3-1146-4D95-8892-855B00B81282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766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(osäker på 1120 kr 651 och 256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197AE3-1146-4D95-8892-855B00B8128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050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DC9BC3-FB25-4BFC-9F24-23B46064C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A1E653-7027-4847-A24D-47D883F44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51AB48-F09E-4B8F-85A0-F3EFE8D75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75383C-0FF6-45D0-BEF7-D843A9C2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CDE292-8F46-49AD-9E97-861A8C1B0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27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C300F1-217C-433C-878F-AD330EEB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FA0CBE-2A38-4386-8C15-BECCDC227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BB93DE-B0C9-42DC-B99A-7B0A7FBBD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03D06BD-DA83-446B-BD28-F907DBE1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17E4A9-FA76-4FF3-BBD8-65A7FB1CA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02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F45C4EC-5B32-4E6A-8884-E56C3CF3D2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2300A47-5E01-41DB-9575-7567F1811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C68A54-B980-43AE-8679-57F6C063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3879413-8DD3-4723-95F5-C038D1BB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F78E10-7E90-467F-89BC-FD8999F5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322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4DE47B-4938-4EF6-8836-1EC1B57E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9C493D-BCC5-48E9-9443-C112415BB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1A08B4-57F0-4F12-82C9-DFA35CF24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40A8A3-A6D5-4B57-9CA7-A76753991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8DB291-688D-459F-8BDA-AD436DDF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592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DB5F11-6A41-4F23-815F-C48145F01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0E37C0-21AA-44FE-8A6F-C811E17A19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1D574C-F7A2-45ED-AED7-6CAC693F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6C2CC16-3B5C-4E5E-B907-A717503D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9BF470C-EAAB-4C56-98B0-D0EEADA1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868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5F05A8-12E4-436F-836F-86742B5CF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264FCE-72A8-4A60-A23C-FA0A59B5A8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7F209F4-F69C-4EFB-8423-923596A97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FB9DDC-39EF-43B4-8C6F-BD4A60A80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426D4DA-53C3-410F-9A89-1DEBA5EC9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93BAE0C-A0BF-4C34-8119-2E0399E15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53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C47500-681E-47FA-817A-AC2F92975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7950CEA-4DBC-4838-88EC-2DD221281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634921B-FA61-47A5-8E0A-B1F834FCB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344DCB7-F8C4-4365-A8F1-10BBD6B5C6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4BEB98C-7BBA-4527-BEBE-6FE2868A7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284DA22-366E-4E36-AF19-6FBB21700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702E819-F298-47B1-89BC-4BF4C6C91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4B66A18-915F-4C11-A875-96AC9C721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2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B82294-F030-4DD1-AFDF-D49F8AB1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6663E0-5BB4-4080-976D-D1F3B6FE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102F08C-2663-495C-9450-02ED4231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FFA3EEF-0974-4D8A-8614-A423FA46D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13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52EF334-35D9-4263-9C07-7893CE1C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F00D51D-C5FA-4097-8C56-7BD8270D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F404EAC-67F0-49E9-B74D-4CABA0B68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085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15EC32-4007-4A76-BDC0-5BFE09753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E81919-33C2-428D-A6C4-901D80909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E2CBD0-4DAE-4C78-B082-546ABC5E6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DA49C4D-D68B-4E0F-8F17-6285EB2EF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237DAC-DD2E-4000-B7DE-DB8B7947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D4DB026-86D4-44CE-827D-8C1C9323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873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D70F48-A20D-43C6-8A32-A73DCC9FC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7712E48-5296-41B7-BFAD-E97A3D2C4B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B184719-1472-477D-9F10-4377FA31A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A2EE5A-7F48-415C-AFDB-C89E49A3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51F3C3F-2CA4-4220-A2A8-D1FB2974C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7E32D4-4199-41BE-A85D-C114CC82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394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E4BDCA2-CD64-486D-920D-670BDE13A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23C3225-4048-4A21-899C-3FAE83DFB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9FAD39-73C4-43EA-8427-25C4A133D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6A0E4-7810-4FAF-A7C4-FF48904423CB}" type="datetimeFigureOut">
              <a:rPr lang="sv-SE" smtClean="0"/>
              <a:t>2020-01-15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67AB8C-AC88-4114-9EDA-2DD26054E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8B02F0-FC5C-43B2-BA69-9BE93ADDF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4C90-8208-4D4E-A9B0-44D53BF95F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845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D5656C-35D6-4997-A4F1-B5F14537B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7200" dirty="0">
                <a:solidFill>
                  <a:schemeClr val="bg1"/>
                </a:solidFill>
                <a:latin typeface="Bahnschrift" panose="020B0502040204020203" pitchFamily="34" charset="0"/>
              </a:rPr>
              <a:t>Föräldramöte U11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C9B4725-BB51-4FA6-A77D-765DC0AEA0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400" dirty="0">
                <a:solidFill>
                  <a:schemeClr val="bg1"/>
                </a:solidFill>
                <a:latin typeface="Bahnschrift" panose="020B0502040204020203" pitchFamily="34" charset="0"/>
              </a:rPr>
              <a:t>Onsdag 15 jan 2020 </a:t>
            </a:r>
            <a:r>
              <a:rPr lang="sv-SE" sz="4400" dirty="0" err="1">
                <a:solidFill>
                  <a:schemeClr val="bg1"/>
                </a:solidFill>
                <a:latin typeface="Bahnschrift" panose="020B0502040204020203" pitchFamily="34" charset="0"/>
              </a:rPr>
              <a:t>kl</a:t>
            </a:r>
            <a:r>
              <a:rPr lang="sv-SE" sz="4400" dirty="0">
                <a:solidFill>
                  <a:schemeClr val="bg1"/>
                </a:solidFill>
                <a:latin typeface="Bahnschrift" panose="020B0502040204020203" pitchFamily="34" charset="0"/>
              </a:rPr>
              <a:t> 17.15 </a:t>
            </a:r>
          </a:p>
        </p:txBody>
      </p:sp>
    </p:spTree>
    <p:extLst>
      <p:ext uri="{BB962C8B-B14F-4D97-AF65-F5344CB8AC3E}">
        <p14:creationId xmlns:p14="http://schemas.microsoft.com/office/powerpoint/2010/main" val="305327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440" y="2725880"/>
            <a:ext cx="9144000" cy="105987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v-SE" sz="9600" dirty="0">
                <a:solidFill>
                  <a:schemeClr val="bg1"/>
                </a:solidFill>
                <a:latin typeface="Bahnschrift" panose="020B0502040204020203" pitchFamily="34" charset="0"/>
              </a:rPr>
              <a:t>Städdagar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199"/>
            <a:ext cx="9144000" cy="4371109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8481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440" y="2899063"/>
            <a:ext cx="9144000" cy="105987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v-SE" sz="9600" dirty="0">
                <a:solidFill>
                  <a:schemeClr val="bg1"/>
                </a:solidFill>
                <a:latin typeface="Bahnschrift" panose="020B0502040204020203" pitchFamily="34" charset="0"/>
              </a:rPr>
              <a:t>Sverigelotter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199"/>
            <a:ext cx="9144000" cy="4371109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7674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304" y="2899063"/>
            <a:ext cx="9144000" cy="1059873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</a:pPr>
            <a:r>
              <a:rPr lang="sv-SE" sz="9600" dirty="0">
                <a:solidFill>
                  <a:schemeClr val="bg1"/>
                </a:solidFill>
                <a:latin typeface="Bahnschrift" panose="020B0502040204020203" pitchFamily="34" charset="0"/>
              </a:rPr>
              <a:t>Laget</a:t>
            </a:r>
            <a: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  <a:t>.se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199"/>
            <a:ext cx="9144000" cy="4371109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9640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7736" y="2466108"/>
            <a:ext cx="9144000" cy="157941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5400" dirty="0">
                <a:solidFill>
                  <a:schemeClr val="bg1"/>
                </a:solidFill>
                <a:latin typeface="Bahnschrift" panose="020B0502040204020203" pitchFamily="34" charset="0"/>
              </a:rPr>
              <a:t>Hjälp att prata med era barn </a:t>
            </a:r>
            <a:r>
              <a:rPr lang="sv-SE" sz="5400" dirty="0">
                <a:solidFill>
                  <a:schemeClr val="bg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  <a:t></a:t>
            </a:r>
            <a:endParaRPr lang="sv-SE" sz="54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19745"/>
            <a:ext cx="9144000" cy="3851563"/>
          </a:xfrm>
        </p:spPr>
        <p:txBody>
          <a:bodyPr>
            <a:normAutofit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9893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7736" y="1892808"/>
            <a:ext cx="9144000" cy="160934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6800" dirty="0">
                <a:solidFill>
                  <a:schemeClr val="bg1"/>
                </a:solidFill>
                <a:latin typeface="Bahnschrift" panose="020B0502040204020203" pitchFamily="34" charset="0"/>
              </a:rPr>
              <a:t>Sponsorer</a:t>
            </a:r>
          </a:p>
        </p:txBody>
      </p:sp>
    </p:spTree>
    <p:extLst>
      <p:ext uri="{BB962C8B-B14F-4D97-AF65-F5344CB8AC3E}">
        <p14:creationId xmlns:p14="http://schemas.microsoft.com/office/powerpoint/2010/main" val="2356675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7736" y="1892808"/>
            <a:ext cx="9144000" cy="160934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6800" dirty="0">
                <a:solidFill>
                  <a:schemeClr val="bg1"/>
                </a:solidFill>
                <a:latin typeface="Bahnschrift" panose="020B0502040204020203" pitchFamily="34" charset="0"/>
              </a:rPr>
              <a:t>Annat ni vill ta upp?</a:t>
            </a:r>
          </a:p>
        </p:txBody>
      </p:sp>
    </p:spTree>
    <p:extLst>
      <p:ext uri="{BB962C8B-B14F-4D97-AF65-F5344CB8AC3E}">
        <p14:creationId xmlns:p14="http://schemas.microsoft.com/office/powerpoint/2010/main" val="217461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881"/>
            <a:ext cx="9144000" cy="941831"/>
          </a:xfrm>
        </p:spPr>
        <p:txBody>
          <a:bodyPr>
            <a:normAutofit fontScale="90000"/>
          </a:bodyPr>
          <a:lstStyle/>
          <a:p>
            <a:pPr algn="l"/>
            <a:r>
              <a:rPr lang="sv-SE" sz="6400" b="1" dirty="0">
                <a:solidFill>
                  <a:schemeClr val="bg1"/>
                </a:solidFill>
                <a:latin typeface="Bahnschrift" panose="020B0502040204020203" pitchFamily="34" charset="0"/>
              </a:rPr>
              <a:t>Agenda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25297"/>
            <a:ext cx="9144000" cy="5193792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MoraKniv Cup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Skogsbo Cup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Hur får vi in pengar?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Städdagar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Sverigelotter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Laget.se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Hjälp att prata med era barn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Sponsorer</a:t>
            </a:r>
          </a:p>
          <a:p>
            <a:pPr marL="342900" indent="-342900" algn="l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sv-SE" sz="4000" dirty="0">
                <a:solidFill>
                  <a:schemeClr val="bg1"/>
                </a:solidFill>
                <a:latin typeface="Bahnschrift" panose="020B0502040204020203" pitchFamily="34" charset="0"/>
              </a:rPr>
              <a:t>Annat ni vill ta upp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7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0327"/>
            <a:ext cx="9144000" cy="1059873"/>
          </a:xfrm>
        </p:spPr>
        <p:txBody>
          <a:bodyPr>
            <a:normAutofit/>
          </a:bodyPr>
          <a:lstStyle/>
          <a:p>
            <a:pPr algn="l">
              <a:spcBef>
                <a:spcPts val="1800"/>
              </a:spcBef>
            </a:pPr>
            <a: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  <a:t>MoraKniv Cup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200"/>
            <a:ext cx="9503122" cy="5548745"/>
          </a:xfrm>
        </p:spPr>
        <p:txBody>
          <a:bodyPr>
            <a:normAutofit/>
          </a:bodyPr>
          <a:lstStyle/>
          <a:p>
            <a:pPr algn="l"/>
            <a:endParaRPr lang="sv-SE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13-15 mars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sv-SE" sz="3600" dirty="0" err="1">
                <a:solidFill>
                  <a:schemeClr val="bg1"/>
                </a:solidFill>
                <a:latin typeface="Bahnschrift" panose="020B0502040204020203" pitchFamily="34" charset="0"/>
              </a:rPr>
              <a:t>Incheck</a:t>
            </a:r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 på fredagen ca 18-19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Första matcherna startar </a:t>
            </a:r>
            <a:r>
              <a:rPr lang="sv-SE" sz="3600" dirty="0" err="1">
                <a:solidFill>
                  <a:schemeClr val="bg1"/>
                </a:solidFill>
                <a:latin typeface="Bahnschrift" panose="020B0502040204020203" pitchFamily="34" charset="0"/>
              </a:rPr>
              <a:t>kl</a:t>
            </a:r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 8.00 på lördagen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Svara på kallelse senast mån 20 jan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Ledare och spelare kommer att bo på Mora Parken</a:t>
            </a:r>
          </a:p>
          <a:p>
            <a:pPr algn="l"/>
            <a:endParaRPr lang="sv-SE" sz="3600" dirty="0"/>
          </a:p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101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0327"/>
            <a:ext cx="9144000" cy="1059873"/>
          </a:xfrm>
        </p:spPr>
        <p:txBody>
          <a:bodyPr>
            <a:normAutofit/>
          </a:bodyPr>
          <a:lstStyle/>
          <a:p>
            <a:pPr algn="l">
              <a:spcBef>
                <a:spcPts val="1800"/>
              </a:spcBef>
            </a:pPr>
            <a: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  <a:t>MoraKniv Cup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200"/>
            <a:ext cx="9144000" cy="5548745"/>
          </a:xfrm>
        </p:spPr>
        <p:txBody>
          <a:bodyPr>
            <a:normAutofit/>
          </a:bodyPr>
          <a:lstStyle/>
          <a:p>
            <a:pPr algn="l"/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Kostnad:</a:t>
            </a:r>
            <a:b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4000 kr anmälningsavgift + 1400 kr per spelare och 1100 kr för extra ledare (2 ledare ingår)</a:t>
            </a:r>
          </a:p>
          <a:p>
            <a:pPr algn="l"/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Ca </a:t>
            </a:r>
            <a:r>
              <a:rPr lang="sv-SE" sz="3000" b="1" dirty="0">
                <a:solidFill>
                  <a:schemeClr val="bg1"/>
                </a:solidFill>
                <a:latin typeface="Bahnschrift" panose="020B0502040204020203" pitchFamily="34" charset="0"/>
              </a:rPr>
              <a:t>32 500kr </a:t>
            </a: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totalt. Ca </a:t>
            </a:r>
            <a:r>
              <a:rPr lang="sv-SE" sz="3000" b="1" dirty="0">
                <a:solidFill>
                  <a:schemeClr val="bg1"/>
                </a:solidFill>
                <a:latin typeface="Bahnschrift" panose="020B0502040204020203" pitchFamily="34" charset="0"/>
              </a:rPr>
              <a:t>1500 kr </a:t>
            </a: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per spelare</a:t>
            </a:r>
          </a:p>
          <a:p>
            <a:pPr algn="l"/>
            <a:b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I Deltagaravgiften ingår:</a:t>
            </a:r>
            <a:b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Förläggning 2 nätter</a:t>
            </a:r>
            <a:b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Frukost: Lördag och Söndag</a:t>
            </a:r>
            <a:b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Lunch: Lördag och Söndag</a:t>
            </a:r>
            <a:b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r>
              <a:rPr lang="sv-SE" sz="3000" dirty="0">
                <a:solidFill>
                  <a:schemeClr val="bg1"/>
                </a:solidFill>
                <a:latin typeface="Bahnschrift" panose="020B0502040204020203" pitchFamily="34" charset="0"/>
              </a:rPr>
              <a:t>Middag: Lördag</a:t>
            </a:r>
          </a:p>
          <a:p>
            <a:pPr algn="l"/>
            <a:endParaRPr lang="sv-SE" sz="3600" dirty="0"/>
          </a:p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72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0327"/>
            <a:ext cx="9144000" cy="1059873"/>
          </a:xfrm>
        </p:spPr>
        <p:txBody>
          <a:bodyPr>
            <a:normAutofit/>
          </a:bodyPr>
          <a:lstStyle/>
          <a:p>
            <a:pPr algn="l">
              <a:spcBef>
                <a:spcPts val="1800"/>
              </a:spcBef>
            </a:pPr>
            <a: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  <a:t>MoraKniv Cup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00200"/>
            <a:ext cx="9144000" cy="5548745"/>
          </a:xfrm>
        </p:spPr>
        <p:txBody>
          <a:bodyPr>
            <a:normAutofit/>
          </a:bodyPr>
          <a:lstStyle/>
          <a:p>
            <a:pPr algn="l"/>
            <a:endParaRPr lang="sv-SE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3000" b="1" dirty="0">
                <a:solidFill>
                  <a:schemeClr val="bg1"/>
                </a:solidFill>
                <a:latin typeface="Bahnschrift" panose="020B0502040204020203" pitchFamily="34" charset="0"/>
              </a:rPr>
              <a:t>Vill ni föräldrar vara med och bo kvar så boka hotell el liknande nu.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3000" b="1" dirty="0">
                <a:solidFill>
                  <a:schemeClr val="bg1"/>
                </a:solidFill>
                <a:latin typeface="Bahnschrift" panose="020B0502040204020203" pitchFamily="34" charset="0"/>
              </a:rPr>
              <a:t>Om inte så ansvarar ni för att ert barn kommer dit och hem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Tips: </a:t>
            </a:r>
            <a:b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Mora Hotell &amp; Spa (ca 3000kr för två nätter) </a:t>
            </a:r>
          </a:p>
          <a:p>
            <a:pPr algn="l"/>
            <a:r>
              <a:rPr lang="sv-SE" dirty="0" err="1">
                <a:solidFill>
                  <a:schemeClr val="bg1"/>
                </a:solidFill>
                <a:latin typeface="Bahnschrift" panose="020B0502040204020203" pitchFamily="34" charset="0"/>
              </a:rPr>
              <a:t>Hotel</a:t>
            </a:r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 Bishops Arms Mora (ca 2000kr för två nätter) 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Mora Parken Hotell (ca 2000kr för 2 nätter)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Hotell Fridhemsgatan ca 3000kr för två nätter)</a:t>
            </a:r>
          </a:p>
          <a:p>
            <a:pPr algn="l"/>
            <a:endParaRPr lang="sv-SE" dirty="0"/>
          </a:p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651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479"/>
            <a:ext cx="9144000" cy="1204332"/>
          </a:xfrm>
        </p:spPr>
        <p:txBody>
          <a:bodyPr>
            <a:normAutofit/>
          </a:bodyPr>
          <a:lstStyle/>
          <a:p>
            <a:pPr algn="l">
              <a:spcBef>
                <a:spcPts val="1800"/>
              </a:spcBef>
            </a:pPr>
            <a: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  <a:t>Skogsbo Cup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60811"/>
            <a:ext cx="9144000" cy="4873082"/>
          </a:xfrm>
        </p:spPr>
        <p:txBody>
          <a:bodyPr>
            <a:normAutofit lnSpcReduction="10000"/>
          </a:bodyPr>
          <a:lstStyle/>
          <a:p>
            <a:pPr algn="l"/>
            <a:endParaRPr lang="sv-SE" dirty="0"/>
          </a:p>
          <a:p>
            <a:pPr algn="l"/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Önskan finns att vara med även på denna cup</a:t>
            </a:r>
          </a:p>
          <a:p>
            <a:pPr algn="l"/>
            <a:r>
              <a:rPr lang="sv-SE" sz="3600" b="1" dirty="0">
                <a:solidFill>
                  <a:schemeClr val="bg1"/>
                </a:solidFill>
                <a:latin typeface="Bahnschrift" panose="020B0502040204020203" pitchFamily="34" charset="0"/>
              </a:rPr>
              <a:t>29 mars</a:t>
            </a:r>
          </a:p>
          <a:p>
            <a:pPr algn="l"/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Kostnad:</a:t>
            </a:r>
          </a:p>
          <a:p>
            <a:pPr algn="l"/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Anmälningsavgift 2500 kr, spelaravgift 300 kr per spelare och extra ledare 150 kr/ ledare (tre ledare ingår)</a:t>
            </a:r>
          </a:p>
          <a:p>
            <a:pPr algn="l"/>
            <a:r>
              <a:rPr lang="sv-SE" sz="3600" dirty="0">
                <a:solidFill>
                  <a:schemeClr val="bg1"/>
                </a:solidFill>
                <a:latin typeface="Bahnschrift" panose="020B0502040204020203" pitchFamily="34" charset="0"/>
              </a:rPr>
              <a:t>Summa: </a:t>
            </a:r>
            <a:r>
              <a:rPr lang="sv-SE" sz="3600" b="1" dirty="0">
                <a:solidFill>
                  <a:schemeClr val="bg1"/>
                </a:solidFill>
                <a:latin typeface="Bahnschrift" panose="020B0502040204020203" pitchFamily="34" charset="0"/>
              </a:rPr>
              <a:t>8 200 kr</a:t>
            </a:r>
          </a:p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124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0313"/>
            <a:ext cx="9144000" cy="1024127"/>
          </a:xfrm>
        </p:spPr>
        <p:txBody>
          <a:bodyPr>
            <a:normAutofit/>
          </a:bodyPr>
          <a:lstStyle/>
          <a:p>
            <a:pPr algn="l">
              <a:spcBef>
                <a:spcPts val="1800"/>
              </a:spcBef>
            </a:pPr>
            <a: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  <a:t>Pengar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34440"/>
            <a:ext cx="9144000" cy="5303519"/>
          </a:xfrm>
        </p:spPr>
        <p:txBody>
          <a:bodyPr>
            <a:noAutofit/>
          </a:bodyPr>
          <a:lstStyle/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Startar med 1400 kr i lagkassan</a:t>
            </a:r>
          </a:p>
          <a:p>
            <a:pPr algn="l"/>
            <a:r>
              <a:rPr lang="sv-SE" b="1" dirty="0">
                <a:solidFill>
                  <a:schemeClr val="bg1"/>
                </a:solidFill>
                <a:latin typeface="Bahnschrift" panose="020B0502040204020203" pitchFamily="34" charset="0"/>
              </a:rPr>
              <a:t>Inkomster: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Bussresa: 400 kr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Pant: 7027 kr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Sverigelotten: ca 2000 kr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= 9 427 kr </a:t>
            </a:r>
          </a:p>
          <a:p>
            <a:pPr algn="l"/>
            <a:r>
              <a:rPr lang="sv-SE" b="1" dirty="0">
                <a:solidFill>
                  <a:schemeClr val="bg1"/>
                </a:solidFill>
                <a:latin typeface="Bahnschrift" panose="020B0502040204020203" pitchFamily="34" charset="0"/>
              </a:rPr>
              <a:t>Utgifter: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Team Sportia Cup 3000 kr anmälningsavgift + 3875 i spelar – och ledaravgift 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= 6 875 kr</a:t>
            </a:r>
          </a:p>
          <a:p>
            <a:pPr algn="l"/>
            <a:r>
              <a:rPr lang="sv-SE" dirty="0">
                <a:solidFill>
                  <a:schemeClr val="bg1"/>
                </a:solidFill>
                <a:latin typeface="Bahnschrift" panose="020B0502040204020203" pitchFamily="34" charset="0"/>
              </a:rPr>
              <a:t>1 400 kr + 9 427 kr – 6 875 kr =</a:t>
            </a:r>
          </a:p>
          <a:p>
            <a:pPr algn="l"/>
            <a:r>
              <a:rPr lang="sv-SE" b="1" dirty="0">
                <a:solidFill>
                  <a:schemeClr val="bg1"/>
                </a:solidFill>
                <a:latin typeface="Bahnschrift" panose="020B0502040204020203" pitchFamily="34" charset="0"/>
              </a:rPr>
              <a:t>3 952 kr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5594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0313"/>
            <a:ext cx="9144000" cy="1024127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  <a:t>Pengar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36192"/>
            <a:ext cx="9585960" cy="5001767"/>
          </a:xfrm>
        </p:spPr>
        <p:txBody>
          <a:bodyPr>
            <a:noAutofit/>
          </a:bodyPr>
          <a:lstStyle/>
          <a:p>
            <a:r>
              <a:rPr lang="sv-SE" sz="5000" dirty="0">
                <a:solidFill>
                  <a:schemeClr val="bg1"/>
                </a:solidFill>
                <a:latin typeface="Bahnschrift" panose="020B0502040204020203" pitchFamily="34" charset="0"/>
              </a:rPr>
              <a:t>Kostnad per barn för att vara med på MoraKniv och Skogsbo Cup</a:t>
            </a:r>
          </a:p>
          <a:p>
            <a:r>
              <a:rPr lang="sv-SE" sz="5000" dirty="0">
                <a:solidFill>
                  <a:schemeClr val="bg1"/>
                </a:solidFill>
                <a:latin typeface="Bahnschrift" panose="020B0502040204020203" pitchFamily="34" charset="0"/>
              </a:rPr>
              <a:t>Om vi inte samlar in en krona till =</a:t>
            </a:r>
          </a:p>
          <a:p>
            <a:r>
              <a:rPr lang="sv-SE" sz="5000" b="1" dirty="0">
                <a:solidFill>
                  <a:schemeClr val="bg1"/>
                </a:solidFill>
                <a:latin typeface="Bahnschrift" panose="020B0502040204020203" pitchFamily="34" charset="0"/>
              </a:rPr>
              <a:t> 2 100 kr</a:t>
            </a:r>
          </a:p>
          <a:p>
            <a:pPr algn="l"/>
            <a:endParaRPr lang="sv-SE" dirty="0">
              <a:solidFill>
                <a:schemeClr val="bg1"/>
              </a:solidFill>
            </a:endParaRPr>
          </a:p>
          <a:p>
            <a:pPr algn="l"/>
            <a:endParaRPr lang="sv-SE" dirty="0">
              <a:solidFill>
                <a:schemeClr val="bg1"/>
              </a:solidFill>
            </a:endParaRPr>
          </a:p>
          <a:p>
            <a:pPr algn="l"/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467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BDD29-86AA-4088-BCCB-5BF6BC14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0313"/>
            <a:ext cx="9144000" cy="1984247"/>
          </a:xfrm>
        </p:spPr>
        <p:txBody>
          <a:bodyPr>
            <a:normAutofit fontScale="90000"/>
          </a:bodyPr>
          <a:lstStyle/>
          <a:p>
            <a:pPr>
              <a:spcBef>
                <a:spcPts val="1800"/>
              </a:spcBef>
            </a:pPr>
            <a:br>
              <a:rPr lang="sv-SE" sz="6600" dirty="0">
                <a:solidFill>
                  <a:schemeClr val="bg1"/>
                </a:solidFill>
              </a:rPr>
            </a:br>
            <a:r>
              <a:rPr lang="sv-SE" sz="6600" b="1" dirty="0">
                <a:solidFill>
                  <a:schemeClr val="bg1"/>
                </a:solidFill>
                <a:latin typeface="Bahnschrift" panose="020B0502040204020203" pitchFamily="34" charset="0"/>
              </a:rPr>
              <a:t>Vad kan vi göra</a:t>
            </a:r>
            <a:br>
              <a:rPr lang="sv-SE" sz="6600" dirty="0">
                <a:solidFill>
                  <a:schemeClr val="bg1"/>
                </a:solidFill>
                <a:latin typeface="Bahnschrift" panose="020B0502040204020203" pitchFamily="34" charset="0"/>
              </a:rPr>
            </a:br>
            <a:endParaRPr lang="sv-SE" sz="66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33BF9BE-5C08-4858-BDB3-D888E3E41C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08760"/>
            <a:ext cx="9144000" cy="5029199"/>
          </a:xfrm>
        </p:spPr>
        <p:txBody>
          <a:bodyPr>
            <a:noAutofit/>
          </a:bodyPr>
          <a:lstStyle/>
          <a:p>
            <a:r>
              <a:rPr lang="sv-SE" sz="5000" b="1" dirty="0">
                <a:solidFill>
                  <a:schemeClr val="bg1"/>
                </a:solidFill>
                <a:latin typeface="Bahnschrift" panose="020B0502040204020203" pitchFamily="34" charset="0"/>
              </a:rPr>
              <a:t>Panta mera</a:t>
            </a:r>
          </a:p>
          <a:p>
            <a:r>
              <a:rPr lang="sv-SE" sz="5000" b="1" dirty="0">
                <a:solidFill>
                  <a:schemeClr val="bg1"/>
                </a:solidFill>
                <a:latin typeface="Bahnschrift" panose="020B0502040204020203" pitchFamily="34" charset="0"/>
              </a:rPr>
              <a:t>Disco</a:t>
            </a:r>
          </a:p>
          <a:p>
            <a:r>
              <a:rPr lang="sv-SE" sz="5000" b="1" dirty="0">
                <a:solidFill>
                  <a:schemeClr val="bg1"/>
                </a:solidFill>
                <a:latin typeface="Bahnschrift" panose="020B0502040204020203" pitchFamily="34" charset="0"/>
              </a:rPr>
              <a:t>Loppis</a:t>
            </a:r>
          </a:p>
          <a:p>
            <a:r>
              <a:rPr lang="sv-SE" sz="5000" dirty="0">
                <a:solidFill>
                  <a:schemeClr val="bg1"/>
                </a:solidFill>
                <a:latin typeface="Bahnschrift" panose="020B0502040204020203" pitchFamily="34" charset="0"/>
              </a:rPr>
              <a:t>Vi behöver föräldrar som kan ta tag i nått </a:t>
            </a:r>
            <a:r>
              <a:rPr lang="sv-SE" sz="5000" dirty="0">
                <a:solidFill>
                  <a:schemeClr val="bg1"/>
                </a:solidFill>
                <a:latin typeface="Bahnschrift" panose="020B0502040204020203" pitchFamily="34" charset="0"/>
                <a:sym typeface="Wingdings" panose="05000000000000000000" pitchFamily="2" charset="2"/>
              </a:rPr>
              <a:t></a:t>
            </a:r>
            <a:endParaRPr lang="sv-SE" sz="50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l"/>
            <a:endParaRPr lang="sv-SE" dirty="0">
              <a:solidFill>
                <a:schemeClr val="bg1"/>
              </a:solidFill>
            </a:endParaRPr>
          </a:p>
          <a:p>
            <a:pPr algn="l"/>
            <a:endParaRPr lang="sv-SE" dirty="0">
              <a:solidFill>
                <a:schemeClr val="bg1"/>
              </a:solidFill>
            </a:endParaRPr>
          </a:p>
          <a:p>
            <a:pPr algn="l"/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582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E047C40F4ED14EB29CF3AC7AB03658" ma:contentTypeVersion="10" ma:contentTypeDescription="Skapa ett nytt dokument." ma:contentTypeScope="" ma:versionID="8dcdbb8246bf6b8a9de045752d6280f2">
  <xsd:schema xmlns:xsd="http://www.w3.org/2001/XMLSchema" xmlns:xs="http://www.w3.org/2001/XMLSchema" xmlns:p="http://schemas.microsoft.com/office/2006/metadata/properties" xmlns:ns3="5d5b6e8c-4e19-4264-92fd-e7451c27c1a6" xmlns:ns4="7dc0c987-603f-459f-9343-286c329bb6d1" targetNamespace="http://schemas.microsoft.com/office/2006/metadata/properties" ma:root="true" ma:fieldsID="18faf11b1fd64463d1bd92882cedf87b" ns3:_="" ns4:_="">
    <xsd:import namespace="5d5b6e8c-4e19-4264-92fd-e7451c27c1a6"/>
    <xsd:import namespace="7dc0c987-603f-459f-9343-286c329bb6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5b6e8c-4e19-4264-92fd-e7451c27c1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0c987-603f-459f-9343-286c329bb6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3236D7-AA55-4B67-A06C-A8208DA46B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314B31-816D-42FD-947E-9B0DB3CD8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5b6e8c-4e19-4264-92fd-e7451c27c1a6"/>
    <ds:schemaRef ds:uri="7dc0c987-603f-459f-9343-286c329bb6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8B6067-0C6F-42BD-AF5C-63DC55A18BD3}">
  <ds:schemaRefs>
    <ds:schemaRef ds:uri="5d5b6e8c-4e19-4264-92fd-e7451c27c1a6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7dc0c987-603f-459f-9343-286c329bb6d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426</Words>
  <Application>Microsoft Office PowerPoint</Application>
  <PresentationFormat>Bredbild</PresentationFormat>
  <Paragraphs>79</Paragraphs>
  <Slides>15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Bahnschrift</vt:lpstr>
      <vt:lpstr>Calibri</vt:lpstr>
      <vt:lpstr>Calibri Light</vt:lpstr>
      <vt:lpstr>Office-tema</vt:lpstr>
      <vt:lpstr>Föräldramöte U11</vt:lpstr>
      <vt:lpstr>Agenda</vt:lpstr>
      <vt:lpstr>MoraKniv Cup</vt:lpstr>
      <vt:lpstr>MoraKniv Cup</vt:lpstr>
      <vt:lpstr>MoraKniv Cup</vt:lpstr>
      <vt:lpstr>Skogsbo Cup</vt:lpstr>
      <vt:lpstr>Pengar</vt:lpstr>
      <vt:lpstr>Pengar</vt:lpstr>
      <vt:lpstr> Vad kan vi göra </vt:lpstr>
      <vt:lpstr>Städdagar</vt:lpstr>
      <vt:lpstr>Sverigelotter</vt:lpstr>
      <vt:lpstr>Laget.se</vt:lpstr>
      <vt:lpstr>Hjälp att prata med era barn </vt:lpstr>
      <vt:lpstr>Sponsorer</vt:lpstr>
      <vt:lpstr>Annat ni vill ta upp?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U11</dc:title>
  <dc:creator>Cecilia Svärd</dc:creator>
  <cp:lastModifiedBy>Cecilia Svärd</cp:lastModifiedBy>
  <cp:revision>4</cp:revision>
  <dcterms:created xsi:type="dcterms:W3CDTF">2020-01-15T07:21:44Z</dcterms:created>
  <dcterms:modified xsi:type="dcterms:W3CDTF">2020-01-15T16:22:25Z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bc4404-d96b-4544-9544-a30b749faca9_Enabled">
    <vt:lpwstr>True</vt:lpwstr>
  </property>
  <property fmtid="{D5CDD505-2E9C-101B-9397-08002B2CF9AE}" pid="3" name="MSIP_Label_f0bc4404-d96b-4544-9544-a30b749faca9_SiteId">
    <vt:lpwstr>176bdcf0-2ce3-4610-962a-d59c1f5ce9f6</vt:lpwstr>
  </property>
  <property fmtid="{D5CDD505-2E9C-101B-9397-08002B2CF9AE}" pid="4" name="MSIP_Label_f0bc4404-d96b-4544-9544-a30b749faca9_Owner">
    <vt:lpwstr>cecilia.svard@ica.se</vt:lpwstr>
  </property>
  <property fmtid="{D5CDD505-2E9C-101B-9397-08002B2CF9AE}" pid="5" name="MSIP_Label_f0bc4404-d96b-4544-9544-a30b749faca9_SetDate">
    <vt:lpwstr>2020-01-15T07:41:12.6805942Z</vt:lpwstr>
  </property>
  <property fmtid="{D5CDD505-2E9C-101B-9397-08002B2CF9AE}" pid="6" name="MSIP_Label_f0bc4404-d96b-4544-9544-a30b749faca9_Name">
    <vt:lpwstr>S3 (Intra-company)</vt:lpwstr>
  </property>
  <property fmtid="{D5CDD505-2E9C-101B-9397-08002B2CF9AE}" pid="7" name="MSIP_Label_f0bc4404-d96b-4544-9544-a30b749faca9_Application">
    <vt:lpwstr>Microsoft Azure Information Protection</vt:lpwstr>
  </property>
  <property fmtid="{D5CDD505-2E9C-101B-9397-08002B2CF9AE}" pid="8" name="MSIP_Label_f0bc4404-d96b-4544-9544-a30b749faca9_ActionId">
    <vt:lpwstr>96179de8-ca7c-4bf2-8e67-58fb467ac0b1</vt:lpwstr>
  </property>
  <property fmtid="{D5CDD505-2E9C-101B-9397-08002B2CF9AE}" pid="9" name="MSIP_Label_f0bc4404-d96b-4544-9544-a30b749faca9_Extended_MSFT_Method">
    <vt:lpwstr>Automatic</vt:lpwstr>
  </property>
  <property fmtid="{D5CDD505-2E9C-101B-9397-08002B2CF9AE}" pid="10" name="Sensitivity">
    <vt:lpwstr>S3 (Intra-company)</vt:lpwstr>
  </property>
  <property fmtid="{D5CDD505-2E9C-101B-9397-08002B2CF9AE}" pid="11" name="ContentTypeId">
    <vt:lpwstr>0x010100E0E047C40F4ED14EB29CF3AC7AB03658</vt:lpwstr>
  </property>
</Properties>
</file>