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9" r:id="rId1"/>
  </p:sldMasterIdLst>
  <p:sldIdLst>
    <p:sldId id="256" r:id="rId2"/>
    <p:sldId id="263" r:id="rId3"/>
    <p:sldId id="258" r:id="rId4"/>
    <p:sldId id="261" r:id="rId5"/>
    <p:sldId id="259" r:id="rId6"/>
    <p:sldId id="260" r:id="rId7"/>
    <p:sldId id="264" r:id="rId8"/>
    <p:sldId id="265" r:id="rId9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1CC3845-5E0F-14D5-4DF7-4A21F292387C}" v="1" dt="2026-09-17T13:14:21.228"/>
    <p1510:client id="{99862346-C204-4780-91C7-FA3D7A2338D0}" v="390" dt="2026-09-17T17:34:22.81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75" d="100"/>
          <a:sy n="75" d="100"/>
        </p:scale>
        <p:origin x="210" y="2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dreas Wass" userId="ec8a7a22-ac3f-4c42-80a8-5b7b3fe4b752" providerId="ADAL" clId="{02AAF823-FEB7-414E-BB7E-7869227DDF58}"/>
    <pc:docChg chg="undo custSel delSld modSld sldOrd">
      <pc:chgData name="Andreas Wass" userId="ec8a7a22-ac3f-4c42-80a8-5b7b3fe4b752" providerId="ADAL" clId="{02AAF823-FEB7-414E-BB7E-7869227DDF58}" dt="2026-09-17T17:34:22.813" v="1221" actId="20577"/>
      <pc:docMkLst>
        <pc:docMk/>
      </pc:docMkLst>
      <pc:sldChg chg="modSp">
        <pc:chgData name="Andreas Wass" userId="ec8a7a22-ac3f-4c42-80a8-5b7b3fe4b752" providerId="ADAL" clId="{02AAF823-FEB7-414E-BB7E-7869227DDF58}" dt="2026-09-16T10:32:26.012" v="638" actId="20577"/>
        <pc:sldMkLst>
          <pc:docMk/>
          <pc:sldMk cId="171006822" sldId="256"/>
        </pc:sldMkLst>
        <pc:spChg chg="mod">
          <ac:chgData name="Andreas Wass" userId="ec8a7a22-ac3f-4c42-80a8-5b7b3fe4b752" providerId="ADAL" clId="{02AAF823-FEB7-414E-BB7E-7869227DDF58}" dt="2026-09-16T10:32:26.012" v="638" actId="20577"/>
          <ac:spMkLst>
            <pc:docMk/>
            <pc:sldMk cId="171006822" sldId="256"/>
            <ac:spMk id="2" creationId="{31FA16A4-FC11-17B8-4CD7-8C42AE1ACB02}"/>
          </ac:spMkLst>
        </pc:spChg>
      </pc:sldChg>
      <pc:sldChg chg="modSp">
        <pc:chgData name="Andreas Wass" userId="ec8a7a22-ac3f-4c42-80a8-5b7b3fe4b752" providerId="ADAL" clId="{02AAF823-FEB7-414E-BB7E-7869227DDF58}" dt="2026-09-17T11:02:02.061" v="1078" actId="20577"/>
        <pc:sldMkLst>
          <pc:docMk/>
          <pc:sldMk cId="1289803907" sldId="258"/>
        </pc:sldMkLst>
        <pc:spChg chg="mod">
          <ac:chgData name="Andreas Wass" userId="ec8a7a22-ac3f-4c42-80a8-5b7b3fe4b752" providerId="ADAL" clId="{02AAF823-FEB7-414E-BB7E-7869227DDF58}" dt="2026-09-17T11:02:02.061" v="1078" actId="20577"/>
          <ac:spMkLst>
            <pc:docMk/>
            <pc:sldMk cId="1289803907" sldId="258"/>
            <ac:spMk id="3" creationId="{F8C46062-7D26-8FCD-F978-32D888A90A82}"/>
          </ac:spMkLst>
        </pc:spChg>
      </pc:sldChg>
      <pc:sldChg chg="addSp delSp modSp mod delAnim modAnim">
        <pc:chgData name="Andreas Wass" userId="ec8a7a22-ac3f-4c42-80a8-5b7b3fe4b752" providerId="ADAL" clId="{02AAF823-FEB7-414E-BB7E-7869227DDF58}" dt="2026-09-17T17:34:22.813" v="1221" actId="20577"/>
        <pc:sldMkLst>
          <pc:docMk/>
          <pc:sldMk cId="4239474632" sldId="259"/>
        </pc:sldMkLst>
        <pc:spChg chg="mod">
          <ac:chgData name="Andreas Wass" userId="ec8a7a22-ac3f-4c42-80a8-5b7b3fe4b752" providerId="ADAL" clId="{02AAF823-FEB7-414E-BB7E-7869227DDF58}" dt="2026-09-17T17:34:22.813" v="1221" actId="20577"/>
          <ac:spMkLst>
            <pc:docMk/>
            <pc:sldMk cId="4239474632" sldId="259"/>
            <ac:spMk id="3" creationId="{B526E98A-B77F-A990-1A6D-CAA86E89AB3D}"/>
          </ac:spMkLst>
        </pc:spChg>
        <pc:picChg chg="del">
          <ac:chgData name="Andreas Wass" userId="ec8a7a22-ac3f-4c42-80a8-5b7b3fe4b752" providerId="ADAL" clId="{02AAF823-FEB7-414E-BB7E-7869227DDF58}" dt="2026-09-16T11:11:43.567" v="862" actId="478"/>
          <ac:picMkLst>
            <pc:docMk/>
            <pc:sldMk cId="4239474632" sldId="259"/>
            <ac:picMk id="5" creationId="{2C6C7F80-B69D-C2F7-79EC-24F8F7BAFFE5}"/>
          </ac:picMkLst>
        </pc:picChg>
        <pc:picChg chg="add mod">
          <ac:chgData name="Andreas Wass" userId="ec8a7a22-ac3f-4c42-80a8-5b7b3fe4b752" providerId="ADAL" clId="{02AAF823-FEB7-414E-BB7E-7869227DDF58}" dt="2026-09-17T08:29:31.640" v="930" actId="14100"/>
          <ac:picMkLst>
            <pc:docMk/>
            <pc:sldMk cId="4239474632" sldId="259"/>
            <ac:picMk id="5" creationId="{A27A8FE8-07A2-2B4A-71DF-CD5A750F90E0}"/>
          </ac:picMkLst>
        </pc:picChg>
      </pc:sldChg>
      <pc:sldChg chg="modSp modAnim">
        <pc:chgData name="Andreas Wass" userId="ec8a7a22-ac3f-4c42-80a8-5b7b3fe4b752" providerId="ADAL" clId="{02AAF823-FEB7-414E-BB7E-7869227DDF58}" dt="2026-09-17T08:31:55.454" v="994" actId="20577"/>
        <pc:sldMkLst>
          <pc:docMk/>
          <pc:sldMk cId="3794735156" sldId="260"/>
        </pc:sldMkLst>
        <pc:spChg chg="mod">
          <ac:chgData name="Andreas Wass" userId="ec8a7a22-ac3f-4c42-80a8-5b7b3fe4b752" providerId="ADAL" clId="{02AAF823-FEB7-414E-BB7E-7869227DDF58}" dt="2026-09-17T08:31:55.454" v="994" actId="20577"/>
          <ac:spMkLst>
            <pc:docMk/>
            <pc:sldMk cId="3794735156" sldId="260"/>
            <ac:spMk id="3" creationId="{E0F39CFD-5B3F-AB1F-5B38-73E577CF4E4D}"/>
          </ac:spMkLst>
        </pc:spChg>
      </pc:sldChg>
      <pc:sldChg chg="del">
        <pc:chgData name="Andreas Wass" userId="ec8a7a22-ac3f-4c42-80a8-5b7b3fe4b752" providerId="ADAL" clId="{02AAF823-FEB7-414E-BB7E-7869227DDF58}" dt="2026-09-17T11:00:30.916" v="1033" actId="47"/>
        <pc:sldMkLst>
          <pc:docMk/>
          <pc:sldMk cId="1454445701" sldId="262"/>
        </pc:sldMkLst>
      </pc:sldChg>
      <pc:sldChg chg="modSp mod modAnim">
        <pc:chgData name="Andreas Wass" userId="ec8a7a22-ac3f-4c42-80a8-5b7b3fe4b752" providerId="ADAL" clId="{02AAF823-FEB7-414E-BB7E-7869227DDF58}" dt="2026-09-17T08:16:28.065" v="875" actId="20577"/>
        <pc:sldMkLst>
          <pc:docMk/>
          <pc:sldMk cId="3807645598" sldId="263"/>
        </pc:sldMkLst>
        <pc:spChg chg="mod">
          <ac:chgData name="Andreas Wass" userId="ec8a7a22-ac3f-4c42-80a8-5b7b3fe4b752" providerId="ADAL" clId="{02AAF823-FEB7-414E-BB7E-7869227DDF58}" dt="2026-09-17T08:16:28.065" v="875" actId="20577"/>
          <ac:spMkLst>
            <pc:docMk/>
            <pc:sldMk cId="3807645598" sldId="263"/>
            <ac:spMk id="3" creationId="{2E644808-481F-08AB-DCA0-697617D9F918}"/>
          </ac:spMkLst>
        </pc:spChg>
      </pc:sldChg>
      <pc:sldChg chg="addSp delSp modSp mod">
        <pc:chgData name="Andreas Wass" userId="ec8a7a22-ac3f-4c42-80a8-5b7b3fe4b752" providerId="ADAL" clId="{02AAF823-FEB7-414E-BB7E-7869227DDF58}" dt="2026-09-17T11:44:36.102" v="1204" actId="20577"/>
        <pc:sldMkLst>
          <pc:docMk/>
          <pc:sldMk cId="1987125022" sldId="264"/>
        </pc:sldMkLst>
        <pc:spChg chg="mod">
          <ac:chgData name="Andreas Wass" userId="ec8a7a22-ac3f-4c42-80a8-5b7b3fe4b752" providerId="ADAL" clId="{02AAF823-FEB7-414E-BB7E-7869227DDF58}" dt="2026-09-17T11:44:36.102" v="1204" actId="20577"/>
          <ac:spMkLst>
            <pc:docMk/>
            <pc:sldMk cId="1987125022" sldId="264"/>
            <ac:spMk id="2" creationId="{AD40B439-7A53-5290-FF3C-1133B9D7E4B5}"/>
          </ac:spMkLst>
        </pc:spChg>
        <pc:picChg chg="add mod">
          <ac:chgData name="Andreas Wass" userId="ec8a7a22-ac3f-4c42-80a8-5b7b3fe4b752" providerId="ADAL" clId="{02AAF823-FEB7-414E-BB7E-7869227DDF58}" dt="2026-09-17T08:41:24.168" v="1032" actId="14100"/>
          <ac:picMkLst>
            <pc:docMk/>
            <pc:sldMk cId="1987125022" sldId="264"/>
            <ac:picMk id="5" creationId="{F23859B9-8F21-77D4-77C1-26F6C01A5F85}"/>
          </ac:picMkLst>
        </pc:picChg>
        <pc:picChg chg="del">
          <ac:chgData name="Andreas Wass" userId="ec8a7a22-ac3f-4c42-80a8-5b7b3fe4b752" providerId="ADAL" clId="{02AAF823-FEB7-414E-BB7E-7869227DDF58}" dt="2026-09-17T08:32:41.004" v="995" actId="478"/>
          <ac:picMkLst>
            <pc:docMk/>
            <pc:sldMk cId="1987125022" sldId="264"/>
            <ac:picMk id="6" creationId="{DC6A5BA5-5717-29FB-15CC-2AE421191425}"/>
          </ac:picMkLst>
        </pc:picChg>
        <pc:inkChg chg="add del">
          <ac:chgData name="Andreas Wass" userId="ec8a7a22-ac3f-4c42-80a8-5b7b3fe4b752" providerId="ADAL" clId="{02AAF823-FEB7-414E-BB7E-7869227DDF58}" dt="2026-09-17T11:06:18.477" v="1097" actId="9405"/>
          <ac:inkMkLst>
            <pc:docMk/>
            <pc:sldMk cId="1987125022" sldId="264"/>
            <ac:inkMk id="4" creationId="{BB5B8DF8-EFF2-08E5-7702-83795643311A}"/>
          </ac:inkMkLst>
        </pc:inkChg>
      </pc:sldChg>
      <pc:sldChg chg="modSp mod">
        <pc:chgData name="Andreas Wass" userId="ec8a7a22-ac3f-4c42-80a8-5b7b3fe4b752" providerId="ADAL" clId="{02AAF823-FEB7-414E-BB7E-7869227DDF58}" dt="2026-09-17T08:23:15.721" v="887" actId="20577"/>
        <pc:sldMkLst>
          <pc:docMk/>
          <pc:sldMk cId="3600634986" sldId="265"/>
        </pc:sldMkLst>
        <pc:spChg chg="mod">
          <ac:chgData name="Andreas Wass" userId="ec8a7a22-ac3f-4c42-80a8-5b7b3fe4b752" providerId="ADAL" clId="{02AAF823-FEB7-414E-BB7E-7869227DDF58}" dt="2026-09-17T08:23:15.721" v="887" actId="20577"/>
          <ac:spMkLst>
            <pc:docMk/>
            <pc:sldMk cId="3600634986" sldId="265"/>
            <ac:spMk id="3" creationId="{CCF0815A-29C9-6C4A-A968-697D1DF576EF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F9204-3F29-4C3A-BA41-3063400202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3393CD-7262-4AC7-80E6-52FE6F3F39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000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D430AE-0210-4E82-AD7B-41B112DE7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fld id="{11A6662E-FAF4-44BC-88B5-85A7CBFB6D30}" type="datetime1">
              <a:rPr lang="en-US" smtClean="0"/>
              <a:pPr/>
              <a:t>9/17/2026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221974-7DEC-459D-9642-CB5B59C82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endParaRPr lang="en-US">
              <a:solidFill>
                <a:schemeClr val="tx1">
                  <a:alpha val="60000"/>
                </a:scheme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731837-C94E-4B5B-BCF0-110C69EDB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fld id="{73B850FF-6169-4056-8077-06FFA93A53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5935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4CC1FC-ADE8-488C-A1DA-2FD569FD4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760"/>
            <a:ext cx="10895106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F02842-38C3-46D6-8527-0F6FE623C5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864CF5-F681-40C2-88CC-E02206C9CE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5F08A-1E71-4B2B-BB49-E743F2903911}" type="datetime1">
              <a:rPr lang="en-US" smtClean="0"/>
              <a:t>9/17/2026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C04753-4FE4-4A6F-99BB-CFFC92E0C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A569D1-DB13-4BD9-8BA9-0DEAD98F8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5753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020B05-7BF6-4073-9106-FA19E9727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8EE8D7-6B58-4A3F-9DD5-E563D5192A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02990E-9F0A-446A-B5B8-459CA8D98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17D9E-721A-44BB-8863-9873FE64DA75}" type="datetime1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E68EAA-4377-45FF-9D7C-9E77BC9F27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07FA71-74C3-44B8-A0AC-E18A1E76B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55819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71F12-2D88-4F76-AF46-BD5156C127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760"/>
            <a:ext cx="10895106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E1AA46-E3EB-4704-B019-F90F1E6177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8695" y="1825625"/>
            <a:ext cx="556110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17480F-A530-4D05-9A22-E573FB4BA6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825625"/>
            <a:ext cx="5561105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B56FDA-C47A-4F4A-A364-BA60A25AB9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1DA2F-80B8-49CF-99FB-5ABCA53A607A}" type="datetime1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26D8DD-6D84-44D4-8A1B-57615B3ED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C8FE31-B577-4017-8AFE-A8BA09596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9181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EC28C9-B8CC-413F-9FFA-626680E4A8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125"/>
            <a:ext cx="1127461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53FE72-9D42-45F5-A37F-B12130388A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5256" y="1752600"/>
            <a:ext cx="5532319" cy="823912"/>
          </a:xfrm>
        </p:spPr>
        <p:txBody>
          <a:bodyPr anchor="b"/>
          <a:lstStyle>
            <a:lvl1pPr marL="0" indent="0">
              <a:buNone/>
              <a:defRPr sz="24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E3A31D-9B5F-4DE3-B18D-F7F77782EB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5256" y="2666999"/>
            <a:ext cx="5532319" cy="35226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0BE1D2D-822C-466C-A7B9-1A2D97366A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752600"/>
            <a:ext cx="5561106" cy="823912"/>
          </a:xfrm>
        </p:spPr>
        <p:txBody>
          <a:bodyPr anchor="b"/>
          <a:lstStyle>
            <a:lvl1pPr marL="0" indent="0">
              <a:buNone/>
              <a:defRPr sz="24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6F13B2C-44CA-49C4-BC84-02AF1638F3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666999"/>
            <a:ext cx="5561106" cy="35226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793CB55-E9C1-4CE6-9B61-81B71475B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52172-E6C9-4B6C-929A-A9DE3837BBF1}" type="datetime1">
              <a:rPr lang="en-US" smtClean="0"/>
              <a:t>9/17/2026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DF22318-747B-4EC9-862C-D9FD488CC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CFBDDDF-16BD-438D-937D-0E3E30E74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1632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792D5F-0BD4-4517-9233-E08AF405B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760"/>
            <a:ext cx="1127461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83523B8-51E3-48B8-BFD8-CE95061980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8693" y="6416675"/>
            <a:ext cx="2921715" cy="365125"/>
          </a:xfrm>
        </p:spPr>
        <p:txBody>
          <a:bodyPr/>
          <a:lstStyle/>
          <a:p>
            <a:fld id="{3AB41CFF-90C9-47B3-9DA1-F2BF8D839F7E}" type="datetime1">
              <a:rPr lang="en-US" smtClean="0"/>
              <a:t>9/17/2026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739B90-5D50-4424-B51D-53C391621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6F9286-3A00-4D3C-A3F0-50AC9045C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6465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2933BE2-665A-42DA-A3B7-835F81A3F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048FA-06AB-4884-A69B-986B96E68A24}" type="datetime1">
              <a:rPr lang="en-US" smtClean="0"/>
              <a:t>9/17/2026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34DBCBD-AD42-432D-ABA9-20D616AF3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140251-3596-4673-B24B-59A6F9ED8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47830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6A81A1-6D8E-4DD6-8E49-DABDE6D10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3F18F-F78D-4A31-A6BC-6552105BCF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82C2F4-BDF4-4A4F-AA3D-52692932C2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13850F-5C87-4F08-9658-EAF049B60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B7ABA-0172-4F9C-889D-567164F66BCD}" type="datetime1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0BCE9A-A746-4439-B5D3-966FBC8E5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1D3B51-AA2E-4AA1-8062-A0D476D8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2851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D02CF7-F453-4B3E-9510-D74797987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3E2A1B9-8A2A-4B49-8B79-76D3EEB36B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9FEA03-0EC4-4085-AE63-4AA492D61A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05AD5B-0DEA-4C6F-94D2-FAA99F2E5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C6A5B-8AE7-4A41-B5A7-9ADC6686DC18}" type="datetime1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DC6744-7CBA-4A1D-8F87-10699F981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AD9048-35FF-4BE9-8157-BE4BAA1C7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1730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ABDD2-E186-4F25-8FDE-D1E875E9C3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318CC5B-A7E0-48B1-8329-6533AC76E7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905B1B-77FE-4BFC-BF87-87DA989F00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59632-1575-4E14-B53B-3DC3D5ED3947}" type="datetime1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18531E-1B90-4631-BD37-4BB1DBFABF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8A55E8-88DC-4280-8E04-FF50FF8ED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45040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960633D-90E4-4F5A-9EBF-DDEC2B0B47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DDD3065-FA3D-42C8-BFDA-967C87F4F2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DC126F-38E2-4425-861F-98ED432284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A6868-2568-4CC9-B302-F37117B01A6E}" type="datetime1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9645D8-F22A-4354-A8B3-96E8A2D232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9E2295-A616-4D57-8800-7B7E213A8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95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BABF38A-8A0D-492E-BD20-6CF4D46B5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4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9984D45-0ED3-4D03-8E44-5E355C913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425450"/>
            <a:ext cx="1127461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687D6E-D1E9-489C-9AA9-3575C39BAA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8694" y="1949450"/>
            <a:ext cx="11274612" cy="4195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364E9C-08EE-4B1B-B3FC-D6D997F4EA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8694" y="64166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fld id="{57E0CF6C-748E-4B7A-BC8B-3011EF78ED13}" type="datetime1">
              <a:rPr lang="en-US" smtClean="0"/>
              <a:pPr/>
              <a:t>9/17/2026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B0A1F1-38FE-4C27-81E6-A43A54793F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1667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endParaRPr lang="en-US" dirty="0">
              <a:solidFill>
                <a:schemeClr val="tx1">
                  <a:alpha val="60000"/>
                </a:scheme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26B39A-FFD8-42EF-ADC7-7DB3B302F8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90106" y="64166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fld id="{73B850FF-6169-4056-8077-06FFA93A5366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4" name="Picture 13" descr="A picture containing sitting&#10;&#10;Description automatically generated">
            <a:extLst>
              <a:ext uri="{FF2B5EF4-FFF2-40B4-BE49-F238E27FC236}">
                <a16:creationId xmlns:a16="http://schemas.microsoft.com/office/drawing/2014/main" id="{BC526B7A-4801-4FD1-95C8-03AF22629E87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400" y="0"/>
            <a:ext cx="3654612" cy="457534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DC304CA-39EC-353C-72DB-A6E1158A4E10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5343525" y="6611620"/>
            <a:ext cx="1539875" cy="18288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sv-SE" sz="1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Classification: INTERNAL</a:t>
            </a:r>
          </a:p>
        </p:txBody>
      </p:sp>
    </p:spTree>
    <p:extLst>
      <p:ext uri="{BB962C8B-B14F-4D97-AF65-F5344CB8AC3E}">
        <p14:creationId xmlns:p14="http://schemas.microsoft.com/office/powerpoint/2010/main" val="31898792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88" r:id="rId8"/>
    <p:sldLayoutId id="2147483689" r:id="rId9"/>
    <p:sldLayoutId id="2147483690" r:id="rId10"/>
    <p:sldLayoutId id="2147483698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57" name="Rectangle 1056">
            <a:extLst>
              <a:ext uri="{FF2B5EF4-FFF2-40B4-BE49-F238E27FC236}">
                <a16:creationId xmlns:a16="http://schemas.microsoft.com/office/drawing/2014/main" id="{1E644DE9-8D09-43E2-BA69-F57482CFC9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058" name="Rectangle 1057">
            <a:extLst>
              <a:ext uri="{FF2B5EF4-FFF2-40B4-BE49-F238E27FC236}">
                <a16:creationId xmlns:a16="http://schemas.microsoft.com/office/drawing/2014/main" id="{6C23C919-B32E-40FF-B3D8-631316E84E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1026" name="Picture 2" descr="IF Troja-Ljungby - Roster, News, Stats &amp; more">
            <a:extLst>
              <a:ext uri="{FF2B5EF4-FFF2-40B4-BE49-F238E27FC236}">
                <a16:creationId xmlns:a16="http://schemas.microsoft.com/office/drawing/2014/main" id="{EB7594D1-EB29-7530-64D7-9EF73BE4DDC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56" b="32805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1FA16A4-FC11-17B8-4CD7-8C42AE1ACB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740211"/>
            <a:ext cx="7530685" cy="3163864"/>
          </a:xfrm>
        </p:spPr>
        <p:txBody>
          <a:bodyPr>
            <a:normAutofit/>
          </a:bodyPr>
          <a:lstStyle/>
          <a:p>
            <a:pPr algn="l"/>
            <a:r>
              <a:rPr lang="sv-SE" sz="5200" b="1" dirty="0">
                <a:solidFill>
                  <a:srgbClr val="FFFFFF"/>
                </a:solidFill>
              </a:rPr>
              <a:t>TROJA TEAM 15 – U12</a:t>
            </a:r>
            <a:br>
              <a:rPr lang="sv-SE" sz="5200" b="1" dirty="0">
                <a:solidFill>
                  <a:srgbClr val="FFFFFF"/>
                </a:solidFill>
              </a:rPr>
            </a:br>
            <a:r>
              <a:rPr lang="sv-SE" sz="5200" b="1" dirty="0">
                <a:solidFill>
                  <a:srgbClr val="FFFFFF"/>
                </a:solidFill>
              </a:rPr>
              <a:t>Föräldramöte 260917</a:t>
            </a:r>
            <a:br>
              <a:rPr lang="sv-SE" sz="5200" b="1" dirty="0">
                <a:solidFill>
                  <a:srgbClr val="FFFFFF"/>
                </a:solidFill>
              </a:rPr>
            </a:br>
            <a:r>
              <a:rPr lang="sv-SE" sz="5200" b="1" dirty="0">
                <a:solidFill>
                  <a:srgbClr val="FFFFFF"/>
                </a:solidFill>
              </a:rPr>
              <a:t>Välkomna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37FAE59-3D99-7463-9569-65DDB68B0B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4074515"/>
            <a:ext cx="7583133" cy="1279124"/>
          </a:xfrm>
        </p:spPr>
        <p:txBody>
          <a:bodyPr>
            <a:normAutofit/>
          </a:bodyPr>
          <a:lstStyle/>
          <a:p>
            <a:pPr algn="l"/>
            <a:r>
              <a:rPr lang="sv-SE" sz="2200" dirty="0">
                <a:solidFill>
                  <a:srgbClr val="FFFFFF"/>
                </a:solidFill>
              </a:rPr>
              <a:t>l</a:t>
            </a:r>
          </a:p>
        </p:txBody>
      </p:sp>
    </p:spTree>
    <p:extLst>
      <p:ext uri="{BB962C8B-B14F-4D97-AF65-F5344CB8AC3E}">
        <p14:creationId xmlns:p14="http://schemas.microsoft.com/office/powerpoint/2010/main" val="171006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E15C50-CDBD-1DC3-8A0F-98AFC78929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644808-481F-08AB-DCA0-697617D9F9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694" y="365760"/>
            <a:ext cx="11274612" cy="577945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sv-SE" sz="4300" b="1" dirty="0">
                <a:solidFill>
                  <a:srgbClr val="FF0000"/>
                </a:solidFill>
              </a:rPr>
              <a:t>Ledarstab </a:t>
            </a:r>
          </a:p>
          <a:p>
            <a:pPr marL="0" indent="0">
              <a:buNone/>
            </a:pPr>
            <a:r>
              <a:rPr lang="sv-SE" b="1" dirty="0">
                <a:solidFill>
                  <a:srgbClr val="FF0000"/>
                </a:solidFill>
              </a:rPr>
              <a:t>Huvudtränare</a:t>
            </a:r>
          </a:p>
          <a:p>
            <a:pPr marL="0" indent="0">
              <a:buNone/>
            </a:pPr>
            <a:r>
              <a:rPr lang="sv-SE" sz="2000" dirty="0">
                <a:solidFill>
                  <a:srgbClr val="FF0000"/>
                </a:solidFill>
              </a:rPr>
              <a:t>Andreas, Mattias, Anton</a:t>
            </a:r>
          </a:p>
          <a:p>
            <a:pPr marL="0" indent="0">
              <a:buNone/>
            </a:pPr>
            <a:r>
              <a:rPr lang="sv-SE" b="1" dirty="0">
                <a:solidFill>
                  <a:srgbClr val="FF0000"/>
                </a:solidFill>
              </a:rPr>
              <a:t>Hjälptränare</a:t>
            </a:r>
            <a:endParaRPr lang="sv-SE" sz="21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sv-SE" sz="2000" dirty="0">
                <a:solidFill>
                  <a:srgbClr val="FF0000"/>
                </a:solidFill>
              </a:rPr>
              <a:t>Krister</a:t>
            </a:r>
          </a:p>
          <a:p>
            <a:pPr marL="0" indent="0">
              <a:buNone/>
            </a:pPr>
            <a:r>
              <a:rPr lang="sv-SE" b="1" dirty="0">
                <a:solidFill>
                  <a:srgbClr val="FF0000"/>
                </a:solidFill>
              </a:rPr>
              <a:t>Lagledare</a:t>
            </a:r>
          </a:p>
          <a:p>
            <a:pPr marL="0" indent="0">
              <a:buNone/>
            </a:pPr>
            <a:r>
              <a:rPr lang="sv-SE" sz="2100" dirty="0">
                <a:solidFill>
                  <a:srgbClr val="FF0000"/>
                </a:solidFill>
              </a:rPr>
              <a:t>Dennis</a:t>
            </a:r>
          </a:p>
          <a:p>
            <a:pPr marL="0" indent="0">
              <a:buNone/>
            </a:pPr>
            <a:r>
              <a:rPr lang="sv-SE" sz="2100" dirty="0">
                <a:solidFill>
                  <a:srgbClr val="FF0000"/>
                </a:solidFill>
              </a:rPr>
              <a:t>Thomas</a:t>
            </a:r>
          </a:p>
          <a:p>
            <a:pPr marL="0" indent="0">
              <a:buNone/>
            </a:pPr>
            <a:r>
              <a:rPr lang="sv-SE" b="1" dirty="0">
                <a:solidFill>
                  <a:srgbClr val="FF0000"/>
                </a:solidFill>
              </a:rPr>
              <a:t>Materialare</a:t>
            </a:r>
          </a:p>
          <a:p>
            <a:pPr marL="0" indent="0">
              <a:buNone/>
            </a:pPr>
            <a:r>
              <a:rPr lang="sv-SE" sz="2000" dirty="0">
                <a:solidFill>
                  <a:srgbClr val="FF0000"/>
                </a:solidFill>
              </a:rPr>
              <a:t>Anton</a:t>
            </a:r>
          </a:p>
          <a:p>
            <a:pPr marL="0" indent="0">
              <a:buNone/>
            </a:pPr>
            <a:r>
              <a:rPr lang="sv-SE" sz="2000" dirty="0">
                <a:solidFill>
                  <a:srgbClr val="FF0000"/>
                </a:solidFill>
              </a:rPr>
              <a:t>Jim</a:t>
            </a:r>
          </a:p>
          <a:p>
            <a:pPr marL="0" indent="0">
              <a:buNone/>
            </a:pPr>
            <a:endParaRPr lang="sv-SE" sz="20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sv-SE" sz="2600" b="1" dirty="0">
                <a:solidFill>
                  <a:srgbClr val="FF0000"/>
                </a:solidFill>
              </a:rPr>
              <a:t>22 spelare i laget</a:t>
            </a:r>
          </a:p>
        </p:txBody>
      </p:sp>
    </p:spTree>
    <p:extLst>
      <p:ext uri="{BB962C8B-B14F-4D97-AF65-F5344CB8AC3E}">
        <p14:creationId xmlns:p14="http://schemas.microsoft.com/office/powerpoint/2010/main" val="3807645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F1820B-8EAC-06ED-CBC0-CC51628407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C46062-7D26-8FCD-F978-32D888A90A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694" y="365760"/>
            <a:ext cx="11274612" cy="5779453"/>
          </a:xfrm>
        </p:spPr>
        <p:txBody>
          <a:bodyPr>
            <a:normAutofit lnSpcReduction="10000"/>
          </a:bodyPr>
          <a:lstStyle/>
          <a:p>
            <a:endParaRPr lang="sv-SE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sv-SE" b="1" dirty="0">
                <a:solidFill>
                  <a:srgbClr val="FF0000"/>
                </a:solidFill>
              </a:rPr>
              <a:t>Laget.se</a:t>
            </a:r>
          </a:p>
          <a:p>
            <a:pPr lvl="1"/>
            <a:r>
              <a:rPr lang="sv-SE" dirty="0">
                <a:solidFill>
                  <a:srgbClr val="FF0000"/>
                </a:solidFill>
              </a:rPr>
              <a:t>Svara på kallelser</a:t>
            </a:r>
          </a:p>
          <a:p>
            <a:pPr lvl="2"/>
            <a:r>
              <a:rPr lang="sv-SE" dirty="0">
                <a:solidFill>
                  <a:srgbClr val="FF0000"/>
                </a:solidFill>
              </a:rPr>
              <a:t>Skriv gärna orsak om man inte kommer</a:t>
            </a:r>
          </a:p>
          <a:p>
            <a:pPr lvl="1"/>
            <a:r>
              <a:rPr lang="sv-SE" dirty="0">
                <a:solidFill>
                  <a:srgbClr val="FF0000"/>
                </a:solidFill>
              </a:rPr>
              <a:t>Meddela Andreas eller Mattias vid förhinder</a:t>
            </a:r>
          </a:p>
          <a:p>
            <a:pPr marL="0" indent="0">
              <a:buNone/>
            </a:pPr>
            <a:r>
              <a:rPr lang="sv-SE" b="1" dirty="0">
                <a:solidFill>
                  <a:srgbClr val="FF0000"/>
                </a:solidFill>
              </a:rPr>
              <a:t>Träningar</a:t>
            </a:r>
          </a:p>
          <a:p>
            <a:pPr lvl="1"/>
            <a:r>
              <a:rPr lang="sv-SE" dirty="0">
                <a:solidFill>
                  <a:srgbClr val="FF0000"/>
                </a:solidFill>
              </a:rPr>
              <a:t>Ombytta och klara 10 min innan träning</a:t>
            </a:r>
          </a:p>
          <a:p>
            <a:pPr lvl="1"/>
            <a:r>
              <a:rPr lang="sv-SE" dirty="0">
                <a:solidFill>
                  <a:srgbClr val="FF0000"/>
                </a:solidFill>
              </a:rPr>
              <a:t>Inga föräldrar i omklädningsrummet</a:t>
            </a:r>
          </a:p>
          <a:p>
            <a:pPr lvl="1"/>
            <a:r>
              <a:rPr lang="sv-SE" dirty="0">
                <a:solidFill>
                  <a:srgbClr val="FF0000"/>
                </a:solidFill>
              </a:rPr>
              <a:t>Träningstider</a:t>
            </a:r>
          </a:p>
          <a:p>
            <a:pPr lvl="2"/>
            <a:r>
              <a:rPr lang="sv-SE" dirty="0">
                <a:solidFill>
                  <a:srgbClr val="FF0000"/>
                </a:solidFill>
              </a:rPr>
              <a:t>Dag och tid kan variera beroende på beläggningen i hallarna</a:t>
            </a:r>
          </a:p>
          <a:p>
            <a:pPr lvl="1"/>
            <a:r>
              <a:rPr lang="sv-SE" dirty="0">
                <a:solidFill>
                  <a:srgbClr val="FF0000"/>
                </a:solidFill>
              </a:rPr>
              <a:t>Nivåanpassning</a:t>
            </a:r>
          </a:p>
          <a:p>
            <a:pPr lvl="1"/>
            <a:r>
              <a:rPr lang="sv-SE" dirty="0">
                <a:solidFill>
                  <a:srgbClr val="FF0000"/>
                </a:solidFill>
              </a:rPr>
              <a:t>Fysträning två gånger i veckan </a:t>
            </a:r>
          </a:p>
          <a:p>
            <a:pPr marL="457200" lvl="1" indent="0">
              <a:buNone/>
            </a:pPr>
            <a:endParaRPr lang="sv-SE" dirty="0">
              <a:solidFill>
                <a:srgbClr val="FF0000"/>
              </a:solidFill>
            </a:endParaRPr>
          </a:p>
          <a:p>
            <a:pPr lvl="1"/>
            <a:endParaRPr lang="sv-SE" dirty="0">
              <a:solidFill>
                <a:srgbClr val="FF0000"/>
              </a:solidFill>
            </a:endParaRPr>
          </a:p>
          <a:p>
            <a:pPr lvl="1"/>
            <a:endParaRPr lang="sv-SE" dirty="0">
              <a:solidFill>
                <a:srgbClr val="FF0000"/>
              </a:solidFill>
            </a:endParaRPr>
          </a:p>
          <a:p>
            <a:pPr lvl="1"/>
            <a:endParaRPr lang="sv-SE" dirty="0">
              <a:solidFill>
                <a:srgbClr val="FF0000"/>
              </a:solidFill>
            </a:endParaRPr>
          </a:p>
          <a:p>
            <a:pPr lvl="1"/>
            <a:endParaRPr lang="sv-SE" dirty="0">
              <a:solidFill>
                <a:srgbClr val="FF0000"/>
              </a:solidFill>
            </a:endParaRPr>
          </a:p>
          <a:p>
            <a:pPr lvl="1"/>
            <a:endParaRPr lang="sv-SE" dirty="0">
              <a:solidFill>
                <a:srgbClr val="FF0000"/>
              </a:solidFill>
            </a:endParaRPr>
          </a:p>
          <a:p>
            <a:pPr lvl="1"/>
            <a:endParaRPr lang="sv-SE" dirty="0">
              <a:solidFill>
                <a:srgbClr val="FF0000"/>
              </a:solidFill>
            </a:endParaRPr>
          </a:p>
          <a:p>
            <a:pPr lvl="1"/>
            <a:endParaRPr lang="sv-SE" dirty="0">
              <a:solidFill>
                <a:srgbClr val="FF0000"/>
              </a:solidFill>
            </a:endParaRPr>
          </a:p>
          <a:p>
            <a:pPr lvl="1"/>
            <a:endParaRPr lang="sv-SE" dirty="0">
              <a:solidFill>
                <a:srgbClr val="FF0000"/>
              </a:solidFill>
            </a:endParaRPr>
          </a:p>
          <a:p>
            <a:pPr lvl="1"/>
            <a:endParaRPr lang="sv-SE" dirty="0">
              <a:solidFill>
                <a:srgbClr val="FF0000"/>
              </a:solidFill>
            </a:endParaRPr>
          </a:p>
          <a:p>
            <a:pPr marL="457200" lvl="1" indent="0">
              <a:buNone/>
            </a:pPr>
            <a:endParaRPr lang="sv-SE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sv-SE" dirty="0">
              <a:solidFill>
                <a:srgbClr val="FF0000"/>
              </a:solidFill>
            </a:endParaRPr>
          </a:p>
          <a:p>
            <a:endParaRPr lang="sv-SE" dirty="0">
              <a:solidFill>
                <a:srgbClr val="FF0000"/>
              </a:solidFill>
            </a:endParaRPr>
          </a:p>
          <a:p>
            <a:endParaRPr lang="sv-SE" sz="36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289803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7C3763-4A0F-3D05-9512-B778E73887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A5BE37-FA27-AAB4-569B-A92C44660B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694" y="365760"/>
            <a:ext cx="11274612" cy="5779453"/>
          </a:xfrm>
        </p:spPr>
        <p:txBody>
          <a:bodyPr/>
          <a:lstStyle/>
          <a:p>
            <a:pPr marL="0" indent="0">
              <a:buNone/>
            </a:pPr>
            <a:r>
              <a:rPr lang="sv-SE" b="1" dirty="0">
                <a:solidFill>
                  <a:srgbClr val="FF0000"/>
                </a:solidFill>
              </a:rPr>
              <a:t>Utrustning</a:t>
            </a:r>
          </a:p>
          <a:p>
            <a:pPr lvl="1"/>
            <a:r>
              <a:rPr lang="sv-SE" dirty="0">
                <a:solidFill>
                  <a:srgbClr val="FF0000"/>
                </a:solidFill>
              </a:rPr>
              <a:t>Viktigt med säker utrustning </a:t>
            </a:r>
          </a:p>
          <a:p>
            <a:pPr lvl="2"/>
            <a:r>
              <a:rPr lang="sv-SE" dirty="0">
                <a:solidFill>
                  <a:srgbClr val="FF0000"/>
                </a:solidFill>
              </a:rPr>
              <a:t>– Vi säger till när vi ser om något är för litet eller i dåligt skick</a:t>
            </a:r>
          </a:p>
          <a:p>
            <a:pPr lvl="1"/>
            <a:r>
              <a:rPr lang="sv-SE" dirty="0">
                <a:solidFill>
                  <a:srgbClr val="FF0000"/>
                </a:solidFill>
              </a:rPr>
              <a:t>Hjälm, klubba och skridskor värt att satsa lite extra på</a:t>
            </a:r>
          </a:p>
          <a:p>
            <a:pPr lvl="1"/>
            <a:r>
              <a:rPr lang="sv-SE" dirty="0">
                <a:solidFill>
                  <a:srgbClr val="FF0000"/>
                </a:solidFill>
              </a:rPr>
              <a:t>Viss </a:t>
            </a:r>
            <a:r>
              <a:rPr lang="sv-SE" dirty="0" err="1">
                <a:solidFill>
                  <a:srgbClr val="FF0000"/>
                </a:solidFill>
              </a:rPr>
              <a:t>Mv</a:t>
            </a:r>
            <a:r>
              <a:rPr lang="sv-SE" dirty="0">
                <a:solidFill>
                  <a:srgbClr val="FF0000"/>
                </a:solidFill>
              </a:rPr>
              <a:t> utrustning står föreningen för</a:t>
            </a:r>
          </a:p>
          <a:p>
            <a:pPr lvl="1"/>
            <a:endParaRPr lang="sv-SE" dirty="0">
              <a:solidFill>
                <a:srgbClr val="FF0000"/>
              </a:solidFill>
            </a:endParaRPr>
          </a:p>
          <a:p>
            <a:pPr lvl="1"/>
            <a:endParaRPr lang="sv-SE" dirty="0">
              <a:solidFill>
                <a:srgbClr val="FF0000"/>
              </a:solidFill>
            </a:endParaRPr>
          </a:p>
          <a:p>
            <a:pPr lvl="1"/>
            <a:endParaRPr lang="sv-SE" dirty="0">
              <a:solidFill>
                <a:srgbClr val="FF0000"/>
              </a:solidFill>
            </a:endParaRPr>
          </a:p>
          <a:p>
            <a:pPr lvl="1"/>
            <a:endParaRPr lang="sv-SE" b="1" dirty="0">
              <a:solidFill>
                <a:srgbClr val="FF0000"/>
              </a:solidFill>
            </a:endParaRPr>
          </a:p>
          <a:p>
            <a:pPr lvl="1"/>
            <a:endParaRPr lang="sv-SE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C226C43-6E81-EEAB-57E0-D6D738BF10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2387" y="3143250"/>
            <a:ext cx="3552825" cy="32194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DC3B4B6-4660-3FBC-5AC8-FF31C93319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372" y="3143250"/>
            <a:ext cx="3352800" cy="32194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7795B3C-CD69-1AD0-E7F6-B1E4930F79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1494" y="3143248"/>
            <a:ext cx="3724423" cy="3219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296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F2A856-7757-71E5-1F20-09109BE205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26E98A-B77F-A990-1A6D-CAA86E89AB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694" y="365760"/>
            <a:ext cx="11274612" cy="5779453"/>
          </a:xfrm>
        </p:spPr>
        <p:txBody>
          <a:bodyPr/>
          <a:lstStyle/>
          <a:p>
            <a:r>
              <a:rPr lang="sv-SE" b="1" dirty="0">
                <a:solidFill>
                  <a:srgbClr val="FF0000"/>
                </a:solidFill>
              </a:rPr>
              <a:t>Poolspel</a:t>
            </a:r>
          </a:p>
          <a:p>
            <a:pPr lvl="1"/>
            <a:r>
              <a:rPr lang="sv-SE" dirty="0">
                <a:solidFill>
                  <a:srgbClr val="FF0000"/>
                </a:solidFill>
              </a:rPr>
              <a:t>Tre lag anmälda till poolspel via förbundet</a:t>
            </a:r>
          </a:p>
          <a:p>
            <a:pPr lvl="2"/>
            <a:r>
              <a:rPr lang="sv-SE" dirty="0">
                <a:solidFill>
                  <a:srgbClr val="FF0000"/>
                </a:solidFill>
              </a:rPr>
              <a:t>14 poolspel per lag</a:t>
            </a:r>
          </a:p>
          <a:p>
            <a:pPr lvl="1"/>
            <a:r>
              <a:rPr lang="sv-SE" dirty="0">
                <a:solidFill>
                  <a:srgbClr val="FF0000"/>
                </a:solidFill>
              </a:rPr>
              <a:t>Extra poolspel precis som tidigare</a:t>
            </a:r>
          </a:p>
          <a:p>
            <a:pPr lvl="2"/>
            <a:r>
              <a:rPr lang="sv-SE" dirty="0">
                <a:solidFill>
                  <a:srgbClr val="FF0000"/>
                </a:solidFill>
              </a:rPr>
              <a:t>Vid poolspel med mindre än tre lag kallar vi spelare efter närvarostatistik</a:t>
            </a:r>
          </a:p>
          <a:p>
            <a:pPr marL="457200" lvl="1" indent="0">
              <a:buNone/>
            </a:pPr>
            <a:r>
              <a:rPr lang="sv-SE" dirty="0">
                <a:solidFill>
                  <a:srgbClr val="FF0000"/>
                </a:solidFill>
              </a:rPr>
              <a:t>							Speltid 3X8 min</a:t>
            </a:r>
          </a:p>
          <a:p>
            <a:pPr marL="457200" lvl="1" indent="0">
              <a:buNone/>
            </a:pPr>
            <a:r>
              <a:rPr lang="sv-SE" dirty="0">
                <a:solidFill>
                  <a:srgbClr val="FF0000"/>
                </a:solidFill>
              </a:rPr>
              <a:t>						</a:t>
            </a:r>
            <a:r>
              <a:rPr lang="sv-SE">
                <a:solidFill>
                  <a:srgbClr val="FF0000"/>
                </a:solidFill>
              </a:rPr>
              <a:t>	Matchvärd</a:t>
            </a:r>
            <a:endParaRPr lang="sv-SE" dirty="0">
              <a:solidFill>
                <a:srgbClr val="FF0000"/>
              </a:solidFill>
            </a:endParaRPr>
          </a:p>
          <a:p>
            <a:pPr lvl="1"/>
            <a:endParaRPr lang="sv-SE" dirty="0">
              <a:solidFill>
                <a:srgbClr val="FF0000"/>
              </a:solidFill>
            </a:endParaRPr>
          </a:p>
          <a:p>
            <a:pPr lvl="1"/>
            <a:endParaRPr lang="sv-SE" dirty="0">
              <a:solidFill>
                <a:srgbClr val="FF0000"/>
              </a:solidFill>
            </a:endParaRPr>
          </a:p>
          <a:p>
            <a:endParaRPr lang="sv-SE" dirty="0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A27A8FE8-07A2-2B4A-71DF-CD5A750F90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5511" y="2626218"/>
            <a:ext cx="4906296" cy="4128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474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668906-84F5-DB41-F81D-AE12FB9AFD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F39CFD-5B3F-AB1F-5B38-73E577CF4E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694" y="365760"/>
            <a:ext cx="11274612" cy="5779453"/>
          </a:xfrm>
        </p:spPr>
        <p:txBody>
          <a:bodyPr/>
          <a:lstStyle/>
          <a:p>
            <a:pPr marL="0" indent="0">
              <a:buNone/>
            </a:pPr>
            <a:r>
              <a:rPr lang="sv-SE" b="1" dirty="0">
                <a:solidFill>
                  <a:srgbClr val="FF0000"/>
                </a:solidFill>
              </a:rPr>
              <a:t>Cuper</a:t>
            </a:r>
          </a:p>
          <a:p>
            <a:pPr lvl="1"/>
            <a:r>
              <a:rPr lang="sv-SE" dirty="0">
                <a:solidFill>
                  <a:srgbClr val="FF0000"/>
                </a:solidFill>
              </a:rPr>
              <a:t>Tanken är att åka på minst två Cuper till denna säsongen</a:t>
            </a:r>
          </a:p>
          <a:p>
            <a:pPr marL="457200" lvl="1" indent="0">
              <a:buNone/>
            </a:pPr>
            <a:r>
              <a:rPr lang="sv-SE" dirty="0">
                <a:solidFill>
                  <a:srgbClr val="FF0000"/>
                </a:solidFill>
              </a:rPr>
              <a:t>	-Anmälda till Scandic Trophy U12 P 20-21 mars 2027</a:t>
            </a:r>
          </a:p>
          <a:p>
            <a:pPr lvl="1"/>
            <a:r>
              <a:rPr lang="sv-SE" dirty="0">
                <a:solidFill>
                  <a:srgbClr val="FF0000"/>
                </a:solidFill>
              </a:rPr>
              <a:t>Vi arrangerar ICA Maxi Cup 27/12</a:t>
            </a:r>
          </a:p>
          <a:p>
            <a:pPr marL="0" indent="0">
              <a:buNone/>
            </a:pPr>
            <a:endParaRPr lang="sv-SE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sv-SE" b="1" dirty="0">
                <a:solidFill>
                  <a:srgbClr val="FF0000"/>
                </a:solidFill>
              </a:rPr>
              <a:t>Kiosk Herrmatcher</a:t>
            </a:r>
          </a:p>
          <a:p>
            <a:pPr lvl="1"/>
            <a:r>
              <a:rPr lang="sv-SE" dirty="0">
                <a:solidFill>
                  <a:srgbClr val="FF0000"/>
                </a:solidFill>
              </a:rPr>
              <a:t>6 eller 5 föräldrar per matchtillfälle</a:t>
            </a:r>
          </a:p>
          <a:p>
            <a:pPr lvl="1"/>
            <a:r>
              <a:rPr lang="sv-SE" dirty="0">
                <a:solidFill>
                  <a:srgbClr val="FF0000"/>
                </a:solidFill>
              </a:rPr>
              <a:t>Vi har kiosken tillsammans med Team14 eller Team 16</a:t>
            </a:r>
          </a:p>
          <a:p>
            <a:pPr lvl="1"/>
            <a:r>
              <a:rPr lang="sv-SE" dirty="0">
                <a:solidFill>
                  <a:srgbClr val="FF0000"/>
                </a:solidFill>
              </a:rPr>
              <a:t>Grupp 1 samling 1,5h innan match Grupp 2 samling 45 min innan match</a:t>
            </a:r>
          </a:p>
          <a:p>
            <a:pPr lvl="1"/>
            <a:r>
              <a:rPr lang="sv-SE" dirty="0">
                <a:solidFill>
                  <a:srgbClr val="FF0000"/>
                </a:solidFill>
              </a:rPr>
              <a:t>Byt internt om ni inte kan</a:t>
            </a:r>
          </a:p>
          <a:p>
            <a:endParaRPr lang="sv-SE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4735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4FB2F27-3F7D-440E-A905-86607A926A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F678C14-A033-4139-BCA9-8382B03964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4763DA8-CE3A-4B30-B2F5-0D128777F7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4881" y="0"/>
            <a:ext cx="7724071" cy="6858000"/>
            <a:chOff x="4464881" y="0"/>
            <a:chExt cx="7724071" cy="6858000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F6B75A5A-FDA7-4C8E-BD65-8506C42AA8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2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3255" y="0"/>
              <a:ext cx="5115697" cy="6858000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0E6AFCAB-12BF-4A0B-B089-A794259D2F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7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5412135" y="-947254"/>
              <a:ext cx="5562598" cy="7457106"/>
            </a:xfrm>
            <a:prstGeom prst="rect">
              <a:avLst/>
            </a:prstGeom>
            <a:effectLst>
              <a:softEdge rad="0"/>
            </a:effectLst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D40B439-7A53-5290-FF3C-1133B9D7E4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37600"/>
            <a:ext cx="11257548" cy="893368"/>
          </a:xfrm>
        </p:spPr>
        <p:txBody>
          <a:bodyPr>
            <a:normAutofit fontScale="90000"/>
          </a:bodyPr>
          <a:lstStyle/>
          <a:p>
            <a:r>
              <a:rPr lang="sv-SE" sz="4000" b="1" dirty="0">
                <a:solidFill>
                  <a:srgbClr val="FF0000"/>
                </a:solidFill>
                <a:latin typeface="+mn-lt"/>
              </a:rPr>
              <a:t>Ekonomi							</a:t>
            </a:r>
            <a:r>
              <a:rPr lang="sv-SE" sz="2000" dirty="0">
                <a:solidFill>
                  <a:srgbClr val="FF0000"/>
                </a:solidFill>
                <a:latin typeface="+mn-lt"/>
              </a:rPr>
              <a:t>-15950:- träningsoverall</a:t>
            </a:r>
            <a:br>
              <a:rPr lang="sv-SE" sz="2000" dirty="0">
                <a:solidFill>
                  <a:srgbClr val="FF0000"/>
                </a:solidFill>
                <a:latin typeface="+mn-lt"/>
              </a:rPr>
            </a:br>
            <a:r>
              <a:rPr lang="sv-SE" sz="2000" dirty="0">
                <a:solidFill>
                  <a:srgbClr val="FF0000"/>
                </a:solidFill>
                <a:latin typeface="+mn-lt"/>
              </a:rPr>
              <a:t>									Egen lagkassa 35245,50:- </a:t>
            </a:r>
            <a:r>
              <a:rPr lang="sv-SE" sz="2200" dirty="0">
                <a:solidFill>
                  <a:srgbClr val="FF0000"/>
                </a:solidFill>
                <a:latin typeface="+mn-lt"/>
              </a:rPr>
              <a:t>245,50</a:t>
            </a:r>
            <a:br>
              <a:rPr lang="sv-SE" sz="4000" b="1" dirty="0">
                <a:solidFill>
                  <a:srgbClr val="FF0000"/>
                </a:solidFill>
              </a:rPr>
            </a:br>
            <a:r>
              <a:rPr lang="sv-SE" sz="2000" b="1" dirty="0">
                <a:solidFill>
                  <a:srgbClr val="FF0000"/>
                </a:solidFill>
              </a:rPr>
              <a:t>									</a:t>
            </a:r>
            <a:endParaRPr lang="sv-SE" sz="27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B901AB-AAB9-341B-1F7D-2C07A96ED8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429000"/>
            <a:ext cx="4190730" cy="26670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sv-SE" sz="1800" b="1" dirty="0"/>
          </a:p>
          <a:p>
            <a:pPr marL="0" indent="0">
              <a:buNone/>
            </a:pPr>
            <a:endParaRPr lang="sv-SE" sz="1800" b="1" dirty="0"/>
          </a:p>
          <a:p>
            <a:pPr marL="0" indent="0">
              <a:buNone/>
            </a:pPr>
            <a:endParaRPr lang="sv-SE" sz="1800" b="1" dirty="0"/>
          </a:p>
          <a:p>
            <a:pPr marL="0" indent="0">
              <a:buNone/>
            </a:pPr>
            <a:endParaRPr lang="sv-SE" sz="1800" b="1" dirty="0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F23859B9-8F21-77D4-77C1-26F6C01A5F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1" y="762000"/>
            <a:ext cx="7932174" cy="5945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71250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357EFF-D91A-9C06-B05E-F35051F057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b="1" dirty="0">
                <a:solidFill>
                  <a:srgbClr val="FF0000"/>
                </a:solidFill>
                <a:latin typeface="+mn-lt"/>
              </a:rPr>
              <a:t>Övriga frågor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F0815A-29C9-6C4A-A968-697D1DF576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>
                <a:solidFill>
                  <a:srgbClr val="FF0000"/>
                </a:solidFill>
              </a:rPr>
              <a:t>Upphittat låda finns i förrådet</a:t>
            </a:r>
          </a:p>
          <a:p>
            <a:r>
              <a:rPr lang="sv-SE" dirty="0">
                <a:solidFill>
                  <a:srgbClr val="FF0000"/>
                </a:solidFill>
              </a:rPr>
              <a:t>Uppträdande i laget på och utanför isen</a:t>
            </a:r>
          </a:p>
          <a:p>
            <a:r>
              <a:rPr lang="sv-SE" dirty="0">
                <a:solidFill>
                  <a:srgbClr val="FF0000"/>
                </a:solidFill>
              </a:rPr>
              <a:t>Ordning och reda i förrådet</a:t>
            </a:r>
          </a:p>
          <a:p>
            <a:r>
              <a:rPr lang="sv-SE" dirty="0">
                <a:solidFill>
                  <a:srgbClr val="FF0000"/>
                </a:solidFill>
              </a:rPr>
              <a:t>Försäljning</a:t>
            </a:r>
          </a:p>
          <a:p>
            <a:pPr marL="0" indent="0">
              <a:buNone/>
            </a:pPr>
            <a:endParaRPr lang="sv-SE" dirty="0">
              <a:solidFill>
                <a:srgbClr val="FF0000"/>
              </a:solidFill>
            </a:endParaRPr>
          </a:p>
          <a:p>
            <a:endParaRPr lang="sv-SE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0634986"/>
      </p:ext>
    </p:extLst>
  </p:cSld>
  <p:clrMapOvr>
    <a:masterClrMapping/>
  </p:clrMapOvr>
</p:sld>
</file>

<file path=ppt/theme/theme1.xml><?xml version="1.0" encoding="utf-8"?>
<a:theme xmlns:a="http://schemas.openxmlformats.org/drawingml/2006/main" name="DappledVTI">
  <a:themeElements>
    <a:clrScheme name="Custom 81">
      <a:dk1>
        <a:sysClr val="windowText" lastClr="000000"/>
      </a:dk1>
      <a:lt1>
        <a:sysClr val="window" lastClr="FFFFFF"/>
      </a:lt1>
      <a:dk2>
        <a:srgbClr val="21363B"/>
      </a:dk2>
      <a:lt2>
        <a:srgbClr val="F4F2F0"/>
      </a:lt2>
      <a:accent1>
        <a:srgbClr val="758468"/>
      </a:accent1>
      <a:accent2>
        <a:srgbClr val="B5A7AC"/>
      </a:accent2>
      <a:accent3>
        <a:srgbClr val="CC9C6F"/>
      </a:accent3>
      <a:accent4>
        <a:srgbClr val="767640"/>
      </a:accent4>
      <a:accent5>
        <a:srgbClr val="A5B295"/>
      </a:accent5>
      <a:accent6>
        <a:srgbClr val="C19DA7"/>
      </a:accent6>
      <a:hlink>
        <a:srgbClr val="D13D6E"/>
      </a:hlink>
      <a:folHlink>
        <a:srgbClr val="6C9D92"/>
      </a:folHlink>
    </a:clrScheme>
    <a:fontScheme name="Custom 67">
      <a:majorFont>
        <a:latin typeface="Sabon Next LT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ppledVTI" id="{204FEFAB-F02B-4FE8-B509-C50A618B972D}" vid="{7EAEADA8-5A8E-45B2-B0E4-448EC7E7A94F}"/>
    </a:ext>
  </a:extLst>
</a:theme>
</file>

<file path=docMetadata/LabelInfo.xml><?xml version="1.0" encoding="utf-8"?>
<clbl:labelList xmlns:clbl="http://schemas.microsoft.com/office/2020/mipLabelMetadata">
  <clbl:label id="{fa1905ba-e821-4589-85c9-0606f355ed90}" enabled="1" method="Standard" siteId="{7849ddb5-cc3f-42e6-b0f1-1102b2c2600c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285</Words>
  <Application>Microsoft Office PowerPoint</Application>
  <PresentationFormat>Bredbild</PresentationFormat>
  <Paragraphs>74</Paragraphs>
  <Slides>8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5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8</vt:i4>
      </vt:variant>
    </vt:vector>
  </HeadingPairs>
  <TitlesOfParts>
    <vt:vector size="14" baseType="lpstr">
      <vt:lpstr>AvenirNext LT Pro Medium</vt:lpstr>
      <vt:lpstr>Arial</vt:lpstr>
      <vt:lpstr>Avenir Next LT Pro</vt:lpstr>
      <vt:lpstr>Calibri</vt:lpstr>
      <vt:lpstr>Sabon Next LT</vt:lpstr>
      <vt:lpstr>DappledVTI</vt:lpstr>
      <vt:lpstr>TROJA TEAM 15 – U12 Föräldramöte 260917 Välkomna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Ekonomi       -15950:- träningsoverall          Egen lagkassa 35245,50:- 245,50          </vt:lpstr>
      <vt:lpstr>Övriga frågor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TROJA TEAM 15 Ledarmöte 240507</dc:title>
  <dc:creator>Andreas Wass</dc:creator>
  <cp:lastModifiedBy>Andreas Wass</cp:lastModifiedBy>
  <cp:revision>17</cp:revision>
  <dcterms:created xsi:type="dcterms:W3CDTF">2024-05-07T11:51:00Z</dcterms:created>
  <dcterms:modified xsi:type="dcterms:W3CDTF">2026-09-17T17:34:25Z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lassificationContentMarkingFooterLocations">
    <vt:lpwstr>DappledVTI:8</vt:lpwstr>
  </property>
  <property fmtid="{D5CDD505-2E9C-101B-9397-08002B2CF9AE}" pid="3" name="ClassificationContentMarkingFooterText">
    <vt:lpwstr>Classification: INTERNAL</vt:lpwstr>
  </property>
</Properties>
</file>