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63" r:id="rId3"/>
    <p:sldId id="258" r:id="rId4"/>
    <p:sldId id="261" r:id="rId5"/>
    <p:sldId id="259" r:id="rId6"/>
    <p:sldId id="260" r:id="rId7"/>
    <p:sldId id="264" r:id="rId8"/>
    <p:sldId id="262" r:id="rId9"/>
    <p:sldId id="265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9B3A65-0870-4C64-BE62-13381E626209}" v="366" dt="2025-10-23T18:43:21.1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210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s Wass" userId="ec8a7a22-ac3f-4c42-80a8-5b7b3fe4b752" providerId="ADAL" clId="{02AAF823-FEB7-414E-BB7E-7869227DDF58}"/>
    <pc:docChg chg="undo custSel modSld sldOrd">
      <pc:chgData name="Andreas Wass" userId="ec8a7a22-ac3f-4c42-80a8-5b7b3fe4b752" providerId="ADAL" clId="{02AAF823-FEB7-414E-BB7E-7869227DDF58}" dt="2025-10-23T18:43:21.120" v="626" actId="20577"/>
      <pc:docMkLst>
        <pc:docMk/>
      </pc:docMkLst>
      <pc:sldChg chg="modSp">
        <pc:chgData name="Andreas Wass" userId="ec8a7a22-ac3f-4c42-80a8-5b7b3fe4b752" providerId="ADAL" clId="{02AAF823-FEB7-414E-BB7E-7869227DDF58}" dt="2025-10-23T16:00:11.655" v="624" actId="20577"/>
        <pc:sldMkLst>
          <pc:docMk/>
          <pc:sldMk cId="171006822" sldId="256"/>
        </pc:sldMkLst>
        <pc:spChg chg="mod">
          <ac:chgData name="Andreas Wass" userId="ec8a7a22-ac3f-4c42-80a8-5b7b3fe4b752" providerId="ADAL" clId="{02AAF823-FEB7-414E-BB7E-7869227DDF58}" dt="2025-10-23T16:00:11.655" v="624" actId="20577"/>
          <ac:spMkLst>
            <pc:docMk/>
            <pc:sldMk cId="171006822" sldId="256"/>
            <ac:spMk id="2" creationId="{31FA16A4-FC11-17B8-4CD7-8C42AE1ACB02}"/>
          </ac:spMkLst>
        </pc:spChg>
      </pc:sldChg>
      <pc:sldChg chg="modSp mod modAnim">
        <pc:chgData name="Andreas Wass" userId="ec8a7a22-ac3f-4c42-80a8-5b7b3fe4b752" providerId="ADAL" clId="{02AAF823-FEB7-414E-BB7E-7869227DDF58}" dt="2025-10-23T07:40:52.268" v="553" actId="20577"/>
        <pc:sldMkLst>
          <pc:docMk/>
          <pc:sldMk cId="1289803907" sldId="258"/>
        </pc:sldMkLst>
        <pc:spChg chg="mod">
          <ac:chgData name="Andreas Wass" userId="ec8a7a22-ac3f-4c42-80a8-5b7b3fe4b752" providerId="ADAL" clId="{02AAF823-FEB7-414E-BB7E-7869227DDF58}" dt="2025-10-23T07:40:52.268" v="553" actId="20577"/>
          <ac:spMkLst>
            <pc:docMk/>
            <pc:sldMk cId="1289803907" sldId="258"/>
            <ac:spMk id="3" creationId="{F8C46062-7D26-8FCD-F978-32D888A90A82}"/>
          </ac:spMkLst>
        </pc:spChg>
      </pc:sldChg>
      <pc:sldChg chg="modSp mod modAnim">
        <pc:chgData name="Andreas Wass" userId="ec8a7a22-ac3f-4c42-80a8-5b7b3fe4b752" providerId="ADAL" clId="{02AAF823-FEB7-414E-BB7E-7869227DDF58}" dt="2025-10-23T07:42:19.036" v="562" actId="20577"/>
        <pc:sldMkLst>
          <pc:docMk/>
          <pc:sldMk cId="4239474632" sldId="259"/>
        </pc:sldMkLst>
        <pc:spChg chg="mod">
          <ac:chgData name="Andreas Wass" userId="ec8a7a22-ac3f-4c42-80a8-5b7b3fe4b752" providerId="ADAL" clId="{02AAF823-FEB7-414E-BB7E-7869227DDF58}" dt="2025-10-23T07:42:19.036" v="562" actId="20577"/>
          <ac:spMkLst>
            <pc:docMk/>
            <pc:sldMk cId="4239474632" sldId="259"/>
            <ac:spMk id="3" creationId="{B526E98A-B77F-A990-1A6D-CAA86E89AB3D}"/>
          </ac:spMkLst>
        </pc:spChg>
        <pc:picChg chg="mod">
          <ac:chgData name="Andreas Wass" userId="ec8a7a22-ac3f-4c42-80a8-5b7b3fe4b752" providerId="ADAL" clId="{02AAF823-FEB7-414E-BB7E-7869227DDF58}" dt="2025-10-22T12:18:14.453" v="186" actId="1076"/>
          <ac:picMkLst>
            <pc:docMk/>
            <pc:sldMk cId="4239474632" sldId="259"/>
            <ac:picMk id="5" creationId="{2C6C7F80-B69D-C2F7-79EC-24F8F7BAFFE5}"/>
          </ac:picMkLst>
        </pc:picChg>
      </pc:sldChg>
      <pc:sldChg chg="modSp modAnim">
        <pc:chgData name="Andreas Wass" userId="ec8a7a22-ac3f-4c42-80a8-5b7b3fe4b752" providerId="ADAL" clId="{02AAF823-FEB7-414E-BB7E-7869227DDF58}" dt="2025-10-23T18:43:21.120" v="626" actId="20577"/>
        <pc:sldMkLst>
          <pc:docMk/>
          <pc:sldMk cId="3794735156" sldId="260"/>
        </pc:sldMkLst>
        <pc:spChg chg="mod">
          <ac:chgData name="Andreas Wass" userId="ec8a7a22-ac3f-4c42-80a8-5b7b3fe4b752" providerId="ADAL" clId="{02AAF823-FEB7-414E-BB7E-7869227DDF58}" dt="2025-10-23T18:43:21.120" v="626" actId="20577"/>
          <ac:spMkLst>
            <pc:docMk/>
            <pc:sldMk cId="3794735156" sldId="260"/>
            <ac:spMk id="3" creationId="{E0F39CFD-5B3F-AB1F-5B38-73E577CF4E4D}"/>
          </ac:spMkLst>
        </pc:spChg>
      </pc:sldChg>
      <pc:sldChg chg="modSp">
        <pc:chgData name="Andreas Wass" userId="ec8a7a22-ac3f-4c42-80a8-5b7b3fe4b752" providerId="ADAL" clId="{02AAF823-FEB7-414E-BB7E-7869227DDF58}" dt="2025-10-22T10:44:10.600" v="8" actId="20577"/>
        <pc:sldMkLst>
          <pc:docMk/>
          <pc:sldMk cId="2059296222" sldId="261"/>
        </pc:sldMkLst>
        <pc:spChg chg="mod">
          <ac:chgData name="Andreas Wass" userId="ec8a7a22-ac3f-4c42-80a8-5b7b3fe4b752" providerId="ADAL" clId="{02AAF823-FEB7-414E-BB7E-7869227DDF58}" dt="2025-10-22T10:44:10.600" v="8" actId="20577"/>
          <ac:spMkLst>
            <pc:docMk/>
            <pc:sldMk cId="2059296222" sldId="261"/>
            <ac:spMk id="3" creationId="{2EA5BE37-FA27-AAB4-569B-A92C44660B22}"/>
          </ac:spMkLst>
        </pc:spChg>
      </pc:sldChg>
      <pc:sldChg chg="addSp delSp modSp mod setBg">
        <pc:chgData name="Andreas Wass" userId="ec8a7a22-ac3f-4c42-80a8-5b7b3fe4b752" providerId="ADAL" clId="{02AAF823-FEB7-414E-BB7E-7869227DDF58}" dt="2025-10-23T10:13:11.811" v="601" actId="14100"/>
        <pc:sldMkLst>
          <pc:docMk/>
          <pc:sldMk cId="1454445701" sldId="262"/>
        </pc:sldMkLst>
        <pc:spChg chg="mod">
          <ac:chgData name="Andreas Wass" userId="ec8a7a22-ac3f-4c42-80a8-5b7b3fe4b752" providerId="ADAL" clId="{02AAF823-FEB7-414E-BB7E-7869227DDF58}" dt="2025-10-23T10:12:58.246" v="598" actId="26606"/>
          <ac:spMkLst>
            <pc:docMk/>
            <pc:sldMk cId="1454445701" sldId="262"/>
            <ac:spMk id="2" creationId="{414EF4A0-DF8E-662B-A9A0-B3BB820EE904}"/>
          </ac:spMkLst>
        </pc:spChg>
        <pc:spChg chg="mod">
          <ac:chgData name="Andreas Wass" userId="ec8a7a22-ac3f-4c42-80a8-5b7b3fe4b752" providerId="ADAL" clId="{02AAF823-FEB7-414E-BB7E-7869227DDF58}" dt="2025-10-23T10:12:58.246" v="598" actId="26606"/>
          <ac:spMkLst>
            <pc:docMk/>
            <pc:sldMk cId="1454445701" sldId="262"/>
            <ac:spMk id="3" creationId="{FFB7D459-8CE3-734D-F7F4-6A218111B99A}"/>
          </ac:spMkLst>
        </pc:spChg>
        <pc:spChg chg="add del">
          <ac:chgData name="Andreas Wass" userId="ec8a7a22-ac3f-4c42-80a8-5b7b3fe4b752" providerId="ADAL" clId="{02AAF823-FEB7-414E-BB7E-7869227DDF58}" dt="2025-10-23T10:12:58.246" v="598" actId="26606"/>
          <ac:spMkLst>
            <pc:docMk/>
            <pc:sldMk cId="1454445701" sldId="262"/>
            <ac:spMk id="10" creationId="{8651CFA9-6065-4243-AC48-858E359780B1}"/>
          </ac:spMkLst>
        </pc:spChg>
        <pc:spChg chg="add del">
          <ac:chgData name="Andreas Wass" userId="ec8a7a22-ac3f-4c42-80a8-5b7b3fe4b752" providerId="ADAL" clId="{02AAF823-FEB7-414E-BB7E-7869227DDF58}" dt="2025-10-23T10:12:58.246" v="598" actId="26606"/>
          <ac:spMkLst>
            <pc:docMk/>
            <pc:sldMk cId="1454445701" sldId="262"/>
            <ac:spMk id="12" creationId="{FBC8BBE5-981E-4B0B-9654-32B5668BFF31}"/>
          </ac:spMkLst>
        </pc:spChg>
        <pc:spChg chg="add del">
          <ac:chgData name="Andreas Wass" userId="ec8a7a22-ac3f-4c42-80a8-5b7b3fe4b752" providerId="ADAL" clId="{02AAF823-FEB7-414E-BB7E-7869227DDF58}" dt="2025-10-23T10:12:58.246" v="598" actId="26606"/>
          <ac:spMkLst>
            <pc:docMk/>
            <pc:sldMk cId="1454445701" sldId="262"/>
            <ac:spMk id="18" creationId="{0DADC141-2CF4-4D22-BFEF-05FB358E4DFD}"/>
          </ac:spMkLst>
        </pc:spChg>
        <pc:spChg chg="add del">
          <ac:chgData name="Andreas Wass" userId="ec8a7a22-ac3f-4c42-80a8-5b7b3fe4b752" providerId="ADAL" clId="{02AAF823-FEB7-414E-BB7E-7869227DDF58}" dt="2025-10-23T10:12:58.246" v="598" actId="26606"/>
          <ac:spMkLst>
            <pc:docMk/>
            <pc:sldMk cId="1454445701" sldId="262"/>
            <ac:spMk id="20" creationId="{F43A66C0-8F79-4D55-8A61-9E980D5FEE26}"/>
          </ac:spMkLst>
        </pc:spChg>
        <pc:grpChg chg="add del">
          <ac:chgData name="Andreas Wass" userId="ec8a7a22-ac3f-4c42-80a8-5b7b3fe4b752" providerId="ADAL" clId="{02AAF823-FEB7-414E-BB7E-7869227DDF58}" dt="2025-10-23T10:12:58.246" v="598" actId="26606"/>
          <ac:grpSpMkLst>
            <pc:docMk/>
            <pc:sldMk cId="1454445701" sldId="262"/>
            <ac:grpSpMk id="14" creationId="{545001F7-3F8F-4035-8348-1B9798C77D29}"/>
          </ac:grpSpMkLst>
        </pc:grpChg>
        <pc:picChg chg="add mod">
          <ac:chgData name="Andreas Wass" userId="ec8a7a22-ac3f-4c42-80a8-5b7b3fe4b752" providerId="ADAL" clId="{02AAF823-FEB7-414E-BB7E-7869227DDF58}" dt="2025-10-23T10:13:11.811" v="601" actId="14100"/>
          <ac:picMkLst>
            <pc:docMk/>
            <pc:sldMk cId="1454445701" sldId="262"/>
            <ac:picMk id="5" creationId="{C22BE8DB-DEBD-4A73-B382-07E259098CCA}"/>
          </ac:picMkLst>
        </pc:picChg>
        <pc:picChg chg="del">
          <ac:chgData name="Andreas Wass" userId="ec8a7a22-ac3f-4c42-80a8-5b7b3fe4b752" providerId="ADAL" clId="{02AAF823-FEB7-414E-BB7E-7869227DDF58}" dt="2025-10-22T10:51:00.593" v="57" actId="478"/>
          <ac:picMkLst>
            <pc:docMk/>
            <pc:sldMk cId="1454445701" sldId="262"/>
            <ac:picMk id="7" creationId="{AFA4C199-B749-DE4E-8747-BBB209D9B489}"/>
          </ac:picMkLst>
        </pc:picChg>
      </pc:sldChg>
      <pc:sldChg chg="addSp delSp modSp mod ord">
        <pc:chgData name="Andreas Wass" userId="ec8a7a22-ac3f-4c42-80a8-5b7b3fe4b752" providerId="ADAL" clId="{02AAF823-FEB7-414E-BB7E-7869227DDF58}" dt="2025-10-23T10:20:31.248" v="622" actId="1076"/>
        <pc:sldMkLst>
          <pc:docMk/>
          <pc:sldMk cId="1987125022" sldId="264"/>
        </pc:sldMkLst>
        <pc:spChg chg="mod">
          <ac:chgData name="Andreas Wass" userId="ec8a7a22-ac3f-4c42-80a8-5b7b3fe4b752" providerId="ADAL" clId="{02AAF823-FEB7-414E-BB7E-7869227DDF58}" dt="2025-10-23T10:19:01.053" v="612" actId="14100"/>
          <ac:spMkLst>
            <pc:docMk/>
            <pc:sldMk cId="1987125022" sldId="264"/>
            <ac:spMk id="2" creationId="{AD40B439-7A53-5290-FF3C-1133B9D7E4B5}"/>
          </ac:spMkLst>
        </pc:spChg>
        <pc:picChg chg="del mod">
          <ac:chgData name="Andreas Wass" userId="ec8a7a22-ac3f-4c42-80a8-5b7b3fe4b752" providerId="ADAL" clId="{02AAF823-FEB7-414E-BB7E-7869227DDF58}" dt="2025-10-23T10:20:10.793" v="621" actId="478"/>
          <ac:picMkLst>
            <pc:docMk/>
            <pc:sldMk cId="1987125022" sldId="264"/>
            <ac:picMk id="5" creationId="{0D4B2BF9-A1C6-24AA-69AD-388E2199188A}"/>
          </ac:picMkLst>
        </pc:picChg>
        <pc:picChg chg="add mod">
          <ac:chgData name="Andreas Wass" userId="ec8a7a22-ac3f-4c42-80a8-5b7b3fe4b752" providerId="ADAL" clId="{02AAF823-FEB7-414E-BB7E-7869227DDF58}" dt="2025-10-23T10:20:31.248" v="622" actId="1076"/>
          <ac:picMkLst>
            <pc:docMk/>
            <pc:sldMk cId="1987125022" sldId="264"/>
            <ac:picMk id="6" creationId="{DC6A5BA5-5717-29FB-15CC-2AE421191425}"/>
          </ac:picMkLst>
        </pc:picChg>
      </pc:sldChg>
      <pc:sldChg chg="modSp mod">
        <pc:chgData name="Andreas Wass" userId="ec8a7a22-ac3f-4c42-80a8-5b7b3fe4b752" providerId="ADAL" clId="{02AAF823-FEB7-414E-BB7E-7869227DDF58}" dt="2025-10-23T07:48:42.345" v="595" actId="20577"/>
        <pc:sldMkLst>
          <pc:docMk/>
          <pc:sldMk cId="3600634986" sldId="265"/>
        </pc:sldMkLst>
        <pc:spChg chg="mod">
          <ac:chgData name="Andreas Wass" userId="ec8a7a22-ac3f-4c42-80a8-5b7b3fe4b752" providerId="ADAL" clId="{02AAF823-FEB7-414E-BB7E-7869227DDF58}" dt="2025-10-23T07:48:42.345" v="595" actId="20577"/>
          <ac:spMkLst>
            <pc:docMk/>
            <pc:sldMk cId="3600634986" sldId="265"/>
            <ac:spMk id="3" creationId="{CCF0815A-29C9-6C4A-A968-697D1DF576E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10/23/2025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93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04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95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10/23/2025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7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8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089510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695" y="1825625"/>
            <a:ext cx="556110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5611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91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125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256" y="1752600"/>
            <a:ext cx="5532319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256" y="2666999"/>
            <a:ext cx="5532319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561106" cy="82391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561106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63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365760"/>
            <a:ext cx="1127461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8693" y="6416675"/>
            <a:ext cx="2921715" cy="365125"/>
          </a:xfrm>
        </p:spPr>
        <p:txBody>
          <a:bodyPr/>
          <a:lstStyle/>
          <a:p>
            <a:fld id="{3AB41CFF-90C9-47B3-9DA1-F2BF8D839F7E}" type="datetime1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46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8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8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4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694" y="425450"/>
            <a:ext cx="1127461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694" y="1949450"/>
            <a:ext cx="11274612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8694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10/23/2025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0106" y="64166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13" descr="A picture containing sitting&#10;&#10;Description automatically generated">
            <a:extLst>
              <a:ext uri="{FF2B5EF4-FFF2-40B4-BE49-F238E27FC236}">
                <a16:creationId xmlns:a16="http://schemas.microsoft.com/office/drawing/2014/main" id="{BC526B7A-4801-4FD1-95C8-03AF22629E87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0"/>
            <a:ext cx="3654612" cy="457534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DC304CA-39EC-353C-72DB-A6E1158A4E1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343525" y="6611620"/>
            <a:ext cx="1539875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1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Classification: INTERNAL</a:t>
            </a:r>
          </a:p>
        </p:txBody>
      </p:sp>
    </p:spTree>
    <p:extLst>
      <p:ext uri="{BB962C8B-B14F-4D97-AF65-F5344CB8AC3E}">
        <p14:creationId xmlns:p14="http://schemas.microsoft.com/office/powerpoint/2010/main" val="3189879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88" r:id="rId8"/>
    <p:sldLayoutId id="2147483689" r:id="rId9"/>
    <p:sldLayoutId id="2147483690" r:id="rId10"/>
    <p:sldLayoutId id="214748369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7" name="Rectangle 1056">
            <a:extLst>
              <a:ext uri="{FF2B5EF4-FFF2-40B4-BE49-F238E27FC236}">
                <a16:creationId xmlns:a16="http://schemas.microsoft.com/office/drawing/2014/main" id="{1E644DE9-8D09-43E2-BA69-F57482CFC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058" name="Rectangle 1057">
            <a:extLst>
              <a:ext uri="{FF2B5EF4-FFF2-40B4-BE49-F238E27FC236}">
                <a16:creationId xmlns:a16="http://schemas.microsoft.com/office/drawing/2014/main" id="{6C23C919-B32E-40FF-B3D8-631316E84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1026" name="Picture 2" descr="IF Troja-Ljungby - Roster, News, Stats &amp; more">
            <a:extLst>
              <a:ext uri="{FF2B5EF4-FFF2-40B4-BE49-F238E27FC236}">
                <a16:creationId xmlns:a16="http://schemas.microsoft.com/office/drawing/2014/main" id="{EB7594D1-EB29-7530-64D7-9EF73BE4DD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56" b="32805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FA16A4-FC11-17B8-4CD7-8C42AE1ACB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740211"/>
            <a:ext cx="7530685" cy="3163864"/>
          </a:xfrm>
        </p:spPr>
        <p:txBody>
          <a:bodyPr>
            <a:normAutofit/>
          </a:bodyPr>
          <a:lstStyle/>
          <a:p>
            <a:pPr algn="l"/>
            <a:r>
              <a:rPr lang="sv-SE" sz="5200" b="1" dirty="0">
                <a:solidFill>
                  <a:srgbClr val="FFFFFF"/>
                </a:solidFill>
              </a:rPr>
              <a:t>TROJA TEAM 15 – U11</a:t>
            </a:r>
            <a:br>
              <a:rPr lang="sv-SE" sz="5200" b="1" dirty="0">
                <a:solidFill>
                  <a:srgbClr val="FFFFFF"/>
                </a:solidFill>
              </a:rPr>
            </a:br>
            <a:r>
              <a:rPr lang="sv-SE" sz="5200" b="1" dirty="0">
                <a:solidFill>
                  <a:srgbClr val="FFFFFF"/>
                </a:solidFill>
              </a:rPr>
              <a:t>Föräldramöte 251023</a:t>
            </a:r>
            <a:br>
              <a:rPr lang="sv-SE" sz="5200" b="1" dirty="0">
                <a:solidFill>
                  <a:srgbClr val="FFFFFF"/>
                </a:solidFill>
              </a:rPr>
            </a:br>
            <a:r>
              <a:rPr lang="sv-SE" sz="5200" b="1" dirty="0">
                <a:solidFill>
                  <a:srgbClr val="FFFFFF"/>
                </a:solidFill>
              </a:rPr>
              <a:t>Välkomna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7FAE59-3D99-7463-9569-65DDB68B0B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074515"/>
            <a:ext cx="7583133" cy="1279124"/>
          </a:xfrm>
        </p:spPr>
        <p:txBody>
          <a:bodyPr>
            <a:normAutofit/>
          </a:bodyPr>
          <a:lstStyle/>
          <a:p>
            <a:pPr algn="l"/>
            <a:r>
              <a:rPr lang="sv-SE" sz="2200">
                <a:solidFill>
                  <a:srgbClr val="FFFFFF"/>
                </a:solidFill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7100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15C50-CDBD-1DC3-8A0F-98AFC7892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44808-481F-08AB-DCA0-697617D9F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365760"/>
            <a:ext cx="11274612" cy="577945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sz="4300" b="1" dirty="0">
                <a:solidFill>
                  <a:srgbClr val="FF0000"/>
                </a:solidFill>
              </a:rPr>
              <a:t>Ledarstab </a:t>
            </a:r>
          </a:p>
          <a:p>
            <a:pPr marL="0" indent="0">
              <a:buNone/>
            </a:pPr>
            <a:r>
              <a:rPr lang="sv-SE" b="1" dirty="0">
                <a:solidFill>
                  <a:srgbClr val="FF0000"/>
                </a:solidFill>
              </a:rPr>
              <a:t>Huvudtränare</a:t>
            </a:r>
          </a:p>
          <a:p>
            <a:pPr marL="0" indent="0">
              <a:buNone/>
            </a:pPr>
            <a:r>
              <a:rPr lang="sv-SE" sz="2000" dirty="0">
                <a:solidFill>
                  <a:srgbClr val="FF0000"/>
                </a:solidFill>
              </a:rPr>
              <a:t>Andreas, Mattias, Anton</a:t>
            </a:r>
          </a:p>
          <a:p>
            <a:pPr marL="0" indent="0">
              <a:buNone/>
            </a:pPr>
            <a:r>
              <a:rPr lang="sv-SE" b="1" dirty="0">
                <a:solidFill>
                  <a:srgbClr val="FF0000"/>
                </a:solidFill>
              </a:rPr>
              <a:t>Hjälptränare</a:t>
            </a:r>
            <a:endParaRPr lang="sv-SE" sz="21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v-SE" sz="2000" dirty="0">
                <a:solidFill>
                  <a:srgbClr val="FF0000"/>
                </a:solidFill>
              </a:rPr>
              <a:t>Krister</a:t>
            </a:r>
          </a:p>
          <a:p>
            <a:pPr marL="0" indent="0">
              <a:buNone/>
            </a:pPr>
            <a:r>
              <a:rPr lang="sv-SE" sz="2000" dirty="0">
                <a:solidFill>
                  <a:srgbClr val="FF0000"/>
                </a:solidFill>
              </a:rPr>
              <a:t>Dennis</a:t>
            </a:r>
          </a:p>
          <a:p>
            <a:pPr marL="0" indent="0">
              <a:buNone/>
            </a:pPr>
            <a:r>
              <a:rPr lang="sv-SE" sz="2000" dirty="0">
                <a:solidFill>
                  <a:srgbClr val="FF0000"/>
                </a:solidFill>
              </a:rPr>
              <a:t>Thomas</a:t>
            </a:r>
          </a:p>
          <a:p>
            <a:pPr marL="0" indent="0">
              <a:buNone/>
            </a:pPr>
            <a:r>
              <a:rPr lang="sv-SE" sz="2000" dirty="0">
                <a:solidFill>
                  <a:srgbClr val="FF0000"/>
                </a:solidFill>
              </a:rPr>
              <a:t>Jens</a:t>
            </a:r>
          </a:p>
          <a:p>
            <a:pPr marL="0" indent="0">
              <a:buNone/>
            </a:pPr>
            <a:r>
              <a:rPr lang="sv-SE" sz="2000" dirty="0">
                <a:solidFill>
                  <a:srgbClr val="FF0000"/>
                </a:solidFill>
              </a:rPr>
              <a:t>Joakim</a:t>
            </a:r>
          </a:p>
          <a:p>
            <a:pPr marL="0" indent="0">
              <a:buNone/>
            </a:pPr>
            <a:r>
              <a:rPr lang="sv-SE" b="1" dirty="0">
                <a:solidFill>
                  <a:srgbClr val="FF0000"/>
                </a:solidFill>
              </a:rPr>
              <a:t>Materialare</a:t>
            </a:r>
          </a:p>
          <a:p>
            <a:pPr marL="0" indent="0">
              <a:buNone/>
            </a:pPr>
            <a:r>
              <a:rPr lang="sv-SE" sz="2000" dirty="0">
                <a:solidFill>
                  <a:srgbClr val="FF0000"/>
                </a:solidFill>
              </a:rPr>
              <a:t>Anton</a:t>
            </a:r>
          </a:p>
          <a:p>
            <a:pPr marL="0" indent="0">
              <a:buNone/>
            </a:pPr>
            <a:r>
              <a:rPr lang="sv-SE" sz="2000" dirty="0">
                <a:solidFill>
                  <a:srgbClr val="FF0000"/>
                </a:solidFill>
              </a:rPr>
              <a:t>Jim</a:t>
            </a:r>
          </a:p>
          <a:p>
            <a:pPr marL="0" indent="0">
              <a:buNone/>
            </a:pPr>
            <a:r>
              <a:rPr lang="sv-SE" sz="2000" dirty="0">
                <a:solidFill>
                  <a:srgbClr val="FF0000"/>
                </a:solidFill>
              </a:rPr>
              <a:t>Christian</a:t>
            </a:r>
          </a:p>
          <a:p>
            <a:pPr marL="0" indent="0">
              <a:buNone/>
            </a:pPr>
            <a:endParaRPr lang="sv-S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v-SE" sz="2600" b="1" dirty="0">
                <a:solidFill>
                  <a:srgbClr val="FF0000"/>
                </a:solidFill>
              </a:rPr>
              <a:t>21 spelare i laget</a:t>
            </a:r>
          </a:p>
        </p:txBody>
      </p:sp>
    </p:spTree>
    <p:extLst>
      <p:ext uri="{BB962C8B-B14F-4D97-AF65-F5344CB8AC3E}">
        <p14:creationId xmlns:p14="http://schemas.microsoft.com/office/powerpoint/2010/main" val="380764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1820B-8EAC-06ED-CBC0-CC5162840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C46062-7D26-8FCD-F978-32D888A90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365760"/>
            <a:ext cx="11274612" cy="5779453"/>
          </a:xfrm>
        </p:spPr>
        <p:txBody>
          <a:bodyPr>
            <a:normAutofit lnSpcReduction="10000"/>
          </a:bodyPr>
          <a:lstStyle/>
          <a:p>
            <a:endParaRPr lang="sv-SE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v-SE" b="1" dirty="0">
                <a:solidFill>
                  <a:srgbClr val="FF0000"/>
                </a:solidFill>
              </a:rPr>
              <a:t>Laget.se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Svara på kallelser</a:t>
            </a:r>
          </a:p>
          <a:p>
            <a:pPr lvl="2"/>
            <a:r>
              <a:rPr lang="sv-SE" dirty="0">
                <a:solidFill>
                  <a:srgbClr val="FF0000"/>
                </a:solidFill>
              </a:rPr>
              <a:t>Skriv gärna orsak om man inte kommer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Skicka ett SMS till Andreas eller Mattias vid förhinder</a:t>
            </a:r>
          </a:p>
          <a:p>
            <a:pPr marL="0" indent="0">
              <a:buNone/>
            </a:pPr>
            <a:r>
              <a:rPr lang="sv-SE" b="1" dirty="0">
                <a:solidFill>
                  <a:srgbClr val="FF0000"/>
                </a:solidFill>
              </a:rPr>
              <a:t>Träningar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Ombytta och klara 10 min innan träning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Inga föräldrar i omklädningsrummet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Träningstider </a:t>
            </a:r>
            <a:r>
              <a:rPr lang="sv-SE" dirty="0" err="1">
                <a:solidFill>
                  <a:srgbClr val="FF0000"/>
                </a:solidFill>
              </a:rPr>
              <a:t>tis</a:t>
            </a:r>
            <a:r>
              <a:rPr lang="sv-SE" dirty="0">
                <a:solidFill>
                  <a:srgbClr val="FF0000"/>
                </a:solidFill>
              </a:rPr>
              <a:t> &amp; </a:t>
            </a:r>
            <a:r>
              <a:rPr lang="sv-SE" dirty="0" err="1">
                <a:solidFill>
                  <a:srgbClr val="FF0000"/>
                </a:solidFill>
              </a:rPr>
              <a:t>tors</a:t>
            </a:r>
            <a:r>
              <a:rPr lang="sv-SE" dirty="0">
                <a:solidFill>
                  <a:srgbClr val="FF0000"/>
                </a:solidFill>
              </a:rPr>
              <a:t> + extra pass</a:t>
            </a:r>
          </a:p>
          <a:p>
            <a:pPr lvl="2"/>
            <a:r>
              <a:rPr lang="sv-SE" dirty="0">
                <a:solidFill>
                  <a:srgbClr val="FF0000"/>
                </a:solidFill>
              </a:rPr>
              <a:t>Dag och tid kan variera beroende på beläggningen i hallarna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Nivåanpassning till en viss del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Fysträning en gång i veckan </a:t>
            </a:r>
          </a:p>
          <a:p>
            <a:pPr marL="457200" lvl="1" indent="0">
              <a:buNone/>
            </a:pPr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sv-S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v-SE" dirty="0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  <a:p>
            <a:endParaRPr lang="sv-SE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980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C3763-4A0F-3D05-9512-B778E7388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5BE37-FA27-AAB4-569B-A92C44660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365760"/>
            <a:ext cx="11274612" cy="5779453"/>
          </a:xfrm>
        </p:spPr>
        <p:txBody>
          <a:bodyPr/>
          <a:lstStyle/>
          <a:p>
            <a:pPr marL="0" indent="0">
              <a:buNone/>
            </a:pPr>
            <a:r>
              <a:rPr lang="sv-SE" b="1" dirty="0">
                <a:solidFill>
                  <a:srgbClr val="FF0000"/>
                </a:solidFill>
              </a:rPr>
              <a:t>Utrustning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Viktigt med säker utrustning </a:t>
            </a:r>
          </a:p>
          <a:p>
            <a:pPr lvl="2"/>
            <a:r>
              <a:rPr lang="sv-SE" dirty="0">
                <a:solidFill>
                  <a:srgbClr val="FF0000"/>
                </a:solidFill>
              </a:rPr>
              <a:t>– Vi säger till när vi ser om något är för litet eller i dåligt skick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Hjälm, klubba och skridskor värt att satsa lite extra på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Viss </a:t>
            </a:r>
            <a:r>
              <a:rPr lang="sv-SE" dirty="0" err="1">
                <a:solidFill>
                  <a:srgbClr val="FF0000"/>
                </a:solidFill>
              </a:rPr>
              <a:t>Mv</a:t>
            </a:r>
            <a:r>
              <a:rPr lang="sv-SE" dirty="0">
                <a:solidFill>
                  <a:srgbClr val="FF0000"/>
                </a:solidFill>
              </a:rPr>
              <a:t> utrustning står föreningen för</a:t>
            </a: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b="1" dirty="0">
              <a:solidFill>
                <a:srgbClr val="FF0000"/>
              </a:solidFill>
            </a:endParaRPr>
          </a:p>
          <a:p>
            <a:pPr lvl="1"/>
            <a:endParaRPr lang="sv-SE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226C43-6E81-EEAB-57E0-D6D738BF10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2387" y="3143250"/>
            <a:ext cx="3552825" cy="32194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DC3B4B6-4660-3FBC-5AC8-FF31C93319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372" y="3143250"/>
            <a:ext cx="3352800" cy="32194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7795B3C-CD69-1AD0-E7F6-B1E4930F79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494" y="3143248"/>
            <a:ext cx="3724423" cy="3219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29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2A856-7757-71E5-1F20-09109BE20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6E98A-B77F-A990-1A6D-CAA86E89A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365760"/>
            <a:ext cx="11274612" cy="5779453"/>
          </a:xfrm>
        </p:spPr>
        <p:txBody>
          <a:bodyPr/>
          <a:lstStyle/>
          <a:p>
            <a:r>
              <a:rPr lang="sv-SE" b="1" dirty="0">
                <a:solidFill>
                  <a:srgbClr val="FF0000"/>
                </a:solidFill>
              </a:rPr>
              <a:t>Poolspel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Tre lag anmälda till poolspel via förbundet</a:t>
            </a:r>
          </a:p>
          <a:p>
            <a:pPr lvl="2"/>
            <a:r>
              <a:rPr lang="sv-SE" dirty="0">
                <a:solidFill>
                  <a:srgbClr val="FF0000"/>
                </a:solidFill>
              </a:rPr>
              <a:t>12 poolspel per lag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Extra poolspel precis som tidigare</a:t>
            </a:r>
          </a:p>
          <a:p>
            <a:pPr lvl="2"/>
            <a:r>
              <a:rPr lang="sv-SE" dirty="0">
                <a:solidFill>
                  <a:srgbClr val="FF0000"/>
                </a:solidFill>
              </a:rPr>
              <a:t>Vid poolspel med mindre än tre lag kallar vi spelare efter närvarostatistik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¼ dels plan</a:t>
            </a: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>
              <a:solidFill>
                <a:srgbClr val="FF0000"/>
              </a:solidFill>
            </a:endParaRPr>
          </a:p>
          <a:p>
            <a:endParaRPr lang="sv-SE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6C7F80-B69D-C2F7-79EC-24F8F7BAF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1900" y="3255486"/>
            <a:ext cx="7134225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47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68906-84F5-DB41-F81D-AE12FB9AF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39CFD-5B3F-AB1F-5B38-73E577CF4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365760"/>
            <a:ext cx="11274612" cy="5779453"/>
          </a:xfrm>
        </p:spPr>
        <p:txBody>
          <a:bodyPr/>
          <a:lstStyle/>
          <a:p>
            <a:pPr marL="0" indent="0">
              <a:buNone/>
            </a:pPr>
            <a:r>
              <a:rPr lang="sv-SE" b="1" dirty="0">
                <a:solidFill>
                  <a:srgbClr val="FF0000"/>
                </a:solidFill>
              </a:rPr>
              <a:t>Cuper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Tanken är minst två Cuper till denna säsongen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Nästa år anordnar vi ICA Maxi Cup 28/12</a:t>
            </a:r>
          </a:p>
          <a:p>
            <a:pPr marL="0" indent="0">
              <a:buNone/>
            </a:pPr>
            <a:endParaRPr lang="sv-SE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v-SE" b="1" dirty="0">
                <a:solidFill>
                  <a:srgbClr val="FF0000"/>
                </a:solidFill>
              </a:rPr>
              <a:t>Kiosk Herrmatcher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6 föräldrar per matchtillfälle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Vi har kiosken tillsammans med Team14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Grupp 1 samling 17:30 Grupp 2 samling 18:15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Byt internt om ni inte kan</a:t>
            </a:r>
          </a:p>
          <a:p>
            <a:endParaRPr lang="sv-S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73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4FB2F27-3F7D-440E-A905-86607A92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678C14-A033-4139-BCA9-8382B0396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4763DA8-CE3A-4B30-B2F5-0D128777F7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464881" y="0"/>
            <a:ext cx="7724071" cy="6858000"/>
            <a:chOff x="4464881" y="0"/>
            <a:chExt cx="7724071" cy="6858000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F6B75A5A-FDA7-4C8E-BD65-8506C42AA8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1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3255" y="0"/>
              <a:ext cx="5115697" cy="685800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0E6AFCAB-12BF-4A0B-B089-A794259D2F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duotone>
                <a:schemeClr val="accent6">
                  <a:shade val="45000"/>
                  <a:satMod val="135000"/>
                </a:schemeClr>
                <a:prstClr val="white"/>
              </a:duotone>
              <a:alphaModFix amt="7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412135" y="-947254"/>
              <a:ext cx="5562598" cy="7457106"/>
            </a:xfrm>
            <a:prstGeom prst="rect">
              <a:avLst/>
            </a:prstGeom>
            <a:effectLst>
              <a:softEdge rad="0"/>
            </a:effectLst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D40B439-7A53-5290-FF3C-1133B9D7E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7600"/>
            <a:ext cx="5715000" cy="669599"/>
          </a:xfrm>
        </p:spPr>
        <p:txBody>
          <a:bodyPr>
            <a:normAutofit fontScale="90000"/>
          </a:bodyPr>
          <a:lstStyle/>
          <a:p>
            <a:r>
              <a:rPr lang="sv-SE" sz="4000" b="1" dirty="0">
                <a:solidFill>
                  <a:srgbClr val="FF0000"/>
                </a:solidFill>
                <a:latin typeface="+mn-lt"/>
              </a:rPr>
              <a:t>Ekonomi</a:t>
            </a:r>
            <a:br>
              <a:rPr lang="sv-SE" sz="4000" b="1" dirty="0">
                <a:solidFill>
                  <a:srgbClr val="FF0000"/>
                </a:solidFill>
              </a:rPr>
            </a:br>
            <a:r>
              <a:rPr lang="sv-SE" sz="2700" b="1" dirty="0">
                <a:solidFill>
                  <a:srgbClr val="FF0000"/>
                </a:solidFill>
                <a:latin typeface="+mn-lt"/>
              </a:rPr>
              <a:t>42 433,50</a:t>
            </a:r>
            <a:r>
              <a:rPr lang="sv-SE" sz="2700" dirty="0">
                <a:solidFill>
                  <a:srgbClr val="FF0000"/>
                </a:solidFill>
                <a:latin typeface="+mn-lt"/>
              </a:rPr>
              <a:t>:- i lagkassan just nu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901AB-AAB9-341B-1F7D-2C07A96ED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4190730" cy="2667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1800" b="1" dirty="0"/>
          </a:p>
          <a:p>
            <a:pPr marL="0" indent="0">
              <a:buNone/>
            </a:pPr>
            <a:endParaRPr lang="sv-SE" sz="1800" b="1" dirty="0"/>
          </a:p>
          <a:p>
            <a:pPr marL="0" indent="0">
              <a:buNone/>
            </a:pPr>
            <a:endParaRPr lang="sv-SE" sz="1800" b="1" dirty="0"/>
          </a:p>
          <a:p>
            <a:pPr marL="0" indent="0">
              <a:buNone/>
            </a:pPr>
            <a:endParaRPr lang="sv-SE" sz="1800" b="1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DC6A5BA5-5717-29FB-15CC-2AE4211914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0857" y="1534620"/>
            <a:ext cx="7089906" cy="4739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125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EF4A0-DF8E-662B-A9A0-B3BB820EE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solidFill>
                  <a:srgbClr val="FF0000"/>
                </a:solidFill>
              </a:rPr>
              <a:t>Swedbank Cup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7D459-8CE3-734D-F7F4-6A218111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694" y="365760"/>
            <a:ext cx="11274612" cy="5779453"/>
          </a:xfrm>
        </p:spPr>
        <p:txBody>
          <a:bodyPr/>
          <a:lstStyle/>
          <a:p>
            <a:pPr marL="0" indent="0">
              <a:buNone/>
            </a:pPr>
            <a:endParaRPr lang="sv-SE" b="1">
              <a:solidFill>
                <a:srgbClr val="FF0000"/>
              </a:solidFill>
            </a:endParaRPr>
          </a:p>
          <a:p>
            <a:endParaRPr lang="sv-SE" dirty="0">
              <a:solidFill>
                <a:srgbClr val="FF0000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22BE8DB-DEBD-4A73-B382-07E259098C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4130" y="365760"/>
            <a:ext cx="6549670" cy="612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445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57EFF-D91A-9C06-B05E-F35051F05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rgbClr val="FF0000"/>
                </a:solidFill>
                <a:latin typeface="+mn-lt"/>
              </a:rPr>
              <a:t>Övriga frågor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0815A-29C9-6C4A-A968-697D1DF57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rgbClr val="FF0000"/>
                </a:solidFill>
              </a:rPr>
              <a:t>Upphittat låda finns i förrådet</a:t>
            </a:r>
          </a:p>
          <a:p>
            <a:r>
              <a:rPr lang="sv-SE" dirty="0">
                <a:solidFill>
                  <a:srgbClr val="FF0000"/>
                </a:solidFill>
              </a:rPr>
              <a:t>Uppträdande i laget på och utanför isen</a:t>
            </a:r>
          </a:p>
          <a:p>
            <a:r>
              <a:rPr lang="sv-SE" dirty="0">
                <a:solidFill>
                  <a:srgbClr val="FF0000"/>
                </a:solidFill>
              </a:rPr>
              <a:t>Ordning och reda i förrådet</a:t>
            </a:r>
          </a:p>
          <a:p>
            <a:r>
              <a:rPr lang="sv-SE" dirty="0">
                <a:solidFill>
                  <a:srgbClr val="FF0000"/>
                </a:solidFill>
              </a:rPr>
              <a:t>Överblivna vinster Swedbank Cup</a:t>
            </a:r>
          </a:p>
          <a:p>
            <a:endParaRPr lang="sv-S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634986"/>
      </p:ext>
    </p:extLst>
  </p:cSld>
  <p:clrMapOvr>
    <a:masterClrMapping/>
  </p:clrMapOvr>
</p:sld>
</file>

<file path=ppt/theme/theme1.xml><?xml version="1.0" encoding="utf-8"?>
<a:theme xmlns:a="http://schemas.openxmlformats.org/drawingml/2006/main" name="DappledVTI">
  <a:themeElements>
    <a:clrScheme name="Custom 81">
      <a:dk1>
        <a:sysClr val="windowText" lastClr="000000"/>
      </a:dk1>
      <a:lt1>
        <a:sysClr val="window" lastClr="FFFFFF"/>
      </a:lt1>
      <a:dk2>
        <a:srgbClr val="21363B"/>
      </a:dk2>
      <a:lt2>
        <a:srgbClr val="F4F2F0"/>
      </a:lt2>
      <a:accent1>
        <a:srgbClr val="758468"/>
      </a:accent1>
      <a:accent2>
        <a:srgbClr val="B5A7AC"/>
      </a:accent2>
      <a:accent3>
        <a:srgbClr val="CC9C6F"/>
      </a:accent3>
      <a:accent4>
        <a:srgbClr val="767640"/>
      </a:accent4>
      <a:accent5>
        <a:srgbClr val="A5B295"/>
      </a:accent5>
      <a:accent6>
        <a:srgbClr val="C19DA7"/>
      </a:accent6>
      <a:hlink>
        <a:srgbClr val="D13D6E"/>
      </a:hlink>
      <a:folHlink>
        <a:srgbClr val="6C9D92"/>
      </a:folHlink>
    </a:clrScheme>
    <a:fontScheme name="Custom 67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ppledVTI" id="{204FEFAB-F02B-4FE8-B509-C50A618B972D}" vid="{7EAEADA8-5A8E-45B2-B0E4-448EC7E7A94F}"/>
    </a:ext>
  </a:extLst>
</a:theme>
</file>

<file path=docMetadata/LabelInfo.xml><?xml version="1.0" encoding="utf-8"?>
<clbl:labelList xmlns:clbl="http://schemas.microsoft.com/office/2020/mipLabelMetadata">
  <clbl:label id="{fa1905ba-e821-4589-85c9-0606f355ed90}" enabled="1" method="Standard" siteId="{7849ddb5-cc3f-42e6-b0f1-1102b2c2600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Bredbild</PresentationFormat>
  <Paragraphs>75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AvenirNext LT Pro Medium</vt:lpstr>
      <vt:lpstr>Arial</vt:lpstr>
      <vt:lpstr>Avenir Next LT Pro</vt:lpstr>
      <vt:lpstr>Calibri</vt:lpstr>
      <vt:lpstr>Sabon Next LT</vt:lpstr>
      <vt:lpstr>DappledVTI</vt:lpstr>
      <vt:lpstr>TROJA TEAM 15 – U11 Föräldramöte 251023 Välkomna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Ekonomi 42 433,50:- i lagkassan just nu</vt:lpstr>
      <vt:lpstr>Swedbank Cup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TROJA TEAM 15 Ledarmöte 240507</dc:title>
  <dc:creator>Andreas Wass</dc:creator>
  <cp:lastModifiedBy>Andreas Wass</cp:lastModifiedBy>
  <cp:revision>16</cp:revision>
  <dcterms:created xsi:type="dcterms:W3CDTF">2024-05-07T11:51:00Z</dcterms:created>
  <dcterms:modified xsi:type="dcterms:W3CDTF">2025-10-23T18:43:29Z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DappledVTI:8</vt:lpwstr>
  </property>
  <property fmtid="{D5CDD505-2E9C-101B-9397-08002B2CF9AE}" pid="3" name="ClassificationContentMarkingFooterText">
    <vt:lpwstr>Classification: INTERNAL</vt:lpwstr>
  </property>
</Properties>
</file>