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3" r:id="rId3"/>
    <p:sldId id="258" r:id="rId4"/>
    <p:sldId id="261" r:id="rId5"/>
    <p:sldId id="259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8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304CA-39EC-353C-72DB-A6E1158A4E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43525" y="6611620"/>
            <a:ext cx="15398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1898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88" r:id="rId8"/>
    <p:sldLayoutId id="2147483689" r:id="rId9"/>
    <p:sldLayoutId id="2147483690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IF Troja-Ljungby - Roster, News, Stats &amp; more">
            <a:extLst>
              <a:ext uri="{FF2B5EF4-FFF2-40B4-BE49-F238E27FC236}">
                <a16:creationId xmlns:a16="http://schemas.microsoft.com/office/drawing/2014/main" id="{EB7594D1-EB29-7530-64D7-9EF73BE4D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b="328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A16A4-FC11-17B8-4CD7-8C42AE1AC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sv-SE" sz="5200" b="1" dirty="0">
                <a:solidFill>
                  <a:srgbClr val="FFFFFF"/>
                </a:solidFill>
              </a:rPr>
              <a:t>TROJA TEAM 15 – U10</a:t>
            </a:r>
            <a:br>
              <a:rPr lang="sv-SE" sz="5200" b="1" dirty="0">
                <a:solidFill>
                  <a:srgbClr val="FFFFFF"/>
                </a:solidFill>
              </a:rPr>
            </a:br>
            <a:r>
              <a:rPr lang="sv-SE" sz="5200" b="1" dirty="0">
                <a:solidFill>
                  <a:srgbClr val="FFFFFF"/>
                </a:solidFill>
              </a:rPr>
              <a:t>Föräldramöte 240923</a:t>
            </a:r>
            <a:br>
              <a:rPr lang="sv-SE" sz="5200" b="1" dirty="0">
                <a:solidFill>
                  <a:srgbClr val="FFFFFF"/>
                </a:solidFill>
              </a:rPr>
            </a:br>
            <a:r>
              <a:rPr lang="sv-SE" sz="5200" b="1" dirty="0">
                <a:solidFill>
                  <a:srgbClr val="FFFFFF"/>
                </a:solidFill>
              </a:rPr>
              <a:t>Välkomna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FAE59-3D99-7463-9569-65DDB68B0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sv-SE" sz="2200">
                <a:solidFill>
                  <a:srgbClr val="FFFF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10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5C50-CDBD-1DC3-8A0F-98AFC789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4808-481F-08AB-DCA0-697617D9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5760"/>
            <a:ext cx="11274612" cy="5779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4300" b="1" dirty="0">
                <a:solidFill>
                  <a:srgbClr val="FF0000"/>
                </a:solidFill>
              </a:rPr>
              <a:t>Ledarstab 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Huvudtränare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Andreas och Mattias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Hjälptränare</a:t>
            </a:r>
          </a:p>
          <a:p>
            <a:pPr marL="0" indent="0">
              <a:buNone/>
            </a:pPr>
            <a:r>
              <a:rPr lang="sv-SE" sz="2100" dirty="0">
                <a:solidFill>
                  <a:srgbClr val="FF0000"/>
                </a:solidFill>
              </a:rPr>
              <a:t>Anton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Krister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Dennis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Thomas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Jens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Joakim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Materialare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Anton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FF0000"/>
                </a:solidFill>
              </a:rPr>
              <a:t>Christian</a:t>
            </a:r>
          </a:p>
          <a:p>
            <a:pPr marL="0" indent="0">
              <a:buNone/>
            </a:pPr>
            <a:endParaRPr lang="sv-S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2600" b="1" dirty="0">
                <a:solidFill>
                  <a:srgbClr val="FF0000"/>
                </a:solidFill>
              </a:rPr>
              <a:t>22 spelare i laget</a:t>
            </a:r>
          </a:p>
        </p:txBody>
      </p:sp>
    </p:spTree>
    <p:extLst>
      <p:ext uri="{BB962C8B-B14F-4D97-AF65-F5344CB8AC3E}">
        <p14:creationId xmlns:p14="http://schemas.microsoft.com/office/powerpoint/2010/main" val="38076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820B-8EAC-06ED-CBC0-CC516284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6062-7D26-8FCD-F978-32D888A90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5760"/>
            <a:ext cx="11274612" cy="5779453"/>
          </a:xfrm>
        </p:spPr>
        <p:txBody>
          <a:bodyPr>
            <a:normAutofit lnSpcReduction="10000"/>
          </a:bodyPr>
          <a:lstStyle/>
          <a:p>
            <a:endParaRPr lang="sv-S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Laget.se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Svara på kallelser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Skicka ett SMS till Andreas eller Mattias vid förhinder</a:t>
            </a:r>
          </a:p>
          <a:p>
            <a:pPr marL="457200" lvl="1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Träningar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Ombytta och klara 10 min innan träning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Inga föräldrar i omklädningsrummet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Träningstider mån &amp; ons + extra pass</a:t>
            </a:r>
          </a:p>
          <a:p>
            <a:pPr lvl="2"/>
            <a:r>
              <a:rPr lang="sv-SE">
                <a:solidFill>
                  <a:srgbClr val="FF0000"/>
                </a:solidFill>
              </a:rPr>
              <a:t>Dag och tid kan variera beroende på beläggningen i hallarna</a:t>
            </a:r>
            <a:endParaRPr lang="sv-SE" dirty="0">
              <a:solidFill>
                <a:srgbClr val="FF0000"/>
              </a:solidFill>
            </a:endParaRPr>
          </a:p>
          <a:p>
            <a:pPr lvl="1"/>
            <a:r>
              <a:rPr lang="sv-SE" dirty="0">
                <a:solidFill>
                  <a:srgbClr val="FF0000"/>
                </a:solidFill>
              </a:rPr>
              <a:t>Nivåanpassning träningar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Fys/teknik en gång i veckan</a:t>
            </a: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8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3763-4A0F-3D05-9512-B778E738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BE37-FA27-AAB4-569B-A92C4466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5760"/>
            <a:ext cx="11274612" cy="5779453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Utrustning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Viktigt med säker utrustning </a:t>
            </a:r>
          </a:p>
          <a:p>
            <a:pPr lvl="2"/>
            <a:r>
              <a:rPr lang="sv-SE" dirty="0">
                <a:solidFill>
                  <a:srgbClr val="FF0000"/>
                </a:solidFill>
              </a:rPr>
              <a:t>– Vi säger till när vi ser om något är för litet eller i dåligt skick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Hjälm, klubba och skridskor värt att satsa lite extra på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Mv utrustning står föreningen för</a:t>
            </a: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b="1" dirty="0">
              <a:solidFill>
                <a:srgbClr val="FF0000"/>
              </a:solidFill>
            </a:endParaRPr>
          </a:p>
          <a:p>
            <a:pPr lvl="1"/>
            <a:endParaRPr lang="sv-S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26C43-6E81-EEAB-57E0-D6D738BF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7" y="3143250"/>
            <a:ext cx="3552825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3B4B6-4660-3FBC-5AC8-FF31C933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" y="3143250"/>
            <a:ext cx="3352800" cy="32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795B3C-CD69-1AD0-E7F6-B1E4930F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494" y="3143248"/>
            <a:ext cx="3724423" cy="32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A856-7757-71E5-1F20-09109BE2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E98A-B77F-A990-1A6D-CAA86E89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5760"/>
            <a:ext cx="11274612" cy="5779453"/>
          </a:xfrm>
        </p:spPr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Poolspel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Tre lag anmälda till poolspel via förbundet</a:t>
            </a:r>
          </a:p>
          <a:p>
            <a:pPr lvl="2"/>
            <a:r>
              <a:rPr lang="sv-SE" dirty="0">
                <a:solidFill>
                  <a:srgbClr val="FF0000"/>
                </a:solidFill>
              </a:rPr>
              <a:t>8 poolspel per lag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Extra poolspel precis som tidigare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¼ dels plan</a:t>
            </a: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C7F80-B69D-C2F7-79EC-24F8F7BA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881312"/>
            <a:ext cx="71342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8906-84F5-DB41-F81D-AE12FB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9CFD-5B3F-AB1F-5B38-73E577CF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5760"/>
            <a:ext cx="11274612" cy="5779453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Cuper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Tanken är minst två Cuper denna säsongen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Nästa år anordna vi Swedbank CUP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Fanbärare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3 killar varje match + 1 ledare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Kallelser kommer precis som vanligt</a:t>
            </a:r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Kiosk Herrmatcher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5 föräldrar per matchtillfälle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Vi har kiosken tillsammans med Team14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Grupp 1 samling 17:30 Grupp 2 samling 18:15</a:t>
            </a:r>
          </a:p>
          <a:p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F4A0-DF8E-662B-A9A0-B3BB820E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D459-8CE3-734D-F7F4-6A218111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5760"/>
            <a:ext cx="11274612" cy="5779453"/>
          </a:xfrm>
        </p:spPr>
        <p:txBody>
          <a:bodyPr/>
          <a:lstStyle/>
          <a:p>
            <a:pPr marL="0" indent="0">
              <a:buNone/>
            </a:pPr>
            <a:endParaRPr lang="sv-SE" b="1" dirty="0">
              <a:solidFill>
                <a:srgbClr val="FF000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4C199-B749-DE4E-8747-BBB209D9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40B439-7A53-5290-FF3C-1133B9D7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4191000" cy="1028701"/>
          </a:xfrm>
        </p:spPr>
        <p:txBody>
          <a:bodyPr>
            <a:normAutofit fontScale="90000"/>
          </a:bodyPr>
          <a:lstStyle/>
          <a:p>
            <a:r>
              <a:rPr lang="sv-SE" sz="4000" b="1" dirty="0">
                <a:solidFill>
                  <a:srgbClr val="FF0000"/>
                </a:solidFill>
                <a:latin typeface="+mn-lt"/>
              </a:rPr>
              <a:t>Ekonomi</a:t>
            </a:r>
            <a:br>
              <a:rPr lang="sv-SE" sz="4000" b="1" dirty="0">
                <a:solidFill>
                  <a:srgbClr val="FF0000"/>
                </a:solidFill>
              </a:rPr>
            </a:br>
            <a:r>
              <a:rPr lang="sv-SE" sz="2700" dirty="0">
                <a:solidFill>
                  <a:srgbClr val="FF0000"/>
                </a:solidFill>
                <a:latin typeface="+mn-lt"/>
              </a:rPr>
              <a:t>36 877,50:- i lagkassan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01AB-AAB9-341B-1F7D-2C07A96E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19073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B2BF9-A1C6-24AA-69AD-388E21991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808861"/>
            <a:ext cx="5881672" cy="30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7EFF-D91A-9C06-B05E-F35051F0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  <a:latin typeface="+mn-lt"/>
              </a:rPr>
              <a:t>Övriga frågor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15A-29C9-6C4A-A968-697D1DF57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2 nya medicinväskor – Ljungby Eltjänst</a:t>
            </a:r>
          </a:p>
          <a:p>
            <a:r>
              <a:rPr lang="sv-SE" dirty="0">
                <a:solidFill>
                  <a:srgbClr val="FF0000"/>
                </a:solidFill>
              </a:rPr>
              <a:t>Upphittat låda finns i förrådet </a:t>
            </a:r>
          </a:p>
        </p:txBody>
      </p:sp>
    </p:spTree>
    <p:extLst>
      <p:ext uri="{BB962C8B-B14F-4D97-AF65-F5344CB8AC3E}">
        <p14:creationId xmlns:p14="http://schemas.microsoft.com/office/powerpoint/2010/main" val="360063498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Metadata/LabelInfo.xml><?xml version="1.0" encoding="utf-8"?>
<clbl:labelList xmlns:clbl="http://schemas.microsoft.com/office/2020/mipLabelMetadata">
  <clbl:label id="{fa1905ba-e821-4589-85c9-0606f355ed90}" enabled="1" method="Standard" siteId="{7849ddb5-cc3f-42e6-b0f1-1102b2c2600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207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TROJA TEAM 15 – U10 Föräldramöte 240923 Välkomna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Ekonomi 36 877,50:- i lagkassan</vt:lpstr>
      <vt:lpstr>Övriga 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TROJA TEAM 15 Ledarmöte 240507</dc:title>
  <dc:creator>Andreas Wass</dc:creator>
  <cp:lastModifiedBy>Andreas Wass</cp:lastModifiedBy>
  <cp:revision>15</cp:revision>
  <dcterms:created xsi:type="dcterms:W3CDTF">2024-05-07T11:51:00Z</dcterms:created>
  <dcterms:modified xsi:type="dcterms:W3CDTF">2024-10-03T10:16:01Z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DappledVTI:8</vt:lpwstr>
  </property>
  <property fmtid="{D5CDD505-2E9C-101B-9397-08002B2CF9AE}" pid="3" name="ClassificationContentMarkingFooterText">
    <vt:lpwstr>Classification: INTERNAL</vt:lpwstr>
  </property>
</Properties>
</file>