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  <p:sldId id="263" r:id="rId3"/>
    <p:sldId id="258" r:id="rId4"/>
    <p:sldId id="261" r:id="rId5"/>
    <p:sldId id="259" r:id="rId6"/>
    <p:sldId id="260" r:id="rId7"/>
    <p:sldId id="262" r:id="rId8"/>
    <p:sldId id="264" r:id="rId9"/>
    <p:sldId id="265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30AE-0210-4E82-AD7B-41B112DE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11A6662E-FAF4-44BC-88B5-85A7CBFB6D30}" type="datetime1">
              <a:rPr lang="en-US" smtClean="0"/>
              <a:pPr/>
              <a:t>10/3/2024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21974-7DEC-459D-9642-CB5B59C8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31837-C94E-4B5B-BCF0-110C69E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93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ABDD2-E186-4F25-8FDE-D1E875E9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8CC5B-A7E0-48B1-8329-6533AC76E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05B1B-77FE-4BFC-BF87-87DA989F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t>10/3/2024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8531E-1B90-4631-BD37-4BB1DBFA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55E8-88DC-4280-8E04-FF50FF8E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50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60633D-90E4-4F5A-9EBF-DDEC2B0B4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D3065-FA3D-42C8-BFDA-967C87F4F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C126F-38E2-4425-861F-98ED43228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t>10/3/2024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645D8-F22A-4354-A8B3-96E8A2D2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2295-A616-4D57-8800-7B7E213A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95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10/3/2024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75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0B05-7BF6-4073-9106-FA19E972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EE8D7-6B58-4A3F-9DD5-E563D5192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2990E-9F0A-446A-B5B8-459CA8D9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t>10/3/2024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68EAA-4377-45FF-9D7C-9E77BC9F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7FA71-74C3-44B8-A0AC-E18A1E76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58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8695" y="1825625"/>
            <a:ext cx="556110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56110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10/3/2024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918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125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5256" y="1752600"/>
            <a:ext cx="5532319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5256" y="2666999"/>
            <a:ext cx="5532319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52600"/>
            <a:ext cx="5561106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6999"/>
            <a:ext cx="5561106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t>10/3/2024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163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92D5F-0BD4-4517-9233-E08AF405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523B8-51E3-48B8-BFD8-CE950619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8693" y="6416675"/>
            <a:ext cx="2921715" cy="365125"/>
          </a:xfrm>
        </p:spPr>
        <p:txBody>
          <a:bodyPr/>
          <a:lstStyle/>
          <a:p>
            <a:fld id="{3AB41CFF-90C9-47B3-9DA1-F2BF8D839F7E}" type="datetime1">
              <a:rPr lang="en-US" smtClean="0"/>
              <a:t>10/3/2024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39B90-5D50-4424-B51D-53C39162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F9286-3A00-4D3C-A3F0-50AC9045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646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t>10/3/2024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783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81A1-6D8E-4DD6-8E49-DABDE6D1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3F18F-F78D-4A31-A6BC-6552105BC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2C2F4-BDF4-4A4F-AA3D-52692932C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BA-0172-4F9C-889D-567164F66BCD}" type="datetime1">
              <a:rPr lang="en-US" smtClean="0"/>
              <a:t>10/3/2024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28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2CF7-F453-4B3E-9510-D7479798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E2A1B9-8A2A-4B49-8B79-76D3EEB36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FEA03-0EC4-4085-AE63-4AA492D61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t>10/3/2024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73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425450"/>
            <a:ext cx="112746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694" y="1949450"/>
            <a:ext cx="11274612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8694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57E0CF6C-748E-4B7A-BC8B-3011EF78ED13}" type="datetime1">
              <a:rPr lang="en-US" smtClean="0"/>
              <a:pPr/>
              <a:t>10/3/2024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166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90106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 descr="A picture containing sitting&#10;&#10;Description automatically generated">
            <a:extLst>
              <a:ext uri="{FF2B5EF4-FFF2-40B4-BE49-F238E27FC236}">
                <a16:creationId xmlns:a16="http://schemas.microsoft.com/office/drawing/2014/main" id="{BC526B7A-4801-4FD1-95C8-03AF22629E87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DC304CA-39EC-353C-72DB-A6E1158A4E1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343525" y="6611620"/>
            <a:ext cx="1539875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1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Classification: INTERNAL</a:t>
            </a:r>
          </a:p>
        </p:txBody>
      </p:sp>
    </p:spTree>
    <p:extLst>
      <p:ext uri="{BB962C8B-B14F-4D97-AF65-F5344CB8AC3E}">
        <p14:creationId xmlns:p14="http://schemas.microsoft.com/office/powerpoint/2010/main" val="318987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88" r:id="rId8"/>
    <p:sldLayoutId id="2147483689" r:id="rId9"/>
    <p:sldLayoutId id="2147483690" r:id="rId10"/>
    <p:sldLayoutId id="2147483698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7" name="Rectangle 1056">
            <a:extLst>
              <a:ext uri="{FF2B5EF4-FFF2-40B4-BE49-F238E27FC236}">
                <a16:creationId xmlns:a16="http://schemas.microsoft.com/office/drawing/2014/main" id="{1E644DE9-8D09-43E2-BA69-F57482CFC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058" name="Rectangle 1057">
            <a:extLst>
              <a:ext uri="{FF2B5EF4-FFF2-40B4-BE49-F238E27FC236}">
                <a16:creationId xmlns:a16="http://schemas.microsoft.com/office/drawing/2014/main" id="{6C23C919-B32E-40FF-B3D8-631316E84E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1026" name="Picture 2" descr="IF Troja-Ljungby - Roster, News, Stats &amp; more">
            <a:extLst>
              <a:ext uri="{FF2B5EF4-FFF2-40B4-BE49-F238E27FC236}">
                <a16:creationId xmlns:a16="http://schemas.microsoft.com/office/drawing/2014/main" id="{EB7594D1-EB29-7530-64D7-9EF73BE4DD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6" b="32805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1FA16A4-FC11-17B8-4CD7-8C42AE1ACB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740211"/>
            <a:ext cx="7530685" cy="3163864"/>
          </a:xfrm>
        </p:spPr>
        <p:txBody>
          <a:bodyPr>
            <a:normAutofit/>
          </a:bodyPr>
          <a:lstStyle/>
          <a:p>
            <a:pPr algn="l"/>
            <a:r>
              <a:rPr lang="sv-SE" sz="5200" b="1" dirty="0">
                <a:solidFill>
                  <a:srgbClr val="FFFFFF"/>
                </a:solidFill>
              </a:rPr>
              <a:t>TROJA TEAM 15 – U10</a:t>
            </a:r>
            <a:br>
              <a:rPr lang="sv-SE" sz="5200" b="1" dirty="0">
                <a:solidFill>
                  <a:srgbClr val="FFFFFF"/>
                </a:solidFill>
              </a:rPr>
            </a:br>
            <a:r>
              <a:rPr lang="sv-SE" sz="5200" b="1" dirty="0">
                <a:solidFill>
                  <a:srgbClr val="FFFFFF"/>
                </a:solidFill>
              </a:rPr>
              <a:t>Föräldramöte 240923</a:t>
            </a:r>
            <a:br>
              <a:rPr lang="sv-SE" sz="5200" b="1" dirty="0">
                <a:solidFill>
                  <a:srgbClr val="FFFFFF"/>
                </a:solidFill>
              </a:rPr>
            </a:br>
            <a:r>
              <a:rPr lang="sv-SE" sz="5200" b="1" dirty="0">
                <a:solidFill>
                  <a:srgbClr val="FFFFFF"/>
                </a:solidFill>
              </a:rPr>
              <a:t>Välkomna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7FAE59-3D99-7463-9569-65DDB68B0B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074515"/>
            <a:ext cx="7583133" cy="1279124"/>
          </a:xfrm>
        </p:spPr>
        <p:txBody>
          <a:bodyPr>
            <a:normAutofit/>
          </a:bodyPr>
          <a:lstStyle/>
          <a:p>
            <a:pPr algn="l"/>
            <a:r>
              <a:rPr lang="sv-SE" sz="2200">
                <a:solidFill>
                  <a:srgbClr val="FFFFFF"/>
                </a:solidFill>
              </a:rPr>
              <a:t>l</a:t>
            </a:r>
          </a:p>
        </p:txBody>
      </p:sp>
    </p:spTree>
    <p:extLst>
      <p:ext uri="{BB962C8B-B14F-4D97-AF65-F5344CB8AC3E}">
        <p14:creationId xmlns:p14="http://schemas.microsoft.com/office/powerpoint/2010/main" val="171006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15C50-CDBD-1DC3-8A0F-98AFC7892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644808-481F-08AB-DCA0-697617D9F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694" y="365760"/>
            <a:ext cx="11274612" cy="577945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v-SE" sz="4300" b="1" dirty="0">
                <a:solidFill>
                  <a:srgbClr val="FF0000"/>
                </a:solidFill>
              </a:rPr>
              <a:t>Ledarstab </a:t>
            </a:r>
          </a:p>
          <a:p>
            <a:pPr marL="0" indent="0">
              <a:buNone/>
            </a:pPr>
            <a:r>
              <a:rPr lang="sv-SE" b="1" dirty="0">
                <a:solidFill>
                  <a:srgbClr val="FF0000"/>
                </a:solidFill>
              </a:rPr>
              <a:t>Huvudtränare</a:t>
            </a:r>
          </a:p>
          <a:p>
            <a:pPr marL="0" indent="0">
              <a:buNone/>
            </a:pPr>
            <a:r>
              <a:rPr lang="sv-SE" sz="2000" dirty="0">
                <a:solidFill>
                  <a:srgbClr val="FF0000"/>
                </a:solidFill>
              </a:rPr>
              <a:t>Andreas och Mattias</a:t>
            </a:r>
          </a:p>
          <a:p>
            <a:pPr marL="0" indent="0">
              <a:buNone/>
            </a:pPr>
            <a:r>
              <a:rPr lang="sv-SE" b="1" dirty="0">
                <a:solidFill>
                  <a:srgbClr val="FF0000"/>
                </a:solidFill>
              </a:rPr>
              <a:t>Hjälptränare</a:t>
            </a:r>
          </a:p>
          <a:p>
            <a:pPr marL="0" indent="0">
              <a:buNone/>
            </a:pPr>
            <a:r>
              <a:rPr lang="sv-SE" sz="2100" dirty="0">
                <a:solidFill>
                  <a:srgbClr val="FF0000"/>
                </a:solidFill>
              </a:rPr>
              <a:t>Anton</a:t>
            </a:r>
          </a:p>
          <a:p>
            <a:pPr marL="0" indent="0">
              <a:buNone/>
            </a:pPr>
            <a:r>
              <a:rPr lang="sv-SE" sz="2000" dirty="0">
                <a:solidFill>
                  <a:srgbClr val="FF0000"/>
                </a:solidFill>
              </a:rPr>
              <a:t>Krister</a:t>
            </a:r>
          </a:p>
          <a:p>
            <a:pPr marL="0" indent="0">
              <a:buNone/>
            </a:pPr>
            <a:r>
              <a:rPr lang="sv-SE" sz="2000" dirty="0">
                <a:solidFill>
                  <a:srgbClr val="FF0000"/>
                </a:solidFill>
              </a:rPr>
              <a:t>Dennis</a:t>
            </a:r>
          </a:p>
          <a:p>
            <a:pPr marL="0" indent="0">
              <a:buNone/>
            </a:pPr>
            <a:r>
              <a:rPr lang="sv-SE" sz="2000" dirty="0">
                <a:solidFill>
                  <a:srgbClr val="FF0000"/>
                </a:solidFill>
              </a:rPr>
              <a:t>Thomas</a:t>
            </a:r>
          </a:p>
          <a:p>
            <a:pPr marL="0" indent="0">
              <a:buNone/>
            </a:pPr>
            <a:r>
              <a:rPr lang="sv-SE" sz="2000" dirty="0">
                <a:solidFill>
                  <a:srgbClr val="FF0000"/>
                </a:solidFill>
              </a:rPr>
              <a:t>Jens</a:t>
            </a:r>
          </a:p>
          <a:p>
            <a:pPr marL="0" indent="0">
              <a:buNone/>
            </a:pPr>
            <a:r>
              <a:rPr lang="sv-SE" sz="2000" dirty="0">
                <a:solidFill>
                  <a:srgbClr val="FF0000"/>
                </a:solidFill>
              </a:rPr>
              <a:t>Joakim</a:t>
            </a:r>
          </a:p>
          <a:p>
            <a:pPr marL="0" indent="0">
              <a:buNone/>
            </a:pPr>
            <a:r>
              <a:rPr lang="sv-SE" b="1" dirty="0">
                <a:solidFill>
                  <a:srgbClr val="FF0000"/>
                </a:solidFill>
              </a:rPr>
              <a:t>Materialare</a:t>
            </a:r>
          </a:p>
          <a:p>
            <a:pPr marL="0" indent="0">
              <a:buNone/>
            </a:pPr>
            <a:r>
              <a:rPr lang="sv-SE" sz="2000" dirty="0">
                <a:solidFill>
                  <a:srgbClr val="FF0000"/>
                </a:solidFill>
              </a:rPr>
              <a:t>Anton</a:t>
            </a:r>
          </a:p>
          <a:p>
            <a:pPr marL="0" indent="0">
              <a:buNone/>
            </a:pPr>
            <a:r>
              <a:rPr lang="sv-SE" sz="2000" dirty="0">
                <a:solidFill>
                  <a:srgbClr val="FF0000"/>
                </a:solidFill>
              </a:rPr>
              <a:t>Christian</a:t>
            </a:r>
          </a:p>
          <a:p>
            <a:pPr marL="0" indent="0">
              <a:buNone/>
            </a:pPr>
            <a:endParaRPr lang="sv-SE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v-SE" sz="2600" b="1" dirty="0">
                <a:solidFill>
                  <a:srgbClr val="FF0000"/>
                </a:solidFill>
              </a:rPr>
              <a:t>22 spelare i laget</a:t>
            </a:r>
          </a:p>
        </p:txBody>
      </p:sp>
    </p:spTree>
    <p:extLst>
      <p:ext uri="{BB962C8B-B14F-4D97-AF65-F5344CB8AC3E}">
        <p14:creationId xmlns:p14="http://schemas.microsoft.com/office/powerpoint/2010/main" val="3807645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1820B-8EAC-06ED-CBC0-CC5162840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C46062-7D26-8FCD-F978-32D888A90A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694" y="365760"/>
            <a:ext cx="11274612" cy="5779453"/>
          </a:xfrm>
        </p:spPr>
        <p:txBody>
          <a:bodyPr>
            <a:normAutofit lnSpcReduction="10000"/>
          </a:bodyPr>
          <a:lstStyle/>
          <a:p>
            <a:endParaRPr lang="sv-SE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v-SE" b="1" dirty="0">
                <a:solidFill>
                  <a:srgbClr val="FF0000"/>
                </a:solidFill>
              </a:rPr>
              <a:t>Laget.se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Svara på kallelser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Skicka ett SMS till Andreas eller Mattias vid förhinder</a:t>
            </a:r>
          </a:p>
          <a:p>
            <a:pPr marL="457200" lvl="1" indent="0">
              <a:buNone/>
            </a:pPr>
            <a:endParaRPr lang="sv-SE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v-SE" b="1" dirty="0">
                <a:solidFill>
                  <a:srgbClr val="FF0000"/>
                </a:solidFill>
              </a:rPr>
              <a:t>Träningar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Ombytta och klara 10 min innan träning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Inga föräldrar i omklädningsrummet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Träningstider mån &amp; ons + extra pass</a:t>
            </a:r>
          </a:p>
          <a:p>
            <a:pPr lvl="2"/>
            <a:r>
              <a:rPr lang="sv-SE">
                <a:solidFill>
                  <a:srgbClr val="FF0000"/>
                </a:solidFill>
              </a:rPr>
              <a:t>Dag och tid kan variera beroende på beläggningen i hallarna</a:t>
            </a:r>
            <a:endParaRPr lang="sv-SE" dirty="0">
              <a:solidFill>
                <a:srgbClr val="FF0000"/>
              </a:solidFill>
            </a:endParaRPr>
          </a:p>
          <a:p>
            <a:pPr lvl="1"/>
            <a:r>
              <a:rPr lang="sv-SE" dirty="0">
                <a:solidFill>
                  <a:srgbClr val="FF0000"/>
                </a:solidFill>
              </a:rPr>
              <a:t>Nivåanpassning träningar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Fys/teknik en gång i veckan</a:t>
            </a:r>
          </a:p>
          <a:p>
            <a:pPr lvl="1"/>
            <a:endParaRPr lang="sv-SE" dirty="0">
              <a:solidFill>
                <a:srgbClr val="FF0000"/>
              </a:solidFill>
            </a:endParaRPr>
          </a:p>
          <a:p>
            <a:pPr lvl="1"/>
            <a:endParaRPr lang="sv-SE" dirty="0">
              <a:solidFill>
                <a:srgbClr val="FF0000"/>
              </a:solidFill>
            </a:endParaRPr>
          </a:p>
          <a:p>
            <a:pPr lvl="1"/>
            <a:endParaRPr lang="sv-SE" dirty="0">
              <a:solidFill>
                <a:srgbClr val="FF0000"/>
              </a:solidFill>
            </a:endParaRPr>
          </a:p>
          <a:p>
            <a:pPr lvl="1"/>
            <a:endParaRPr lang="sv-SE" dirty="0">
              <a:solidFill>
                <a:srgbClr val="FF0000"/>
              </a:solidFill>
            </a:endParaRPr>
          </a:p>
          <a:p>
            <a:pPr lvl="1"/>
            <a:endParaRPr lang="sv-SE" dirty="0">
              <a:solidFill>
                <a:srgbClr val="FF0000"/>
              </a:solidFill>
            </a:endParaRPr>
          </a:p>
          <a:p>
            <a:pPr lvl="1"/>
            <a:endParaRPr lang="sv-SE" dirty="0">
              <a:solidFill>
                <a:srgbClr val="FF0000"/>
              </a:solidFill>
            </a:endParaRPr>
          </a:p>
          <a:p>
            <a:pPr lvl="1"/>
            <a:endParaRPr lang="sv-SE" dirty="0">
              <a:solidFill>
                <a:srgbClr val="FF0000"/>
              </a:solidFill>
            </a:endParaRPr>
          </a:p>
          <a:p>
            <a:pPr lvl="1"/>
            <a:endParaRPr lang="sv-SE" dirty="0">
              <a:solidFill>
                <a:srgbClr val="FF0000"/>
              </a:solidFill>
            </a:endParaRPr>
          </a:p>
          <a:p>
            <a:pPr lvl="1"/>
            <a:endParaRPr lang="sv-SE" dirty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endParaRPr lang="sv-SE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v-SE" dirty="0">
              <a:solidFill>
                <a:srgbClr val="FF0000"/>
              </a:solidFill>
            </a:endParaRPr>
          </a:p>
          <a:p>
            <a:endParaRPr lang="sv-SE" dirty="0">
              <a:solidFill>
                <a:srgbClr val="FF0000"/>
              </a:solidFill>
            </a:endParaRPr>
          </a:p>
          <a:p>
            <a:endParaRPr lang="sv-SE" sz="36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89803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C3763-4A0F-3D05-9512-B778E7388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A5BE37-FA27-AAB4-569B-A92C44660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694" y="365760"/>
            <a:ext cx="11274612" cy="5779453"/>
          </a:xfrm>
        </p:spPr>
        <p:txBody>
          <a:bodyPr/>
          <a:lstStyle/>
          <a:p>
            <a:pPr marL="0" indent="0">
              <a:buNone/>
            </a:pPr>
            <a:r>
              <a:rPr lang="sv-SE" b="1" dirty="0">
                <a:solidFill>
                  <a:srgbClr val="FF0000"/>
                </a:solidFill>
              </a:rPr>
              <a:t>Utrustning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Viktigt med säker utrustning </a:t>
            </a:r>
          </a:p>
          <a:p>
            <a:pPr lvl="2"/>
            <a:r>
              <a:rPr lang="sv-SE" dirty="0">
                <a:solidFill>
                  <a:srgbClr val="FF0000"/>
                </a:solidFill>
              </a:rPr>
              <a:t>– Vi säger till när vi ser om något är för litet eller i dåligt skick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Hjälm, klubba och skridskor värt att satsa lite extra på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Mv utrustning står föreningen för</a:t>
            </a:r>
          </a:p>
          <a:p>
            <a:pPr lvl="1"/>
            <a:endParaRPr lang="sv-SE" dirty="0">
              <a:solidFill>
                <a:srgbClr val="FF0000"/>
              </a:solidFill>
            </a:endParaRPr>
          </a:p>
          <a:p>
            <a:pPr lvl="1"/>
            <a:endParaRPr lang="sv-SE" dirty="0">
              <a:solidFill>
                <a:srgbClr val="FF0000"/>
              </a:solidFill>
            </a:endParaRPr>
          </a:p>
          <a:p>
            <a:pPr lvl="1"/>
            <a:endParaRPr lang="sv-SE" dirty="0">
              <a:solidFill>
                <a:srgbClr val="FF0000"/>
              </a:solidFill>
            </a:endParaRPr>
          </a:p>
          <a:p>
            <a:pPr lvl="1"/>
            <a:endParaRPr lang="sv-SE" b="1" dirty="0">
              <a:solidFill>
                <a:srgbClr val="FF0000"/>
              </a:solidFill>
            </a:endParaRPr>
          </a:p>
          <a:p>
            <a:pPr lvl="1"/>
            <a:endParaRPr lang="sv-SE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226C43-6E81-EEAB-57E0-D6D738BF10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2387" y="3143250"/>
            <a:ext cx="3552825" cy="3219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DC3B4B6-4660-3FBC-5AC8-FF31C93319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372" y="3143250"/>
            <a:ext cx="3352800" cy="32194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7795B3C-CD69-1AD0-E7F6-B1E4930F79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1494" y="3143248"/>
            <a:ext cx="3724423" cy="3219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296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2A856-7757-71E5-1F20-09109BE20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26E98A-B77F-A990-1A6D-CAA86E89A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694" y="365760"/>
            <a:ext cx="11274612" cy="5779453"/>
          </a:xfrm>
        </p:spPr>
        <p:txBody>
          <a:bodyPr/>
          <a:lstStyle/>
          <a:p>
            <a:r>
              <a:rPr lang="sv-SE" b="1" dirty="0">
                <a:solidFill>
                  <a:srgbClr val="FF0000"/>
                </a:solidFill>
              </a:rPr>
              <a:t>Poolspel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Tre lag anmälda till poolspel via förbundet</a:t>
            </a:r>
          </a:p>
          <a:p>
            <a:pPr lvl="2"/>
            <a:r>
              <a:rPr lang="sv-SE" dirty="0">
                <a:solidFill>
                  <a:srgbClr val="FF0000"/>
                </a:solidFill>
              </a:rPr>
              <a:t>8 poolspel per lag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Extra poolspel precis som tidigare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¼ dels plan</a:t>
            </a:r>
          </a:p>
          <a:p>
            <a:pPr lvl="1"/>
            <a:endParaRPr lang="sv-SE" dirty="0">
              <a:solidFill>
                <a:srgbClr val="FF0000"/>
              </a:solidFill>
            </a:endParaRPr>
          </a:p>
          <a:p>
            <a:pPr lvl="1"/>
            <a:endParaRPr lang="sv-SE" dirty="0">
              <a:solidFill>
                <a:srgbClr val="FF0000"/>
              </a:solidFill>
            </a:endParaRPr>
          </a:p>
          <a:p>
            <a:endParaRPr lang="sv-S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6C7F80-B69D-C2F7-79EC-24F8F7BAFF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437" y="2881312"/>
            <a:ext cx="7134225" cy="244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474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68906-84F5-DB41-F81D-AE12FB9AF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39CFD-5B3F-AB1F-5B38-73E577CF4E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694" y="365760"/>
            <a:ext cx="11274612" cy="5779453"/>
          </a:xfrm>
        </p:spPr>
        <p:txBody>
          <a:bodyPr/>
          <a:lstStyle/>
          <a:p>
            <a:pPr marL="0" indent="0">
              <a:buNone/>
            </a:pPr>
            <a:r>
              <a:rPr lang="sv-SE" b="1" dirty="0">
                <a:solidFill>
                  <a:srgbClr val="FF0000"/>
                </a:solidFill>
              </a:rPr>
              <a:t>Cuper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Tanken är minst två Cuper denna säsongen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Nästa år anordna vi Swedbank CUP</a:t>
            </a:r>
          </a:p>
          <a:p>
            <a:pPr marL="0" indent="0">
              <a:buNone/>
            </a:pPr>
            <a:r>
              <a:rPr lang="sv-SE" b="1" dirty="0">
                <a:solidFill>
                  <a:srgbClr val="FF0000"/>
                </a:solidFill>
              </a:rPr>
              <a:t>Fanbärare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3 killar varje match + 1 ledare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Kallelser kommer precis som vanligt</a:t>
            </a:r>
          </a:p>
          <a:p>
            <a:pPr marL="0" indent="0">
              <a:buNone/>
            </a:pPr>
            <a:r>
              <a:rPr lang="sv-SE" b="1" dirty="0">
                <a:solidFill>
                  <a:srgbClr val="FF0000"/>
                </a:solidFill>
              </a:rPr>
              <a:t>Kiosk Herrmatcher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5 föräldrar per matchtillfälle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Vi har kiosken tillsammans med Team14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Grupp 1 samling 17:30 Grupp 2 samling 18:15</a:t>
            </a:r>
          </a:p>
          <a:p>
            <a:endParaRPr lang="sv-SE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735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EF4A0-DF8E-662B-A9A0-B3BB820EE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B7D459-8CE3-734D-F7F4-6A218111B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694" y="365760"/>
            <a:ext cx="11274612" cy="5779453"/>
          </a:xfrm>
        </p:spPr>
        <p:txBody>
          <a:bodyPr/>
          <a:lstStyle/>
          <a:p>
            <a:pPr marL="0" indent="0">
              <a:buNone/>
            </a:pPr>
            <a:endParaRPr lang="sv-SE" b="1" dirty="0">
              <a:solidFill>
                <a:srgbClr val="FF0000"/>
              </a:solidFill>
            </a:endParaRPr>
          </a:p>
          <a:p>
            <a:endParaRPr lang="sv-SE" b="1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A4C199-B749-DE4E-8747-BBB209D9B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445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4FB2F27-3F7D-440E-A905-86607A926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678C14-A033-4139-BCA9-8382B03964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4763DA8-CE3A-4B30-B2F5-0D128777F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4881" y="0"/>
            <a:ext cx="7724071" cy="6858000"/>
            <a:chOff x="4464881" y="0"/>
            <a:chExt cx="7724071" cy="685800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6B75A5A-FDA7-4C8E-BD65-8506C42AA8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E6AFCAB-12BF-4A0B-B089-A794259D2F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D40B439-7A53-5290-FF3C-1133B9D7E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9599"/>
            <a:ext cx="4191000" cy="1028701"/>
          </a:xfrm>
        </p:spPr>
        <p:txBody>
          <a:bodyPr>
            <a:normAutofit fontScale="90000"/>
          </a:bodyPr>
          <a:lstStyle/>
          <a:p>
            <a:r>
              <a:rPr lang="sv-SE" sz="4000" b="1" dirty="0">
                <a:solidFill>
                  <a:srgbClr val="FF0000"/>
                </a:solidFill>
                <a:latin typeface="+mn-lt"/>
              </a:rPr>
              <a:t>Ekonomi</a:t>
            </a:r>
            <a:br>
              <a:rPr lang="sv-SE" sz="4000" b="1" dirty="0">
                <a:solidFill>
                  <a:srgbClr val="FF0000"/>
                </a:solidFill>
              </a:rPr>
            </a:br>
            <a:r>
              <a:rPr lang="sv-SE" sz="2700" dirty="0">
                <a:solidFill>
                  <a:srgbClr val="FF0000"/>
                </a:solidFill>
                <a:latin typeface="+mn-lt"/>
              </a:rPr>
              <a:t>36 877,50:- i lagkassan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B901AB-AAB9-341B-1F7D-2C07A96ED8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29000"/>
            <a:ext cx="4190730" cy="2667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sz="1800" b="1" dirty="0"/>
          </a:p>
          <a:p>
            <a:pPr marL="0" indent="0">
              <a:buNone/>
            </a:pPr>
            <a:endParaRPr lang="sv-SE" sz="1800" b="1" dirty="0"/>
          </a:p>
          <a:p>
            <a:pPr marL="0" indent="0">
              <a:buNone/>
            </a:pPr>
            <a:endParaRPr lang="sv-SE" sz="1800" b="1" dirty="0"/>
          </a:p>
          <a:p>
            <a:pPr marL="0" indent="0">
              <a:buNone/>
            </a:pPr>
            <a:endParaRPr lang="sv-SE" sz="18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4B2BF9-A1C6-24AA-69AD-388E219918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600" y="1808861"/>
            <a:ext cx="5881672" cy="3087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125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57EFF-D91A-9C06-B05E-F35051F05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rgbClr val="FF0000"/>
                </a:solidFill>
                <a:latin typeface="+mn-lt"/>
              </a:rPr>
              <a:t>Övriga frågor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0815A-29C9-6C4A-A968-697D1DF576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solidFill>
                  <a:srgbClr val="FF0000"/>
                </a:solidFill>
              </a:rPr>
              <a:t>2 nya medicinväskor – Ljungby Eltjänst</a:t>
            </a:r>
          </a:p>
          <a:p>
            <a:r>
              <a:rPr lang="sv-SE" dirty="0">
                <a:solidFill>
                  <a:srgbClr val="FF0000"/>
                </a:solidFill>
              </a:rPr>
              <a:t>Upphittat låda finns i förrådet </a:t>
            </a:r>
          </a:p>
        </p:txBody>
      </p:sp>
    </p:spTree>
    <p:extLst>
      <p:ext uri="{BB962C8B-B14F-4D97-AF65-F5344CB8AC3E}">
        <p14:creationId xmlns:p14="http://schemas.microsoft.com/office/powerpoint/2010/main" val="3600634986"/>
      </p:ext>
    </p:extLst>
  </p:cSld>
  <p:clrMapOvr>
    <a:masterClrMapping/>
  </p:clrMapOvr>
</p:sld>
</file>

<file path=ppt/theme/theme1.xml><?xml version="1.0" encoding="utf-8"?>
<a:theme xmlns:a="http://schemas.openxmlformats.org/drawingml/2006/main" name="DappledVTI">
  <a:themeElements>
    <a:clrScheme name="Custom 81">
      <a:dk1>
        <a:sysClr val="windowText" lastClr="000000"/>
      </a:dk1>
      <a:lt1>
        <a:sysClr val="window" lastClr="FFFFFF"/>
      </a:lt1>
      <a:dk2>
        <a:srgbClr val="21363B"/>
      </a:dk2>
      <a:lt2>
        <a:srgbClr val="F4F2F0"/>
      </a:lt2>
      <a:accent1>
        <a:srgbClr val="758468"/>
      </a:accent1>
      <a:accent2>
        <a:srgbClr val="B5A7AC"/>
      </a:accent2>
      <a:accent3>
        <a:srgbClr val="CC9C6F"/>
      </a:accent3>
      <a:accent4>
        <a:srgbClr val="767640"/>
      </a:accent4>
      <a:accent5>
        <a:srgbClr val="A5B295"/>
      </a:accent5>
      <a:accent6>
        <a:srgbClr val="C19DA7"/>
      </a:accent6>
      <a:hlink>
        <a:srgbClr val="D13D6E"/>
      </a:hlink>
      <a:folHlink>
        <a:srgbClr val="6C9D92"/>
      </a:folHlink>
    </a:clrScheme>
    <a:fontScheme name="Custom 67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ppledVTI" id="{204FEFAB-F02B-4FE8-B509-C50A618B972D}" vid="{7EAEADA8-5A8E-45B2-B0E4-448EC7E7A94F}"/>
    </a:ext>
  </a:extLst>
</a:theme>
</file>

<file path=docMetadata/LabelInfo.xml><?xml version="1.0" encoding="utf-8"?>
<clbl:labelList xmlns:clbl="http://schemas.microsoft.com/office/2020/mipLabelMetadata">
  <clbl:label id="{fa1905ba-e821-4589-85c9-0606f355ed90}" enabled="1" method="Standard" siteId="{7849ddb5-cc3f-42e6-b0f1-1102b2c2600c}" contentBits="2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1185</TotalTime>
  <Words>207</Words>
  <Application>Microsoft Office PowerPoint</Application>
  <PresentationFormat>Widescreen</PresentationFormat>
  <Paragraphs>71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Avenir Next LT Pro</vt:lpstr>
      <vt:lpstr>AvenirNext LT Pro Medium</vt:lpstr>
      <vt:lpstr>Calibri</vt:lpstr>
      <vt:lpstr>Sabon Next LT</vt:lpstr>
      <vt:lpstr>DappledVTI</vt:lpstr>
      <vt:lpstr>TROJA TEAM 15 – U10 Föräldramöte 240923 Välkomna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Ekonomi 36 877,50:- i lagkassan</vt:lpstr>
      <vt:lpstr>Övriga frågor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TROJA TEAM 15 Ledarmöte 240507</dc:title>
  <dc:creator>Andreas Wass</dc:creator>
  <cp:lastModifiedBy>Andreas Wass</cp:lastModifiedBy>
  <cp:revision>15</cp:revision>
  <dcterms:created xsi:type="dcterms:W3CDTF">2024-05-07T11:51:00Z</dcterms:created>
  <dcterms:modified xsi:type="dcterms:W3CDTF">2024-10-03T10:16:01Z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DappledVTI:8</vt:lpwstr>
  </property>
  <property fmtid="{D5CDD505-2E9C-101B-9397-08002B2CF9AE}" pid="3" name="ClassificationContentMarkingFooterText">
    <vt:lpwstr>Classification: INTERNAL</vt:lpwstr>
  </property>
</Properties>
</file>