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9926638" cy="143525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ACCB-192C-4D52-BE4B-26D353917D07}" type="datetimeFigureOut">
              <a:rPr lang="sv-SE" smtClean="0"/>
              <a:t>2023-09-21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39DDD-3E3E-407E-AF39-0DD6E23524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4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ACCB-192C-4D52-BE4B-26D353917D07}" type="datetimeFigureOut">
              <a:rPr lang="sv-SE" smtClean="0"/>
              <a:t>2023-09-21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39DDD-3E3E-407E-AF39-0DD6E23524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4277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ACCB-192C-4D52-BE4B-26D353917D07}" type="datetimeFigureOut">
              <a:rPr lang="sv-SE" smtClean="0"/>
              <a:t>2023-09-21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39DDD-3E3E-407E-AF39-0DD6E23524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0489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ACCB-192C-4D52-BE4B-26D353917D07}" type="datetimeFigureOut">
              <a:rPr lang="sv-SE" smtClean="0"/>
              <a:t>2023-09-21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39DDD-3E3E-407E-AF39-0DD6E23524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8767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ACCB-192C-4D52-BE4B-26D353917D07}" type="datetimeFigureOut">
              <a:rPr lang="sv-SE" smtClean="0"/>
              <a:t>2023-09-21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39DDD-3E3E-407E-AF39-0DD6E23524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950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ACCB-192C-4D52-BE4B-26D353917D07}" type="datetimeFigureOut">
              <a:rPr lang="sv-SE" smtClean="0"/>
              <a:t>2023-09-21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39DDD-3E3E-407E-AF39-0DD6E23524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5079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ACCB-192C-4D52-BE4B-26D353917D07}" type="datetimeFigureOut">
              <a:rPr lang="sv-SE" smtClean="0"/>
              <a:t>2023-09-21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39DDD-3E3E-407E-AF39-0DD6E23524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7766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ACCB-192C-4D52-BE4B-26D353917D07}" type="datetimeFigureOut">
              <a:rPr lang="sv-SE" smtClean="0"/>
              <a:t>2023-09-21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39DDD-3E3E-407E-AF39-0DD6E23524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2363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ACCB-192C-4D52-BE4B-26D353917D07}" type="datetimeFigureOut">
              <a:rPr lang="sv-SE" smtClean="0"/>
              <a:t>2023-09-21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39DDD-3E3E-407E-AF39-0DD6E23524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0174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ACCB-192C-4D52-BE4B-26D353917D07}" type="datetimeFigureOut">
              <a:rPr lang="sv-SE" smtClean="0"/>
              <a:t>2023-09-21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39DDD-3E3E-407E-AF39-0DD6E23524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519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ACCB-192C-4D52-BE4B-26D353917D07}" type="datetimeFigureOut">
              <a:rPr lang="sv-SE" smtClean="0"/>
              <a:t>2023-09-21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39DDD-3E3E-407E-AF39-0DD6E23524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9869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5ACCB-192C-4D52-BE4B-26D353917D07}" type="datetimeFigureOut">
              <a:rPr lang="sv-SE" smtClean="0"/>
              <a:t>2023-09-21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39DDD-3E3E-407E-AF39-0DD6E23524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73887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En bild som visar häst, emblem&#10;&#10;Automatiskt genererad beskrivning">
            <a:extLst>
              <a:ext uri="{FF2B5EF4-FFF2-40B4-BE49-F238E27FC236}">
                <a16:creationId xmlns:a16="http://schemas.microsoft.com/office/drawing/2014/main" id="{07B838E9-20D1-D4B9-ADBB-ADF7C6D201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520" y="1082040"/>
            <a:ext cx="4693920" cy="4693920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1FFA6D-BE72-522E-E18C-81FEE4250367}"/>
              </a:ext>
            </a:extLst>
          </p:cNvPr>
          <p:cNvSpPr txBox="1"/>
          <p:nvPr/>
        </p:nvSpPr>
        <p:spPr>
          <a:xfrm>
            <a:off x="6096000" y="681990"/>
            <a:ext cx="4927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dirty="0"/>
              <a:t> Swedbank-cup </a:t>
            </a:r>
          </a:p>
          <a:p>
            <a:r>
              <a:rPr lang="sv-SE" sz="4000" dirty="0"/>
              <a:t>Barn födda </a:t>
            </a:r>
            <a:r>
              <a:rPr lang="sv-SE" sz="4000"/>
              <a:t>2013 </a:t>
            </a:r>
            <a:endParaRPr lang="sv-SE" sz="4000" dirty="0"/>
          </a:p>
          <a:p>
            <a:endParaRPr lang="sv-SE" dirty="0"/>
          </a:p>
          <a:p>
            <a:r>
              <a:rPr lang="sv-SE" sz="2000" dirty="0"/>
              <a:t>Helgen v 39 kommer lag från hela södra Sverige och gästar Ljungby arena. För att spela en hockey-cup för barn födda 2013.</a:t>
            </a:r>
          </a:p>
          <a:p>
            <a:endParaRPr lang="sv-SE" sz="2000" dirty="0"/>
          </a:p>
          <a:p>
            <a:r>
              <a:rPr lang="sv-SE" sz="2000" dirty="0"/>
              <a:t>Cupen är öppen och gratis för alla att komma och titta på och Troja-laget hade uppskattat en stor publik.</a:t>
            </a:r>
          </a:p>
          <a:p>
            <a:endParaRPr lang="sv-SE" sz="2000" dirty="0"/>
          </a:p>
          <a:p>
            <a:r>
              <a:rPr lang="sv-SE" sz="2000" dirty="0"/>
              <a:t>Under helgen kommer det att förutom att titta på spännande matcher även finnas möjlighet att köpa lotter med fina priser, äta lunch i restaurangen m.m. </a:t>
            </a:r>
          </a:p>
        </p:txBody>
      </p:sp>
    </p:spTree>
    <p:extLst>
      <p:ext uri="{BB962C8B-B14F-4D97-AF65-F5344CB8AC3E}">
        <p14:creationId xmlns:p14="http://schemas.microsoft.com/office/powerpoint/2010/main" val="993135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78</Words>
  <Application>Microsoft Office PowerPoint</Application>
  <PresentationFormat>Bredbild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PowerPoint-presentation</vt:lpstr>
    </vt:vector>
  </TitlesOfParts>
  <Company>Ljungby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Hej!  Vi skulle vilja bjuda in er till Troja U11 Cup 2023!  Troja har haft denna typ av cup i flera år och den har varit mycket uppskattad. Årets cup kommer att gå av stapeln den 30/9 och 1/10-2023.  Läs mer på cuponline https://www.cuponline.se/start.aspx?cupid=37055    Med vänlig hälsning cupansvariga Sophie Andersson &amp; Cecilia Storm</dc:title>
  <dc:creator>Andersson Sophie</dc:creator>
  <cp:lastModifiedBy>Andersson Sophie</cp:lastModifiedBy>
  <cp:revision>3</cp:revision>
  <dcterms:created xsi:type="dcterms:W3CDTF">2023-02-19T17:11:54Z</dcterms:created>
  <dcterms:modified xsi:type="dcterms:W3CDTF">2023-09-21T07:03:06Z</dcterms:modified>
</cp:coreProperties>
</file>