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64" r:id="rId5"/>
    <p:sldId id="277" r:id="rId6"/>
    <p:sldId id="279" r:id="rId7"/>
    <p:sldId id="276" r:id="rId8"/>
    <p:sldId id="283" r:id="rId9"/>
    <p:sldId id="284" r:id="rId10"/>
    <p:sldId id="282" r:id="rId11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9D9DFF-41B3-43B3-9998-47D30A5CBEAA}" v="494" dt="2026-01-07T06:43:18.0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91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an Eriksson" userId="42555469-83bd-40b6-a513-d6d9409e384e" providerId="ADAL" clId="{9032D909-AD27-4C89-974A-E95F70C62C25}"/>
    <pc:docChg chg="undo custSel addSld delSld modSld sldOrd">
      <pc:chgData name="Christian Eriksson" userId="42555469-83bd-40b6-a513-d6d9409e384e" providerId="ADAL" clId="{9032D909-AD27-4C89-974A-E95F70C62C25}" dt="2026-01-07T06:43:18.092" v="820" actId="20577"/>
      <pc:docMkLst>
        <pc:docMk/>
      </pc:docMkLst>
      <pc:sldChg chg="modSp mod">
        <pc:chgData name="Christian Eriksson" userId="42555469-83bd-40b6-a513-d6d9409e384e" providerId="ADAL" clId="{9032D909-AD27-4C89-974A-E95F70C62C25}" dt="2026-01-02T08:07:59.746" v="16" actId="20577"/>
        <pc:sldMkLst>
          <pc:docMk/>
          <pc:sldMk cId="2832441979" sldId="264"/>
        </pc:sldMkLst>
        <pc:spChg chg="mod">
          <ac:chgData name="Christian Eriksson" userId="42555469-83bd-40b6-a513-d6d9409e384e" providerId="ADAL" clId="{9032D909-AD27-4C89-974A-E95F70C62C25}" dt="2026-01-02T08:07:59.746" v="16" actId="20577"/>
          <ac:spMkLst>
            <pc:docMk/>
            <pc:sldMk cId="2832441979" sldId="264"/>
            <ac:spMk id="10" creationId="{626B25B4-D453-63C3-D004-356E98D3EA8B}"/>
          </ac:spMkLst>
        </pc:spChg>
      </pc:sldChg>
      <pc:sldChg chg="addSp delSp modSp mod ord setBg">
        <pc:chgData name="Christian Eriksson" userId="42555469-83bd-40b6-a513-d6d9409e384e" providerId="ADAL" clId="{9032D909-AD27-4C89-974A-E95F70C62C25}" dt="2026-01-02T08:10:33.327" v="28"/>
        <pc:sldMkLst>
          <pc:docMk/>
          <pc:sldMk cId="1693846993" sldId="276"/>
        </pc:sldMkLst>
        <pc:spChg chg="mod">
          <ac:chgData name="Christian Eriksson" userId="42555469-83bd-40b6-a513-d6d9409e384e" providerId="ADAL" clId="{9032D909-AD27-4C89-974A-E95F70C62C25}" dt="2026-01-02T08:09:14.572" v="26" actId="26606"/>
          <ac:spMkLst>
            <pc:docMk/>
            <pc:sldMk cId="1693846993" sldId="276"/>
            <ac:spMk id="2" creationId="{201A649D-85CD-EE0C-AD81-14244EC99959}"/>
          </ac:spMkLst>
        </pc:spChg>
        <pc:spChg chg="mod">
          <ac:chgData name="Christian Eriksson" userId="42555469-83bd-40b6-a513-d6d9409e384e" providerId="ADAL" clId="{9032D909-AD27-4C89-974A-E95F70C62C25}" dt="2026-01-02T08:09:14.572" v="26" actId="26606"/>
          <ac:spMkLst>
            <pc:docMk/>
            <pc:sldMk cId="1693846993" sldId="276"/>
            <ac:spMk id="6" creationId="{25572D2D-9D76-D741-08D7-F5FEA99E42D4}"/>
          </ac:spMkLst>
        </pc:spChg>
        <pc:spChg chg="add del">
          <ac:chgData name="Christian Eriksson" userId="42555469-83bd-40b6-a513-d6d9409e384e" providerId="ADAL" clId="{9032D909-AD27-4C89-974A-E95F70C62C25}" dt="2026-01-02T08:09:14.572" v="26" actId="26606"/>
          <ac:spMkLst>
            <pc:docMk/>
            <pc:sldMk cId="1693846993" sldId="276"/>
            <ac:spMk id="8" creationId="{29C27050-91AF-5533-6F84-CF70A281F1A0}"/>
          </ac:spMkLst>
        </pc:spChg>
        <pc:spChg chg="add del">
          <ac:chgData name="Christian Eriksson" userId="42555469-83bd-40b6-a513-d6d9409e384e" providerId="ADAL" clId="{9032D909-AD27-4C89-974A-E95F70C62C25}" dt="2026-01-02T08:09:14.572" v="26" actId="26606"/>
          <ac:spMkLst>
            <pc:docMk/>
            <pc:sldMk cId="1693846993" sldId="276"/>
            <ac:spMk id="14" creationId="{FDCFC5E5-16E8-D997-FBB2-D42A4FC1CEF6}"/>
          </ac:spMkLst>
        </pc:spChg>
        <pc:spChg chg="mod">
          <ac:chgData name="Christian Eriksson" userId="42555469-83bd-40b6-a513-d6d9409e384e" providerId="ADAL" clId="{9032D909-AD27-4C89-974A-E95F70C62C25}" dt="2026-01-02T08:09:14.572" v="26" actId="26606"/>
          <ac:spMkLst>
            <pc:docMk/>
            <pc:sldMk cId="1693846993" sldId="276"/>
            <ac:spMk id="15" creationId="{37664F7C-D617-A2AB-3B61-3B5747C37C31}"/>
          </ac:spMkLst>
        </pc:spChg>
        <pc:picChg chg="mod">
          <ac:chgData name="Christian Eriksson" userId="42555469-83bd-40b6-a513-d6d9409e384e" providerId="ADAL" clId="{9032D909-AD27-4C89-974A-E95F70C62C25}" dt="2026-01-02T08:09:14.572" v="26" actId="26606"/>
          <ac:picMkLst>
            <pc:docMk/>
            <pc:sldMk cId="1693846993" sldId="276"/>
            <ac:picMk id="7" creationId="{3336DA81-CDB4-3AF6-91A6-90AC3A67D3DD}"/>
          </ac:picMkLst>
        </pc:picChg>
      </pc:sldChg>
      <pc:sldChg chg="modSp mod">
        <pc:chgData name="Christian Eriksson" userId="42555469-83bd-40b6-a513-d6d9409e384e" providerId="ADAL" clId="{9032D909-AD27-4C89-974A-E95F70C62C25}" dt="2026-01-05T09:19:15.429" v="707" actId="13926"/>
        <pc:sldMkLst>
          <pc:docMk/>
          <pc:sldMk cId="4196579297" sldId="277"/>
        </pc:sldMkLst>
        <pc:spChg chg="mod">
          <ac:chgData name="Christian Eriksson" userId="42555469-83bd-40b6-a513-d6d9409e384e" providerId="ADAL" clId="{9032D909-AD27-4C89-974A-E95F70C62C25}" dt="2026-01-05T09:19:15.429" v="707" actId="13926"/>
          <ac:spMkLst>
            <pc:docMk/>
            <pc:sldMk cId="4196579297" sldId="277"/>
            <ac:spMk id="6" creationId="{7B73C05F-E3C4-CB56-E7E8-3C5F23D7897F}"/>
          </ac:spMkLst>
        </pc:spChg>
        <pc:spChg chg="mod">
          <ac:chgData name="Christian Eriksson" userId="42555469-83bd-40b6-a513-d6d9409e384e" providerId="ADAL" clId="{9032D909-AD27-4C89-974A-E95F70C62C25}" dt="2026-01-02T09:56:53.527" v="587" actId="13926"/>
          <ac:spMkLst>
            <pc:docMk/>
            <pc:sldMk cId="4196579297" sldId="277"/>
            <ac:spMk id="7" creationId="{47A9199B-BB15-89A0-D480-99BE2A50E283}"/>
          </ac:spMkLst>
        </pc:spChg>
      </pc:sldChg>
      <pc:sldChg chg="modSp mod">
        <pc:chgData name="Christian Eriksson" userId="42555469-83bd-40b6-a513-d6d9409e384e" providerId="ADAL" clId="{9032D909-AD27-4C89-974A-E95F70C62C25}" dt="2026-01-02T09:59:40.726" v="590" actId="13926"/>
        <pc:sldMkLst>
          <pc:docMk/>
          <pc:sldMk cId="38106967" sldId="279"/>
        </pc:sldMkLst>
        <pc:spChg chg="mod">
          <ac:chgData name="Christian Eriksson" userId="42555469-83bd-40b6-a513-d6d9409e384e" providerId="ADAL" clId="{9032D909-AD27-4C89-974A-E95F70C62C25}" dt="2026-01-02T09:59:40.726" v="590" actId="13926"/>
          <ac:spMkLst>
            <pc:docMk/>
            <pc:sldMk cId="38106967" sldId="279"/>
            <ac:spMk id="7" creationId="{BFB3C810-A90D-E0CC-2379-21060690223C}"/>
          </ac:spMkLst>
        </pc:spChg>
      </pc:sldChg>
      <pc:sldChg chg="addSp delSp modSp new mod ord modAnim">
        <pc:chgData name="Christian Eriksson" userId="42555469-83bd-40b6-a513-d6d9409e384e" providerId="ADAL" clId="{9032D909-AD27-4C89-974A-E95F70C62C25}" dt="2026-01-07T06:43:18.092" v="820" actId="20577"/>
        <pc:sldMkLst>
          <pc:docMk/>
          <pc:sldMk cId="1334334407" sldId="283"/>
        </pc:sldMkLst>
        <pc:spChg chg="add mod">
          <ac:chgData name="Christian Eriksson" userId="42555469-83bd-40b6-a513-d6d9409e384e" providerId="ADAL" clId="{9032D909-AD27-4C89-974A-E95F70C62C25}" dt="2026-01-02T08:18:50.109" v="376" actId="113"/>
          <ac:spMkLst>
            <pc:docMk/>
            <pc:sldMk cId="1334334407" sldId="283"/>
            <ac:spMk id="9" creationId="{39B2A57C-A239-FA60-3710-6609F2AFDC0A}"/>
          </ac:spMkLst>
        </pc:spChg>
        <pc:spChg chg="add mod">
          <ac:chgData name="Christian Eriksson" userId="42555469-83bd-40b6-a513-d6d9409e384e" providerId="ADAL" clId="{9032D909-AD27-4C89-974A-E95F70C62C25}" dt="2026-01-07T06:43:18.092" v="820" actId="20577"/>
          <ac:spMkLst>
            <pc:docMk/>
            <pc:sldMk cId="1334334407" sldId="283"/>
            <ac:spMk id="10" creationId="{51222465-753D-265A-4D4D-64D53CBDCA88}"/>
          </ac:spMkLst>
        </pc:spChg>
        <pc:picChg chg="add mod">
          <ac:chgData name="Christian Eriksson" userId="42555469-83bd-40b6-a513-d6d9409e384e" providerId="ADAL" clId="{9032D909-AD27-4C89-974A-E95F70C62C25}" dt="2026-01-02T08:11:03.234" v="31"/>
          <ac:picMkLst>
            <pc:docMk/>
            <pc:sldMk cId="1334334407" sldId="283"/>
            <ac:picMk id="8" creationId="{6428B7E4-7A0D-D010-A66B-2A823BABC4D1}"/>
          </ac:picMkLst>
        </pc:picChg>
      </pc:sldChg>
      <pc:sldChg chg="addSp modSp new mod modAnim">
        <pc:chgData name="Christian Eriksson" userId="42555469-83bd-40b6-a513-d6d9409e384e" providerId="ADAL" clId="{9032D909-AD27-4C89-974A-E95F70C62C25}" dt="2026-01-02T10:19:31.674" v="706"/>
        <pc:sldMkLst>
          <pc:docMk/>
          <pc:sldMk cId="508867488" sldId="284"/>
        </pc:sldMkLst>
        <pc:spChg chg="add mod">
          <ac:chgData name="Christian Eriksson" userId="42555469-83bd-40b6-a513-d6d9409e384e" providerId="ADAL" clId="{9032D909-AD27-4C89-974A-E95F70C62C25}" dt="2026-01-02T10:12:58.252" v="681" actId="255"/>
          <ac:spMkLst>
            <pc:docMk/>
            <pc:sldMk cId="508867488" sldId="284"/>
            <ac:spMk id="5" creationId="{A13A6440-C4E3-05FF-0590-9E6E040295DE}"/>
          </ac:spMkLst>
        </pc:spChg>
        <pc:spChg chg="add mod">
          <ac:chgData name="Christian Eriksson" userId="42555469-83bd-40b6-a513-d6d9409e384e" providerId="ADAL" clId="{9032D909-AD27-4C89-974A-E95F70C62C25}" dt="2026-01-02T10:13:47.876" v="702" actId="14100"/>
          <ac:spMkLst>
            <pc:docMk/>
            <pc:sldMk cId="508867488" sldId="284"/>
            <ac:spMk id="6" creationId="{AE2D792F-7C5C-83B7-88BF-CCC513B5E383}"/>
          </ac:spMkLst>
        </pc:spChg>
        <pc:picChg chg="add mod">
          <ac:chgData name="Christian Eriksson" userId="42555469-83bd-40b6-a513-d6d9409e384e" providerId="ADAL" clId="{9032D909-AD27-4C89-974A-E95F70C62C25}" dt="2026-01-02T10:06:07.083" v="643" actId="1076"/>
          <ac:picMkLst>
            <pc:docMk/>
            <pc:sldMk cId="508867488" sldId="284"/>
            <ac:picMk id="4" creationId="{EDA5E1FD-0FC8-5720-AEA4-24AEC9FA8291}"/>
          </ac:picMkLst>
        </pc:picChg>
        <pc:picChg chg="add mod">
          <ac:chgData name="Christian Eriksson" userId="42555469-83bd-40b6-a513-d6d9409e384e" providerId="ADAL" clId="{9032D909-AD27-4C89-974A-E95F70C62C25}" dt="2026-01-02T10:19:05.933" v="705" actId="1076"/>
          <ac:picMkLst>
            <pc:docMk/>
            <pc:sldMk cId="508867488" sldId="284"/>
            <ac:picMk id="8" creationId="{361655C9-E71D-91FF-C8BB-1923BB1B2E2C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6D8DAA-69C0-43A4-866F-73A443F08DFD}" type="datetimeFigureOut">
              <a:rPr lang="sv-SE" smtClean="0"/>
              <a:t>2026-01-05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B78B85-AA4E-40A6-B9CB-D94E0FBAC2B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388971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B78B85-AA4E-40A6-B9CB-D94E0FBAC2BA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054839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F81C3D-E9F8-1C4E-FD86-F2D16B85CB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C807108E-7985-849E-9EAC-8192F03B95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AFE90D1D-7172-FFE2-6B42-4FB6C4FD32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3D6C0B1D-CA10-95DA-2A54-4D626C4529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B78B85-AA4E-40A6-B9CB-D94E0FBAC2BA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894099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DF77EB6-FF43-8851-0FAB-589A9595EF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239C9FE-8E63-D192-A7FD-F3E009EA23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BEA82D5-FF20-DAD7-0FA6-E3800589F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5CE9-AFE0-45D7-B342-1B61F27F9E7F}" type="datetimeFigureOut">
              <a:rPr lang="sv-SE" smtClean="0"/>
              <a:t>2026-01-05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D30FAC4-78FE-1781-49E8-A4830AFEB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B35FA1B-0061-5655-C5A1-A3C915153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BF4A9-4926-41EA-8008-0453502931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58510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DF41F7D-2930-1D60-98A1-35EA5CD44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884B6C7E-A9BC-65C6-026B-2ABD29ABF4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CF2F13F-A697-BFF1-9325-060A00339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5CE9-AFE0-45D7-B342-1B61F27F9E7F}" type="datetimeFigureOut">
              <a:rPr lang="sv-SE" smtClean="0"/>
              <a:t>2026-01-05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7A7C2B3-7362-4F6E-A88E-928FEC587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1C8A9F0-7262-4E71-DD84-39BE8088E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BF4A9-4926-41EA-8008-0453502931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38010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A10B0B29-F6B5-DDE1-A173-E1D0F14CD8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83EC403D-4DBC-CB72-8557-09FEACE4D9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FFBB0F0-9B5F-CA19-ACA3-39725392D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5CE9-AFE0-45D7-B342-1B61F27F9E7F}" type="datetimeFigureOut">
              <a:rPr lang="sv-SE" smtClean="0"/>
              <a:t>2026-01-05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732A55D-A1C9-278A-4377-5A40CEA6B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8277AD8-1B23-DEB7-CA67-F64EEB2D8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BF4A9-4926-41EA-8008-0453502931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73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1DA0FCB-ED88-37FE-EBB2-7C7C02A259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2DE3F37-ED73-7B6C-7301-E178CF279E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6C1B172-16AF-A724-0D13-DDB058822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5CE9-AFE0-45D7-B342-1B61F27F9E7F}" type="datetimeFigureOut">
              <a:rPr lang="sv-SE" smtClean="0"/>
              <a:t>2026-01-05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560FD65-6811-845A-8885-1D6C5438D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E6C9F09-2EB9-6BF6-EBB9-2E28F6D31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BF4A9-4926-41EA-8008-0453502931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4221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9076496-F5FE-583D-1CED-2C446CF5EC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8474EF1-0713-D4B7-2156-69D66AED8D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8DDEC90-D588-948F-0188-655A61238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5CE9-AFE0-45D7-B342-1B61F27F9E7F}" type="datetimeFigureOut">
              <a:rPr lang="sv-SE" smtClean="0"/>
              <a:t>2026-01-05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BEA66B3-DA0D-EF66-F9C4-C83C17A61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E146D53-D6DB-DBDF-4185-F26EC55F0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BF4A9-4926-41EA-8008-0453502931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13964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E80208-DF2A-03C6-97B0-340B3533C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43FD8F0-0F2A-A526-C2E0-F046B88344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9515C47-5A88-0836-D37C-5CB099EDCD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A54B38F-302B-34E2-8A8A-4FF2BA377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5CE9-AFE0-45D7-B342-1B61F27F9E7F}" type="datetimeFigureOut">
              <a:rPr lang="sv-SE" smtClean="0"/>
              <a:t>2026-01-05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433E917-158D-5BE7-C777-C69CE4E0E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968ED4D7-AE5D-5AF9-45C4-F47E94E25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BF4A9-4926-41EA-8008-0453502931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54272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8E31E41-E0BA-6B41-1406-2F5C62B05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3EE98C2-64E4-6C92-1B0F-FC0B06B2BE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F1B81D8-867D-4832-8542-0A7DCF4BE0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8E0C2B0C-C474-AEF8-5715-52A36ED8B6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D84491C1-0A70-43F9-9174-8603851C62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88F559F3-AAD7-0D56-77D6-2EBA774D0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5CE9-AFE0-45D7-B342-1B61F27F9E7F}" type="datetimeFigureOut">
              <a:rPr lang="sv-SE" smtClean="0"/>
              <a:t>2026-01-05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B2665FBC-B089-4AD4-DB2B-0FB21C7B3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E8056B07-A798-89F5-E260-C6514B794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BF4A9-4926-41EA-8008-0453502931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17435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2D9B9E7-8278-3C20-68FB-F48C711B3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EFE51899-5E5C-A5A2-1E92-B56E0F273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5CE9-AFE0-45D7-B342-1B61F27F9E7F}" type="datetimeFigureOut">
              <a:rPr lang="sv-SE" smtClean="0"/>
              <a:t>2026-01-05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A100E326-9C0D-87E6-4552-223894122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B9C65BA-ACF4-9063-1063-3B4CB0F04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BF4A9-4926-41EA-8008-0453502931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67431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2E64E389-4015-6C56-D15C-ED73CCD94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5CE9-AFE0-45D7-B342-1B61F27F9E7F}" type="datetimeFigureOut">
              <a:rPr lang="sv-SE" smtClean="0"/>
              <a:t>2026-01-05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7E72150-500F-2F5F-58A7-EBDEF4625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8FCB2E9-52D9-FCD5-A520-DC4DC50B4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BF4A9-4926-41EA-8008-0453502931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6447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09B84C9-7D8C-655E-5F7C-07F3F46F8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57CF1F5-41D8-C332-40D7-4EB8374F7D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021A80E-192D-8C2A-87CD-5ADB4B1300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F3807FA-792E-7431-AAC3-ED29829701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5CE9-AFE0-45D7-B342-1B61F27F9E7F}" type="datetimeFigureOut">
              <a:rPr lang="sv-SE" smtClean="0"/>
              <a:t>2026-01-05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DD30769-0EE4-140C-CC0D-7251D8794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9B3FE3C-4516-F8CD-563B-4D500F1A1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BF4A9-4926-41EA-8008-0453502931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1687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2F17A0A-3D90-F240-5A16-68717997D9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5B40DA77-4176-D866-1DC5-F0057C7C93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8AF7339-C8B3-6514-076E-8D59BBE90D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A5CC4B2-4499-FD6D-0AD1-FC7C51C92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5CE9-AFE0-45D7-B342-1B61F27F9E7F}" type="datetimeFigureOut">
              <a:rPr lang="sv-SE" smtClean="0"/>
              <a:t>2026-01-05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B4AB1DA-ED3A-D9CE-D4D4-79654E38D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8E0F996-DE80-DB83-A19E-82D1D7596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BF4A9-4926-41EA-8008-0453502931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14344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676E56A7-13C1-A855-D437-5F655A4214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12128CE-DD59-CA80-80AD-5D7583115F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9CC006D-2B92-90F4-9464-9A58083E0B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6DC5CE9-AFE0-45D7-B342-1B61F27F9E7F}" type="datetimeFigureOut">
              <a:rPr lang="sv-SE" smtClean="0"/>
              <a:t>2026-01-05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318718B-23D5-B30E-F758-E1F728B01E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D855FEB-B750-2FB9-6050-BDD5707BF5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2BF4A9-4926-41EA-8008-0453502931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88976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En bild som visar text, himmel, röd, utomhus&#10;&#10;Automatiskt genererad beskrivning">
            <a:extLst>
              <a:ext uri="{FF2B5EF4-FFF2-40B4-BE49-F238E27FC236}">
                <a16:creationId xmlns:a16="http://schemas.microsoft.com/office/drawing/2014/main" id="{BDF9899E-05B0-1519-BC8D-FBBD7F53730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625"/>
          <a:stretch/>
        </p:blipFill>
        <p:spPr>
          <a:xfrm>
            <a:off x="1" y="-1"/>
            <a:ext cx="12192000" cy="6858001"/>
          </a:xfrm>
          <a:prstGeom prst="rect">
            <a:avLst/>
          </a:prstGeom>
        </p:spPr>
      </p:pic>
      <p:sp>
        <p:nvSpPr>
          <p:cNvPr id="10" name="Rubrik 9">
            <a:extLst>
              <a:ext uri="{FF2B5EF4-FFF2-40B4-BE49-F238E27FC236}">
                <a16:creationId xmlns:a16="http://schemas.microsoft.com/office/drawing/2014/main" id="{626B25B4-D453-63C3-D004-356E98D3EA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2050" y="578288"/>
            <a:ext cx="9144000" cy="5225172"/>
          </a:xfrm>
        </p:spPr>
        <p:txBody>
          <a:bodyPr>
            <a:normAutofit fontScale="90000"/>
          </a:bodyPr>
          <a:lstStyle/>
          <a:p>
            <a:r>
              <a:rPr lang="sv-SE" sz="8000" dirty="0"/>
              <a:t>IF Troja-Ljungby</a:t>
            </a:r>
            <a:br>
              <a:rPr lang="sv-SE" sz="8000" dirty="0"/>
            </a:br>
            <a:br>
              <a:rPr lang="sv-SE" sz="8000" dirty="0"/>
            </a:br>
            <a:r>
              <a:rPr lang="sv-SE" sz="8000" dirty="0"/>
              <a:t>U14</a:t>
            </a:r>
            <a:br>
              <a:rPr lang="sv-SE" sz="8000" dirty="0"/>
            </a:br>
            <a:br>
              <a:rPr lang="sv-SE" sz="6000" dirty="0"/>
            </a:br>
            <a:r>
              <a:rPr lang="sv-SE" sz="6000" dirty="0"/>
              <a:t>Säsongen 2025/2026</a:t>
            </a:r>
            <a:br>
              <a:rPr lang="sv-SE" sz="6000" dirty="0"/>
            </a:br>
            <a:r>
              <a:rPr lang="sv-SE" sz="6000" dirty="0"/>
              <a:t>Avstämning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324419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5349C-E220-8E90-40F4-3DB84AA635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60BD7C-5B86-8CAA-0DBA-8E23FC0A3F4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4" name="Bildobjekt 4" descr="En bild som visar text, himmel, röd, utomhus&#10;&#10;Automatiskt genererad beskrivning">
            <a:extLst>
              <a:ext uri="{FF2B5EF4-FFF2-40B4-BE49-F238E27FC236}">
                <a16:creationId xmlns:a16="http://schemas.microsoft.com/office/drawing/2014/main" id="{B214F5D7-85BF-537A-BBD4-FDB2F68AD24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625"/>
          <a:stretch/>
        </p:blipFill>
        <p:spPr>
          <a:xfrm>
            <a:off x="82459" y="80962"/>
            <a:ext cx="12192000" cy="6858001"/>
          </a:xfrm>
          <a:prstGeom prst="rect">
            <a:avLst/>
          </a:prstGeom>
        </p:spPr>
      </p:pic>
      <p:sp>
        <p:nvSpPr>
          <p:cNvPr id="5" name="Rubrik 2">
            <a:extLst>
              <a:ext uri="{FF2B5EF4-FFF2-40B4-BE49-F238E27FC236}">
                <a16:creationId xmlns:a16="http://schemas.microsoft.com/office/drawing/2014/main" id="{D3960E60-5299-EBEE-F081-178699BE76B5}"/>
              </a:ext>
            </a:extLst>
          </p:cNvPr>
          <p:cNvSpPr txBox="1">
            <a:spLocks/>
          </p:cNvSpPr>
          <p:nvPr/>
        </p:nvSpPr>
        <p:spPr>
          <a:xfrm>
            <a:off x="1589314" y="117230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>
                <a:latin typeface="Candara" panose="020E0502030303020204" pitchFamily="34" charset="0"/>
              </a:rPr>
              <a:t>Ordingregler U14</a:t>
            </a:r>
          </a:p>
        </p:txBody>
      </p:sp>
      <p:sp>
        <p:nvSpPr>
          <p:cNvPr id="6" name="textruta 2">
            <a:extLst>
              <a:ext uri="{FF2B5EF4-FFF2-40B4-BE49-F238E27FC236}">
                <a16:creationId xmlns:a16="http://schemas.microsoft.com/office/drawing/2014/main" id="{7B73C05F-E3C4-CB56-E7E8-3C5F23D7897F}"/>
              </a:ext>
            </a:extLst>
          </p:cNvPr>
          <p:cNvSpPr txBox="1"/>
          <p:nvPr/>
        </p:nvSpPr>
        <p:spPr>
          <a:xfrm>
            <a:off x="1602299" y="1369958"/>
            <a:ext cx="3312952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600" b="1" dirty="0"/>
              <a:t>Träning </a:t>
            </a:r>
            <a:endParaRPr lang="sv-SE" sz="1400" dirty="0"/>
          </a:p>
          <a:p>
            <a:endParaRPr lang="sv-SE" sz="1400" dirty="0"/>
          </a:p>
          <a:p>
            <a:r>
              <a:rPr lang="sv-SE" sz="1400" dirty="0"/>
              <a:t>Svara på kallelsen-ange orsak vid eventuellt förhinder</a:t>
            </a:r>
          </a:p>
          <a:p>
            <a:endParaRPr lang="sv-SE" sz="1400" dirty="0"/>
          </a:p>
          <a:p>
            <a:r>
              <a:rPr lang="sv-SE" sz="1400" dirty="0"/>
              <a:t>Kom i tid och väl förberedd</a:t>
            </a:r>
          </a:p>
          <a:p>
            <a:endParaRPr lang="sv-SE" sz="1400" dirty="0"/>
          </a:p>
          <a:p>
            <a:r>
              <a:rPr lang="sv-SE" sz="1400" dirty="0"/>
              <a:t>Löparskor ska alltid vara med</a:t>
            </a:r>
          </a:p>
          <a:p>
            <a:endParaRPr lang="sv-SE" sz="1400" dirty="0"/>
          </a:p>
          <a:p>
            <a:r>
              <a:rPr lang="sv-SE" sz="1400" dirty="0">
                <a:highlight>
                  <a:srgbClr val="FFFF00"/>
                </a:highlight>
              </a:rPr>
              <a:t>Lyssna på oss ledare och var fokuserad under hela träningen. Is/fys</a:t>
            </a:r>
          </a:p>
          <a:p>
            <a:endParaRPr lang="sv-SE" sz="1400" dirty="0"/>
          </a:p>
          <a:p>
            <a:r>
              <a:rPr lang="sv-SE" sz="1400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</a:rPr>
              <a:t>Jag kommer DIREKT på signal från tränare när vi ska samlas</a:t>
            </a:r>
          </a:p>
          <a:p>
            <a:endParaRPr lang="sv-SE" sz="1400" dirty="0"/>
          </a:p>
          <a:p>
            <a:r>
              <a:rPr lang="sv-SE" sz="1400" dirty="0">
                <a:solidFill>
                  <a:srgbClr val="000000"/>
                </a:solidFill>
                <a:latin typeface="Calibri" panose="020F0502020204030204" pitchFamily="34" charset="0"/>
              </a:rPr>
              <a:t>Drickapaus är DRICKAPAUS, inte rast, allmänhetens åkning eller fri lek med puck</a:t>
            </a:r>
          </a:p>
          <a:p>
            <a:endParaRPr lang="sv-SE" sz="1400" dirty="0"/>
          </a:p>
          <a:p>
            <a:r>
              <a:rPr lang="sv-SE" sz="1400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</a:rPr>
              <a:t>Jag gör alltid mitt bästa, 100% insats, och uppmuntrar mina lagkompisar att göra det samma.</a:t>
            </a:r>
          </a:p>
          <a:p>
            <a:endParaRPr lang="sv-SE" sz="1400" dirty="0"/>
          </a:p>
          <a:p>
            <a:r>
              <a:rPr lang="sv-SE" sz="1400" dirty="0"/>
              <a:t>ALLA duschar efter träning</a:t>
            </a:r>
          </a:p>
          <a:p>
            <a:endParaRPr lang="sv-SE" sz="1400" dirty="0"/>
          </a:p>
          <a:p>
            <a:endParaRPr lang="sv-SE" sz="1400" dirty="0"/>
          </a:p>
          <a:p>
            <a:endParaRPr lang="sv-SE" sz="1400" dirty="0"/>
          </a:p>
          <a:p>
            <a:endParaRPr lang="sv-SE" sz="1400" dirty="0"/>
          </a:p>
        </p:txBody>
      </p:sp>
      <p:sp>
        <p:nvSpPr>
          <p:cNvPr id="7" name="textruta 2">
            <a:extLst>
              <a:ext uri="{FF2B5EF4-FFF2-40B4-BE49-F238E27FC236}">
                <a16:creationId xmlns:a16="http://schemas.microsoft.com/office/drawing/2014/main" id="{47A9199B-BB15-89A0-D480-99BE2A50E283}"/>
              </a:ext>
            </a:extLst>
          </p:cNvPr>
          <p:cNvSpPr txBox="1"/>
          <p:nvPr/>
        </p:nvSpPr>
        <p:spPr>
          <a:xfrm>
            <a:off x="5636021" y="1406226"/>
            <a:ext cx="3312952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600" b="1" dirty="0"/>
              <a:t>Match</a:t>
            </a:r>
            <a:endParaRPr lang="sv-SE" sz="1400" dirty="0"/>
          </a:p>
          <a:p>
            <a:endParaRPr lang="sv-SE" sz="1400" dirty="0"/>
          </a:p>
          <a:p>
            <a:r>
              <a:rPr lang="sv-SE" sz="1400" dirty="0"/>
              <a:t>Svara på kallelsen-ange orsak vid eventuellt förhinder</a:t>
            </a:r>
          </a:p>
          <a:p>
            <a:endParaRPr lang="sv-SE" sz="1400" dirty="0"/>
          </a:p>
          <a:p>
            <a:r>
              <a:rPr lang="sv-SE" sz="1400" dirty="0"/>
              <a:t>Kom i tid och väl förberedd</a:t>
            </a:r>
          </a:p>
          <a:p>
            <a:endParaRPr lang="sv-SE" sz="1400" dirty="0"/>
          </a:p>
          <a:p>
            <a:r>
              <a:rPr lang="sv-SE" sz="1400" dirty="0"/>
              <a:t>Löparskor ska alltid vara med samt svart uppvärmningsställ med fördel Trojaställ</a:t>
            </a:r>
          </a:p>
          <a:p>
            <a:endParaRPr lang="sv-SE" sz="1400" dirty="0"/>
          </a:p>
          <a:p>
            <a:r>
              <a:rPr lang="sv-SE" sz="1400" dirty="0">
                <a:highlight>
                  <a:srgbClr val="FFFF00"/>
                </a:highlight>
              </a:rPr>
              <a:t>Lyssna på oss ledare och var fokuserad under hela matchen</a:t>
            </a:r>
          </a:p>
          <a:p>
            <a:endParaRPr lang="sv-SE" sz="1400" dirty="0"/>
          </a:p>
          <a:p>
            <a:r>
              <a:rPr lang="sv-SE" sz="1400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</a:rPr>
              <a:t>Bidra till positiv stämning och uppmuntra lagkompisar att prestera på topp</a:t>
            </a:r>
          </a:p>
          <a:p>
            <a:endParaRPr lang="sv-SE" sz="1400" dirty="0"/>
          </a:p>
          <a:p>
            <a:r>
              <a:rPr lang="sv-SE" sz="1400" dirty="0">
                <a:highlight>
                  <a:srgbClr val="FFFF00"/>
                </a:highlight>
              </a:rPr>
              <a:t>Inga föräldrar i omklädningrummet</a:t>
            </a:r>
          </a:p>
          <a:p>
            <a:endParaRPr lang="sv-SE" sz="1400" dirty="0"/>
          </a:p>
          <a:p>
            <a:r>
              <a:rPr lang="sv-SE" sz="1400" dirty="0"/>
              <a:t>Inget spring till kiosk mm från samlingstid- matchslut</a:t>
            </a:r>
          </a:p>
          <a:p>
            <a:endParaRPr lang="sv-SE" sz="1400" dirty="0"/>
          </a:p>
          <a:p>
            <a:r>
              <a:rPr lang="sv-SE" sz="1400" dirty="0"/>
              <a:t>ALLA duschar efter varje match</a:t>
            </a:r>
          </a:p>
          <a:p>
            <a:endParaRPr lang="sv-SE" sz="1400" dirty="0"/>
          </a:p>
          <a:p>
            <a:br>
              <a:rPr lang="sv-SE" sz="1400" dirty="0"/>
            </a:br>
            <a:endParaRPr lang="sv-SE" sz="1400" dirty="0"/>
          </a:p>
          <a:p>
            <a:pPr algn="ctr"/>
            <a:endParaRPr lang="sv-SE" sz="1400" dirty="0"/>
          </a:p>
        </p:txBody>
      </p:sp>
    </p:spTree>
    <p:extLst>
      <p:ext uri="{BB962C8B-B14F-4D97-AF65-F5344CB8AC3E}">
        <p14:creationId xmlns:p14="http://schemas.microsoft.com/office/powerpoint/2010/main" val="4196579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En bild som visar text, himmel, röd, utomhus&#10;&#10;Automatiskt genererad beskrivning">
            <a:extLst>
              <a:ext uri="{FF2B5EF4-FFF2-40B4-BE49-F238E27FC236}">
                <a16:creationId xmlns:a16="http://schemas.microsoft.com/office/drawing/2014/main" id="{BDF9899E-05B0-1519-BC8D-FBBD7F53730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625"/>
          <a:stretch/>
        </p:blipFill>
        <p:spPr>
          <a:xfrm>
            <a:off x="-314325" y="26334"/>
            <a:ext cx="12192000" cy="6858001"/>
          </a:xfrm>
          <a:prstGeom prst="rect">
            <a:avLst/>
          </a:prstGeom>
        </p:spPr>
      </p:pic>
      <p:sp>
        <p:nvSpPr>
          <p:cNvPr id="2" name="Rubrik 2">
            <a:extLst>
              <a:ext uri="{FF2B5EF4-FFF2-40B4-BE49-F238E27FC236}">
                <a16:creationId xmlns:a16="http://schemas.microsoft.com/office/drawing/2014/main" id="{03086739-15B5-F860-3EEE-E01150ECE068}"/>
              </a:ext>
            </a:extLst>
          </p:cNvPr>
          <p:cNvSpPr txBox="1">
            <a:spLocks/>
          </p:cNvSpPr>
          <p:nvPr/>
        </p:nvSpPr>
        <p:spPr>
          <a:xfrm>
            <a:off x="933779" y="87086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>
                <a:latin typeface="Candara" panose="020E0502030303020204" pitchFamily="34" charset="0"/>
              </a:rPr>
              <a:t>Föräldrar regler</a:t>
            </a:r>
          </a:p>
        </p:txBody>
      </p:sp>
      <p:sp>
        <p:nvSpPr>
          <p:cNvPr id="7" name="textruta 2">
            <a:extLst>
              <a:ext uri="{FF2B5EF4-FFF2-40B4-BE49-F238E27FC236}">
                <a16:creationId xmlns:a16="http://schemas.microsoft.com/office/drawing/2014/main" id="{BFB3C810-A90D-E0CC-2379-21060690223C}"/>
              </a:ext>
            </a:extLst>
          </p:cNvPr>
          <p:cNvSpPr txBox="1"/>
          <p:nvPr/>
        </p:nvSpPr>
        <p:spPr>
          <a:xfrm>
            <a:off x="1192374" y="1339814"/>
            <a:ext cx="958321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 fontAlgn="base">
              <a:buFont typeface="Arial" panose="020B0604020202020204" pitchFamily="34" charset="0"/>
              <a:buChar char="•"/>
            </a:pPr>
            <a:r>
              <a:rPr lang="sv-SE" sz="220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Motivera barnet att spela efter reglerna </a:t>
            </a:r>
            <a:r>
              <a:rPr lang="sv-SE" sz="2200" dirty="0">
                <a:solidFill>
                  <a:srgbClr val="000000"/>
                </a:solidFill>
                <a:latin typeface="Calibri" panose="020F0502020204030204" pitchFamily="34" charset="0"/>
              </a:rPr>
              <a:t>med topp insats. Barn lär bäst av positiv feedback, applådera goda prestationer</a:t>
            </a:r>
          </a:p>
          <a:p>
            <a:pPr marL="342900" indent="-342900" algn="l" fontAlgn="base">
              <a:buFont typeface="Arial" panose="020B0604020202020204" pitchFamily="34" charset="0"/>
              <a:buChar char="•"/>
            </a:pPr>
            <a:r>
              <a:rPr lang="sv-SE" sz="2200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</a:rPr>
              <a:t>Aldrig jämföra ditt barn med andra spelare, det leder bara till avundssjuka, det hör inte hemma i idrotten</a:t>
            </a:r>
          </a:p>
          <a:p>
            <a:pPr marL="342900" indent="-342900" algn="l" fontAlgn="base">
              <a:buFont typeface="Arial" panose="020B0604020202020204" pitchFamily="34" charset="0"/>
              <a:buChar char="•"/>
            </a:pPr>
            <a:r>
              <a:rPr lang="sv-SE" sz="2200" dirty="0">
                <a:solidFill>
                  <a:srgbClr val="000000"/>
                </a:solidFill>
                <a:latin typeface="Calibri" panose="020F0502020204030204" pitchFamily="34" charset="0"/>
              </a:rPr>
              <a:t>Visa respekt för motståndare och domare. Undvik att ropa nedsättande kommentarer till både med- motspelare, domare och ledare. Vi som vuxna måste föregå med gott exempel. </a:t>
            </a:r>
          </a:p>
          <a:p>
            <a:pPr marL="342900" indent="-342900" algn="l" fontAlgn="base">
              <a:buFont typeface="Arial" panose="020B0604020202020204" pitchFamily="34" charset="0"/>
              <a:buChar char="•"/>
            </a:pPr>
            <a:r>
              <a:rPr lang="sv-SE" sz="2200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</a:rPr>
              <a:t>Omklädningsrum och avbytarbänken är FÖRÄLDRARFRI zon </a:t>
            </a:r>
          </a:p>
          <a:p>
            <a:pPr marL="342900" indent="-342900" algn="l" fontAlgn="base">
              <a:buFont typeface="Arial" panose="020B0604020202020204" pitchFamily="34" charset="0"/>
              <a:buChar char="•"/>
            </a:pPr>
            <a:r>
              <a:rPr lang="sv-SE" sz="2200" dirty="0">
                <a:solidFill>
                  <a:srgbClr val="000000"/>
                </a:solidFill>
                <a:latin typeface="Calibri" panose="020F0502020204030204" pitchFamily="34" charset="0"/>
              </a:rPr>
              <a:t>Hjälp ditt barn att hantera både med- och motgång, vinst eller förlust.</a:t>
            </a:r>
          </a:p>
          <a:p>
            <a:pPr marL="342900" indent="-342900" algn="l" fontAlgn="base">
              <a:buFont typeface="Arial" panose="020B0604020202020204" pitchFamily="34" charset="0"/>
              <a:buChar char="•"/>
            </a:pPr>
            <a:r>
              <a:rPr lang="sv-SE" sz="2200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</a:rPr>
              <a:t>Kom ihåg att det är tränare som bestämmer hur träningarna planeras och hur laguttag ser ut .</a:t>
            </a:r>
          </a:p>
          <a:p>
            <a:pPr marL="342900" indent="-342900" algn="l" fontAlgn="base">
              <a:buFont typeface="Arial" panose="020B0604020202020204" pitchFamily="34" charset="0"/>
              <a:buChar char="•"/>
            </a:pPr>
            <a:r>
              <a:rPr lang="sv-SE" sz="2200" dirty="0">
                <a:solidFill>
                  <a:srgbClr val="000000"/>
                </a:solidFill>
                <a:latin typeface="Calibri" panose="020F0502020204030204" pitchFamily="34" charset="0"/>
              </a:rPr>
              <a:t>Konstruktiv kritik tål alla men ”läktarexpertis” underminera en positiv klubb/lagmiljö.</a:t>
            </a:r>
          </a:p>
          <a:p>
            <a:pPr marL="342900" indent="-342900" algn="l" fontAlgn="base">
              <a:buFont typeface="Arial" panose="020B0604020202020204" pitchFamily="34" charset="0"/>
              <a:buChar char="•"/>
            </a:pPr>
            <a:r>
              <a:rPr lang="sv-SE" sz="2200" dirty="0">
                <a:solidFill>
                  <a:srgbClr val="000000"/>
                </a:solidFill>
                <a:latin typeface="Calibri" panose="020F0502020204030204" pitchFamily="34" charset="0"/>
              </a:rPr>
              <a:t>Bidra positivt till ett inkluderande miljö. Det är nolltolerans mot mobbing    </a:t>
            </a:r>
            <a:endParaRPr lang="sv-SE" sz="220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069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A649D-85CD-EE0C-AD81-14244EC999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572D2D-9D76-D741-08D7-F5FEA99E42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7" name="Bildobjekt 4" descr="En bild som visar text, himmel, röd, utomhus&#10;&#10;Automatiskt genererad beskrivning">
            <a:extLst>
              <a:ext uri="{FF2B5EF4-FFF2-40B4-BE49-F238E27FC236}">
                <a16:creationId xmlns:a16="http://schemas.microsoft.com/office/drawing/2014/main" id="{3336DA81-CDB4-3AF6-91A6-90AC3A67D3D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625"/>
          <a:stretch/>
        </p:blipFill>
        <p:spPr>
          <a:xfrm>
            <a:off x="46264" y="0"/>
            <a:ext cx="12192000" cy="6858001"/>
          </a:xfrm>
          <a:prstGeom prst="rect">
            <a:avLst/>
          </a:prstGeom>
        </p:spPr>
      </p:pic>
      <p:sp>
        <p:nvSpPr>
          <p:cNvPr id="8" name="Rubrik 2">
            <a:extLst>
              <a:ext uri="{FF2B5EF4-FFF2-40B4-BE49-F238E27FC236}">
                <a16:creationId xmlns:a16="http://schemas.microsoft.com/office/drawing/2014/main" id="{29C27050-91AF-5533-6F84-CF70A281F1A0}"/>
              </a:ext>
            </a:extLst>
          </p:cNvPr>
          <p:cNvSpPr txBox="1">
            <a:spLocks/>
          </p:cNvSpPr>
          <p:nvPr/>
        </p:nvSpPr>
        <p:spPr>
          <a:xfrm>
            <a:off x="1589314" y="117230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>
                <a:latin typeface="Candara" panose="020E0502030303020204" pitchFamily="34" charset="0"/>
              </a:rPr>
              <a:t>Cuper U14</a:t>
            </a:r>
          </a:p>
        </p:txBody>
      </p:sp>
      <p:sp>
        <p:nvSpPr>
          <p:cNvPr id="14" name="textruta 2">
            <a:extLst>
              <a:ext uri="{FF2B5EF4-FFF2-40B4-BE49-F238E27FC236}">
                <a16:creationId xmlns:a16="http://schemas.microsoft.com/office/drawing/2014/main" id="{FDCFC5E5-16E8-D997-FBB2-D42A4FC1CEF6}"/>
              </a:ext>
            </a:extLst>
          </p:cNvPr>
          <p:cNvSpPr txBox="1"/>
          <p:nvPr/>
        </p:nvSpPr>
        <p:spPr>
          <a:xfrm>
            <a:off x="6552326" y="1519485"/>
            <a:ext cx="331295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600" b="1" dirty="0"/>
              <a:t>Cup mellan jul/nyår</a:t>
            </a:r>
          </a:p>
          <a:p>
            <a:endParaRPr lang="sv-SE" sz="1600" b="1" dirty="0"/>
          </a:p>
          <a:p>
            <a:r>
              <a:rPr lang="sv-SE" sz="1600" b="1" dirty="0"/>
              <a:t>Avslutningscup mars-april</a:t>
            </a:r>
            <a:endParaRPr lang="sv-SE" sz="1400" dirty="0"/>
          </a:p>
          <a:p>
            <a:endParaRPr lang="sv-SE" sz="1400" dirty="0"/>
          </a:p>
          <a:p>
            <a:endParaRPr lang="sv-SE" sz="1400" dirty="0"/>
          </a:p>
        </p:txBody>
      </p:sp>
      <p:sp>
        <p:nvSpPr>
          <p:cNvPr id="15" name="textruta 2">
            <a:extLst>
              <a:ext uri="{FF2B5EF4-FFF2-40B4-BE49-F238E27FC236}">
                <a16:creationId xmlns:a16="http://schemas.microsoft.com/office/drawing/2014/main" id="{37664F7C-D617-A2AB-3B61-3B5747C37C31}"/>
              </a:ext>
            </a:extLst>
          </p:cNvPr>
          <p:cNvSpPr txBox="1"/>
          <p:nvPr/>
        </p:nvSpPr>
        <p:spPr>
          <a:xfrm>
            <a:off x="2475818" y="1519485"/>
            <a:ext cx="3312952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600" b="1"/>
              <a:t>Distriktsmästerskap</a:t>
            </a:r>
          </a:p>
          <a:p>
            <a:endParaRPr lang="sv-SE" sz="1600" b="1"/>
          </a:p>
          <a:p>
            <a:r>
              <a:rPr lang="sv-SE" sz="1600" b="1"/>
              <a:t>Kvalspel 8 nov</a:t>
            </a:r>
          </a:p>
          <a:p>
            <a:r>
              <a:rPr lang="sv-SE" sz="1600" b="1"/>
              <a:t>Semifinal 13 dec</a:t>
            </a:r>
          </a:p>
          <a:p>
            <a:r>
              <a:rPr lang="sv-SE" sz="1600" b="1"/>
              <a:t>Final 21 dec</a:t>
            </a:r>
          </a:p>
          <a:p>
            <a:endParaRPr lang="sv-SE" sz="1400" dirty="0"/>
          </a:p>
        </p:txBody>
      </p:sp>
    </p:spTree>
    <p:extLst>
      <p:ext uri="{BB962C8B-B14F-4D97-AF65-F5344CB8AC3E}">
        <p14:creationId xmlns:p14="http://schemas.microsoft.com/office/powerpoint/2010/main" val="16938469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00631A1-67DA-2403-BBD3-F6F8CAB46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1D69627-6C4D-E1C4-F0F0-3E9C7A508A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8" name="Bildobjekt 4" descr="En bild som visar text, himmel, röd, utomhus&#10;&#10;Automatiskt genererad beskrivning">
            <a:extLst>
              <a:ext uri="{FF2B5EF4-FFF2-40B4-BE49-F238E27FC236}">
                <a16:creationId xmlns:a16="http://schemas.microsoft.com/office/drawing/2014/main" id="{6428B7E4-7A0D-D010-A66B-2A823BABC4D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625"/>
          <a:stretch/>
        </p:blipFill>
        <p:spPr>
          <a:xfrm>
            <a:off x="46264" y="0"/>
            <a:ext cx="12192000" cy="6858001"/>
          </a:xfrm>
          <a:prstGeom prst="rect">
            <a:avLst/>
          </a:prstGeom>
        </p:spPr>
      </p:pic>
      <p:sp>
        <p:nvSpPr>
          <p:cNvPr id="9" name="textruta 8">
            <a:extLst>
              <a:ext uri="{FF2B5EF4-FFF2-40B4-BE49-F238E27FC236}">
                <a16:creationId xmlns:a16="http://schemas.microsoft.com/office/drawing/2014/main" id="{39B2A57C-A239-FA60-3710-6609F2AFDC0A}"/>
              </a:ext>
            </a:extLst>
          </p:cNvPr>
          <p:cNvSpPr txBox="1"/>
          <p:nvPr/>
        </p:nvSpPr>
        <p:spPr>
          <a:xfrm>
            <a:off x="2105026" y="496371"/>
            <a:ext cx="53940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/>
              <a:t>Livet som ungdomsledare i IF Troja Ljungby</a:t>
            </a: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51222465-753D-265A-4D4D-64D53CBDCA88}"/>
              </a:ext>
            </a:extLst>
          </p:cNvPr>
          <p:cNvSpPr txBox="1"/>
          <p:nvPr/>
        </p:nvSpPr>
        <p:spPr>
          <a:xfrm>
            <a:off x="2009775" y="1238250"/>
            <a:ext cx="7669215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Christian Eriksson Ungdomsledare sedan 2014 (2008,2011, 2012)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Peter Åberg Ungdomsledare sedan 2024 i Troja innan i Gislaved från 2017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Utbildningar. Grundkurs TKH, Grundkurs, BU1 och BU2 </a:t>
            </a:r>
            <a:r>
              <a:rPr lang="sv-SE"/>
              <a:t>( totalt 9 dagar)</a:t>
            </a: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1000 timmar /säsong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Ersättning- Fri entré A-lagsmatcher vid behov värmeställ.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Samma medlemsavgift /spelaravgift för våra barn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34334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FEEAB4B-F89F-DFF8-EAAC-E889071A58E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D2B78AD-66B6-581D-3AB9-C3D112BA9F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4" name="Bildobjekt 4" descr="En bild som visar text, himmel, röd, utomhus&#10;&#10;Automatiskt genererad beskrivning">
            <a:extLst>
              <a:ext uri="{FF2B5EF4-FFF2-40B4-BE49-F238E27FC236}">
                <a16:creationId xmlns:a16="http://schemas.microsoft.com/office/drawing/2014/main" id="{EDA5E1FD-0FC8-5720-AEA4-24AEC9FA829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625"/>
          <a:stretch/>
        </p:blipFill>
        <p:spPr>
          <a:xfrm>
            <a:off x="51335" y="0"/>
            <a:ext cx="12192000" cy="6858001"/>
          </a:xfrm>
          <a:prstGeom prst="rect">
            <a:avLst/>
          </a:prstGeom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A13A6440-C4E3-05FF-0590-9E6E040295DE}"/>
              </a:ext>
            </a:extLst>
          </p:cNvPr>
          <p:cNvSpPr txBox="1"/>
          <p:nvPr/>
        </p:nvSpPr>
        <p:spPr>
          <a:xfrm>
            <a:off x="2722345" y="599143"/>
            <a:ext cx="67473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b="1" dirty="0"/>
              <a:t>Tävla inom idrotten VS tävla i skolan ?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AE2D792F-7C5C-83B7-88BF-CCC513B5E383}"/>
              </a:ext>
            </a:extLst>
          </p:cNvPr>
          <p:cNvSpPr txBox="1"/>
          <p:nvPr/>
        </p:nvSpPr>
        <p:spPr>
          <a:xfrm>
            <a:off x="2658733" y="1911555"/>
            <a:ext cx="82027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b="1" dirty="0"/>
              <a:t>Kommande seriematcher- motståndare</a:t>
            </a:r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361655C9-E71D-91FF-C8BB-1923BB1B2E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8733" y="2899922"/>
            <a:ext cx="4143953" cy="210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8867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903425-2344-AAAE-4F8D-863D1015CE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En bild som visar text, himmel, röd, utomhus&#10;&#10;Automatiskt genererad beskrivning">
            <a:extLst>
              <a:ext uri="{FF2B5EF4-FFF2-40B4-BE49-F238E27FC236}">
                <a16:creationId xmlns:a16="http://schemas.microsoft.com/office/drawing/2014/main" id="{FD8D1831-2386-BD98-6DB9-0BB20FA07D7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625"/>
          <a:stretch/>
        </p:blipFill>
        <p:spPr>
          <a:xfrm>
            <a:off x="1" y="-1"/>
            <a:ext cx="12192000" cy="6858001"/>
          </a:xfrm>
          <a:prstGeom prst="rect">
            <a:avLst/>
          </a:prstGeom>
        </p:spPr>
      </p:pic>
      <p:sp>
        <p:nvSpPr>
          <p:cNvPr id="2" name="Rubrik 2">
            <a:extLst>
              <a:ext uri="{FF2B5EF4-FFF2-40B4-BE49-F238E27FC236}">
                <a16:creationId xmlns:a16="http://schemas.microsoft.com/office/drawing/2014/main" id="{84072B8F-60AA-CECA-6B96-8DDA576CA1E6}"/>
              </a:ext>
            </a:extLst>
          </p:cNvPr>
          <p:cNvSpPr txBox="1">
            <a:spLocks/>
          </p:cNvSpPr>
          <p:nvPr/>
        </p:nvSpPr>
        <p:spPr>
          <a:xfrm>
            <a:off x="1981200" y="287994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/>
              <a:t>Framtid</a:t>
            </a:r>
            <a:endParaRPr lang="sv-SE" dirty="0">
              <a:latin typeface="Candara" panose="020E0502030303020204" pitchFamily="34" charset="0"/>
            </a:endParaRP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70034F6B-1896-3889-97BF-4C4D205F3995}"/>
              </a:ext>
            </a:extLst>
          </p:cNvPr>
          <p:cNvSpPr txBox="1"/>
          <p:nvPr/>
        </p:nvSpPr>
        <p:spPr>
          <a:xfrm>
            <a:off x="1182849" y="1661020"/>
            <a:ext cx="958321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l" fontAlgn="base">
              <a:buNone/>
            </a:pPr>
            <a:r>
              <a:rPr lang="sv-SE" sz="220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Vi som ledare/tränare/styrelse/kansli måste ha ett långsiktigt tänk också. Inte säsong för säsong.</a:t>
            </a:r>
          </a:p>
          <a:p>
            <a:pPr marL="0" indent="0" algn="l" fontAlgn="base">
              <a:buNone/>
            </a:pPr>
            <a:r>
              <a:rPr lang="sv-SE" sz="220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Vi måste förbereda så många som möjligt för nästa steg.</a:t>
            </a:r>
          </a:p>
          <a:p>
            <a:pPr marL="0" indent="0" algn="l" fontAlgn="base">
              <a:buNone/>
            </a:pPr>
            <a:r>
              <a:rPr lang="sv-SE" sz="220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Föreningen har som målsättning att alltid spela U16RS.</a:t>
            </a:r>
          </a:p>
          <a:p>
            <a:pPr marL="0" indent="0" algn="l" fontAlgn="base">
              <a:buNone/>
            </a:pPr>
            <a:endParaRPr lang="sv-SE" sz="220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indent="0" algn="l" fontAlgn="base">
              <a:buNone/>
            </a:pPr>
            <a:r>
              <a:rPr lang="sv-SE" sz="220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2025-2026    -10 och -11 kommer leva gott på -10 och borde säkra fortsatt U16RS.</a:t>
            </a:r>
          </a:p>
          <a:p>
            <a:pPr marL="0" indent="0" algn="l" fontAlgn="base">
              <a:buNone/>
            </a:pPr>
            <a:r>
              <a:rPr lang="sv-SE" sz="220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2026-2027    -11 och -12 kommer nog få det kämpigare om inte -11 lyfter… Hur lyfter vi? </a:t>
            </a:r>
          </a:p>
          <a:p>
            <a:pPr marL="0" indent="0" algn="l" fontAlgn="base">
              <a:buNone/>
            </a:pPr>
            <a:r>
              <a:rPr lang="sv-SE" sz="220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2027-2028    -12 och -13 är så klart tidigt att prata om men vi måste ge -13 alla möjligheter att klara RS eller kval…</a:t>
            </a:r>
          </a:p>
        </p:txBody>
      </p:sp>
    </p:spTree>
    <p:extLst>
      <p:ext uri="{BB962C8B-B14F-4D97-AF65-F5344CB8AC3E}">
        <p14:creationId xmlns:p14="http://schemas.microsoft.com/office/powerpoint/2010/main" val="32363399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4F0E3D72D6E7E4BAEF234824929B7B4" ma:contentTypeVersion="13" ma:contentTypeDescription="Skapa ett nytt dokument." ma:contentTypeScope="" ma:versionID="9f3ccf1c103866e9651c06a9c6b33ba5">
  <xsd:schema xmlns:xsd="http://www.w3.org/2001/XMLSchema" xmlns:xs="http://www.w3.org/2001/XMLSchema" xmlns:p="http://schemas.microsoft.com/office/2006/metadata/properties" xmlns:ns2="22b7d424-0b3a-42c2-88c3-08a7ba8acda0" xmlns:ns3="0f8e233b-19e7-44c6-9b47-c284e5777a0f" targetNamespace="http://schemas.microsoft.com/office/2006/metadata/properties" ma:root="true" ma:fieldsID="a6ae5db899562163c86df8b9afb083fd" ns2:_="" ns3:_="">
    <xsd:import namespace="22b7d424-0b3a-42c2-88c3-08a7ba8acda0"/>
    <xsd:import namespace="0f8e233b-19e7-44c6-9b47-c284e5777a0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b7d424-0b3a-42c2-88c3-08a7ba8acda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Bildmarkeringar" ma:readOnly="false" ma:fieldId="{5cf76f15-5ced-4ddc-b409-7134ff3c332f}" ma:taxonomyMulti="true" ma:sspId="45048d83-c093-45f1-8a4d-5b1ce040fe3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8e233b-19e7-44c6-9b47-c284e5777a0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0b497f38-bdab-476d-8f72-f01db7211032}" ma:internalName="TaxCatchAll" ma:showField="CatchAllData" ma:web="0f8e233b-19e7-44c6-9b47-c284e5777a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f8e233b-19e7-44c6-9b47-c284e5777a0f" xsi:nil="true"/>
    <lcf76f155ced4ddcb4097134ff3c332f xmlns="22b7d424-0b3a-42c2-88c3-08a7ba8acda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36EA9C4-F2C4-493E-B610-138E05E15300}">
  <ds:schemaRefs>
    <ds:schemaRef ds:uri="0f8e233b-19e7-44c6-9b47-c284e5777a0f"/>
    <ds:schemaRef ds:uri="22b7d424-0b3a-42c2-88c3-08a7ba8acda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854F7F65-F4EE-425B-85B4-983B7CC5937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1D4D0EB-A58E-4E32-99B3-0DCCFEA15698}">
  <ds:schemaRefs>
    <ds:schemaRef ds:uri="0f8e233b-19e7-44c6-9b47-c284e5777a0f"/>
    <ds:schemaRef ds:uri="22b7d424-0b3a-42c2-88c3-08a7ba8acda0"/>
    <ds:schemaRef ds:uri="http://schemas.microsoft.com/office/2006/metadata/properties"/>
    <ds:schemaRef ds:uri="http://schemas.microsoft.com/office/infopath/2007/PartnerControls"/>
  </ds:schemaRefs>
</ds:datastoreItem>
</file>

<file path=docMetadata/LabelInfo.xml><?xml version="1.0" encoding="utf-8"?>
<clbl:labelList xmlns:clbl="http://schemas.microsoft.com/office/2020/mipLabelMetadata">
  <clbl:label id="{fa1905ba-e821-4589-85c9-0606f355ed90}" enabled="1" method="Standard" siteId="{7849ddb5-cc3f-42e6-b0f1-1102b2c2600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497</Words>
  <Application>Microsoft Office PowerPoint</Application>
  <PresentationFormat>Bredbild</PresentationFormat>
  <Paragraphs>82</Paragraphs>
  <Slides>7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Candara</vt:lpstr>
      <vt:lpstr>Office-tema</vt:lpstr>
      <vt:lpstr>IF Troja-Ljungby  U14  Säsongen 2025/2026 Avstämning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>wemo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Ledarmöte U13 (U14)</dc:title>
  <dc:creator>Håkan Larsson</dc:creator>
  <cp:lastModifiedBy>Christian Eriksson</cp:lastModifiedBy>
  <cp:revision>7</cp:revision>
  <dcterms:created xsi:type="dcterms:W3CDTF">2024-05-06T16:35:25Z</dcterms:created>
  <dcterms:modified xsi:type="dcterms:W3CDTF">2026-01-07T06:43:22Z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0x01010084F0E3D72D6E7E4BAEF234824929B7B4</vt:lpwstr>
  </property>
  <property fmtid="{D5CDD505-2E9C-101B-9397-08002B2CF9AE}" pid="3" name="MediaServiceImageTags">
    <vt:lpwstr/>
  </property>
</Properties>
</file>