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76" r:id="rId5"/>
    <p:sldId id="277" r:id="rId6"/>
    <p:sldId id="265" r:id="rId7"/>
    <p:sldId id="278" r:id="rId8"/>
    <p:sldId id="268" r:id="rId9"/>
    <p:sldId id="269" r:id="rId10"/>
    <p:sldId id="279" r:id="rId11"/>
    <p:sldId id="281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D8DAA-69C0-43A4-866F-73A443F08DFD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78B85-AA4E-40A6-B9CB-D94E0FBAC2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8897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78B85-AA4E-40A6-B9CB-D94E0FBAC2BA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5306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78B85-AA4E-40A6-B9CB-D94E0FBAC2BA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9166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78B85-AA4E-40A6-B9CB-D94E0FBAC2BA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5483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79AB8-0D57-C7CA-19BC-5B2B3B96BC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91762AE0-C208-88BC-7B98-5C688EF4F3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4F6309E-AC21-5AD5-7E86-678EADA3A8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3437869-2329-5E6E-7E11-C7BFC7737B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78B85-AA4E-40A6-B9CB-D94E0FBAC2BA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7847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F77EB6-FF43-8851-0FAB-589A9595EF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239C9FE-8E63-D192-A7FD-F3E009EA23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EA82D5-FF20-DAD7-0FA6-E3800589F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D30FAC4-78FE-1781-49E8-A4830AFEB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B35FA1B-0061-5655-C5A1-A3C915153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8510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F41F7D-2930-1D60-98A1-35EA5CD44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84B6C7E-A9BC-65C6-026B-2ABD29ABF4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CF2F13F-A697-BFF1-9325-060A00339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7A7C2B3-7362-4F6E-A88E-928FEC587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1C8A9F0-7262-4E71-DD84-39BE8088E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8010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10B0B29-F6B5-DDE1-A173-E1D0F14CD8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3EC403D-4DBC-CB72-8557-09FEACE4D9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FFBB0F0-9B5F-CA19-ACA3-39725392D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32A55D-A1C9-278A-4377-5A40CEA6B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8277AD8-1B23-DEB7-CA67-F64EEB2D8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73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DA0FCB-ED88-37FE-EBB2-7C7C02A25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2DE3F37-ED73-7B6C-7301-E178CF279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C1B172-16AF-A724-0D13-DDB058822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560FD65-6811-845A-8885-1D6C5438D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E6C9F09-2EB9-6BF6-EBB9-2E28F6D31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221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076496-F5FE-583D-1CED-2C446CF5E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8474EF1-0713-D4B7-2156-69D66AED8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8DDEC90-D588-948F-0188-655A61238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BEA66B3-DA0D-EF66-F9C4-C83C17A61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E146D53-D6DB-DBDF-4185-F26EC55F0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396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E80208-DF2A-03C6-97B0-340B3533C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43FD8F0-0F2A-A526-C2E0-F046B88344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9515C47-5A88-0836-D37C-5CB099EDC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A54B38F-302B-34E2-8A8A-4FF2BA377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433E917-158D-5BE7-C777-C69CE4E0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68ED4D7-AE5D-5AF9-45C4-F47E94E25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4272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E31E41-E0BA-6B41-1406-2F5C62B05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3EE98C2-64E4-6C92-1B0F-FC0B06B2B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F1B81D8-867D-4832-8542-0A7DCF4BE0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E0C2B0C-C474-AEF8-5715-52A36ED8B6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84491C1-0A70-43F9-9174-8603851C62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8F559F3-AAD7-0D56-77D6-2EBA774D0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2665FBC-B089-4AD4-DB2B-0FB21C7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8056B07-A798-89F5-E260-C6514B794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7435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D9B9E7-8278-3C20-68FB-F48C711B3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FE51899-5E5C-A5A2-1E92-B56E0F273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100E326-9C0D-87E6-4552-223894122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B9C65BA-ACF4-9063-1063-3B4CB0F04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7431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E64E389-4015-6C56-D15C-ED73CCD94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7E72150-500F-2F5F-58A7-EBDEF4625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8FCB2E9-52D9-FCD5-A520-DC4DC50B4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447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9B84C9-7D8C-655E-5F7C-07F3F46F8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7CF1F5-41D8-C332-40D7-4EB8374F7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021A80E-192D-8C2A-87CD-5ADB4B1300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F3807FA-792E-7431-AAC3-ED2982970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DD30769-0EE4-140C-CC0D-7251D879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9B3FE3C-4516-F8CD-563B-4D500F1A1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1687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F17A0A-3D90-F240-5A16-68717997D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B40DA77-4176-D866-1DC5-F0057C7C93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8AF7339-C8B3-6514-076E-8D59BBE90D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A5CC4B2-4499-FD6D-0AD1-FC7C51C92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B4AB1DA-ED3A-D9CE-D4D4-79654E38D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8E0F996-DE80-DB83-A19E-82D1D7596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4344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76E56A7-13C1-A855-D437-5F655A421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12128CE-DD59-CA80-80AD-5D7583115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9CC006D-2B92-90F4-9464-9A58083E0B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DC5CE9-AFE0-45D7-B342-1B61F27F9E7F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318718B-23D5-B30E-F758-E1F728B01E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D855FEB-B750-2FB9-6050-BDD5707BF5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8976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1" y="-1"/>
            <a:ext cx="12192000" cy="6858001"/>
          </a:xfrm>
          <a:prstGeom prst="rect">
            <a:avLst/>
          </a:prstGeom>
        </p:spPr>
      </p:pic>
      <p:sp>
        <p:nvSpPr>
          <p:cNvPr id="10" name="Rubrik 9">
            <a:extLst>
              <a:ext uri="{FF2B5EF4-FFF2-40B4-BE49-F238E27FC236}">
                <a16:creationId xmlns:a16="http://schemas.microsoft.com/office/drawing/2014/main" id="{626B25B4-D453-63C3-D004-356E98D3EA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16413"/>
            <a:ext cx="9144000" cy="5225172"/>
          </a:xfrm>
        </p:spPr>
        <p:txBody>
          <a:bodyPr>
            <a:normAutofit fontScale="90000"/>
          </a:bodyPr>
          <a:lstStyle/>
          <a:p>
            <a:r>
              <a:rPr lang="sv-SE" sz="8000" dirty="0" err="1"/>
              <a:t>One</a:t>
            </a:r>
            <a:r>
              <a:rPr lang="sv-SE" sz="8000" dirty="0"/>
              <a:t> Partner </a:t>
            </a:r>
            <a:r>
              <a:rPr lang="sv-SE" sz="8000" dirty="0" err="1"/>
              <a:t>group</a:t>
            </a:r>
            <a:br>
              <a:rPr lang="sv-SE" sz="8000" dirty="0"/>
            </a:br>
            <a:r>
              <a:rPr lang="sv-SE" sz="8000" dirty="0"/>
              <a:t>Cup</a:t>
            </a:r>
            <a:br>
              <a:rPr lang="sv-SE" sz="8000" dirty="0"/>
            </a:br>
            <a:br>
              <a:rPr lang="sv-SE" sz="8000" dirty="0"/>
            </a:br>
            <a:r>
              <a:rPr lang="sv-SE" sz="8000" dirty="0"/>
              <a:t>22 mars</a:t>
            </a:r>
            <a:br>
              <a:rPr lang="sv-SE" sz="6000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09212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1981200" y="287994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>
                <a:latin typeface="Candara" panose="020E0502030303020204" pitchFamily="34" charset="0"/>
              </a:rPr>
              <a:t>Genomförande</a:t>
            </a: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5D123E8D-EBE8-E95B-553E-E10CBC19A196}"/>
              </a:ext>
            </a:extLst>
          </p:cNvPr>
          <p:cNvSpPr txBox="1"/>
          <p:nvPr/>
        </p:nvSpPr>
        <p:spPr>
          <a:xfrm>
            <a:off x="2486237" y="2150015"/>
            <a:ext cx="8843394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>
                <a:latin typeface="Candara" panose="020E0502030303020204" pitchFamily="34" charset="0"/>
              </a:rPr>
              <a:t>Svårt att locka lag,  </a:t>
            </a:r>
            <a:r>
              <a:rPr lang="sv-SE" sz="3200" dirty="0" err="1">
                <a:latin typeface="Candara" panose="020E0502030303020204" pitchFamily="34" charset="0"/>
              </a:rPr>
              <a:t>Swehockeycup</a:t>
            </a:r>
            <a:r>
              <a:rPr lang="sv-SE" sz="3200" dirty="0">
                <a:latin typeface="Candara" panose="020E0502030303020204" pitchFamily="34" charset="0"/>
              </a:rPr>
              <a:t>, </a:t>
            </a:r>
            <a:r>
              <a:rPr lang="sv-SE" sz="3200" dirty="0" err="1">
                <a:latin typeface="Candara" panose="020E0502030303020204" pitchFamily="34" charset="0"/>
              </a:rPr>
              <a:t>cuponline</a:t>
            </a:r>
            <a:r>
              <a:rPr lang="sv-SE" sz="3200" dirty="0">
                <a:latin typeface="Candara" panose="020E0502030303020204" pitchFamily="34" charset="0"/>
              </a:rPr>
              <a:t>, mail och inbjudningar 40-45 lag södra Sverige.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>
                <a:latin typeface="Candara" panose="020E0502030303020204" pitchFamily="34" charset="0"/>
              </a:rPr>
              <a:t>Endagars Cup 22 mars.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>
                <a:latin typeface="Candara" panose="020E0502030303020204" pitchFamily="34" charset="0"/>
              </a:rPr>
              <a:t>Cup för 5-lag, dagsläget Troja, Tingsryd, Alvesta, HC Dalen och ev. Helsingborg.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>
                <a:latin typeface="Candara" panose="020E0502030303020204" pitchFamily="34" charset="0"/>
              </a:rPr>
              <a:t>Alla möter alla 2x15 min, brons och finalmatch.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>
                <a:latin typeface="Candara" panose="020E0502030303020204" pitchFamily="34" charset="0"/>
              </a:rPr>
              <a:t>Matcher </a:t>
            </a:r>
            <a:r>
              <a:rPr lang="sv-SE" sz="3200" dirty="0" err="1">
                <a:latin typeface="Candara" panose="020E0502030303020204" pitchFamily="34" charset="0"/>
              </a:rPr>
              <a:t>kl</a:t>
            </a:r>
            <a:r>
              <a:rPr lang="sv-SE" sz="3200" dirty="0">
                <a:latin typeface="Candara" panose="020E0502030303020204" pitchFamily="34" charset="0"/>
              </a:rPr>
              <a:t> 8-20. 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30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0472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1" y="-1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1981200" y="287994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A</a:t>
            </a:r>
            <a:r>
              <a:rPr lang="sv-SE" sz="6000" dirty="0"/>
              <a:t>nsvarsområden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3129304D-19BD-1568-2977-86908D643F8E}"/>
              </a:ext>
            </a:extLst>
          </p:cNvPr>
          <p:cNvSpPr txBox="1"/>
          <p:nvPr/>
        </p:nvSpPr>
        <p:spPr>
          <a:xfrm>
            <a:off x="1812031" y="2228413"/>
            <a:ext cx="1089464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3600" dirty="0"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Mat/Kiosk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sv-SE" sz="36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På Rinken, Domare, Sjukvård. </a:t>
            </a:r>
            <a:endParaRPr lang="sv-SE" sz="3600" dirty="0">
              <a:effectLst/>
              <a:latin typeface="Candara" panose="020E050203030302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sv-SE" sz="36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Marknad: Lotteri/Sponsring/</a:t>
            </a:r>
            <a:r>
              <a:rPr lang="sv-SE" sz="3600" dirty="0"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Programblad/Skärmar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sv-SE" sz="3600" dirty="0"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Utanför Rinken </a:t>
            </a:r>
            <a:r>
              <a:rPr lang="sv-SE" sz="3600" dirty="0" err="1"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Lagvärd</a:t>
            </a:r>
            <a:r>
              <a:rPr lang="sv-SE" sz="36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v-SE" sz="3600" dirty="0">
              <a:effectLst/>
              <a:latin typeface="Candara" panose="020E0502030303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sv-SE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050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1981200" y="287994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6000" dirty="0"/>
              <a:t>Mat/Kiosk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97E98BB2-9716-354A-6D78-F0E6AD8FEFC3}"/>
              </a:ext>
            </a:extLst>
          </p:cNvPr>
          <p:cNvSpPr txBox="1"/>
          <p:nvPr/>
        </p:nvSpPr>
        <p:spPr>
          <a:xfrm>
            <a:off x="3257514" y="1982220"/>
            <a:ext cx="786677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32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Ansvariga Emma och Sara</a:t>
            </a:r>
            <a:endParaRPr lang="sv-SE" sz="3200" dirty="0">
              <a:effectLst/>
              <a:latin typeface="Candara" panose="020E0502030303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32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Middag och Lunch/mellanmål i Restaurangen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3200" dirty="0"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Kiosk + Egen bakat/Mackor?? 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32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Ledarfika </a:t>
            </a:r>
            <a:endParaRPr lang="sv-SE" sz="3200" dirty="0">
              <a:effectLst/>
              <a:latin typeface="Candara" panose="020E0502030303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644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1981200" y="287994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>
                <a:latin typeface="Candara" panose="020E0502030303020204" pitchFamily="34" charset="0"/>
              </a:rPr>
              <a:t>På Rinken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8B583856-423E-CA4A-99DF-1308E194EC0D}"/>
              </a:ext>
            </a:extLst>
          </p:cNvPr>
          <p:cNvSpPr txBox="1"/>
          <p:nvPr/>
        </p:nvSpPr>
        <p:spPr>
          <a:xfrm>
            <a:off x="2608782" y="2149292"/>
            <a:ext cx="9583218" cy="30469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32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Ansvarig Filip + ytterligare (Andreas?)</a:t>
            </a:r>
            <a:endParaRPr lang="sv-SE" sz="3200" dirty="0">
              <a:effectLst/>
              <a:latin typeface="Candara" panose="020E0502030303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32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Sekretariat 4 </a:t>
            </a:r>
            <a:r>
              <a:rPr lang="sv-SE" sz="3200" dirty="0" err="1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sv-SE" sz="32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(klocka, speaker + 2 </a:t>
            </a:r>
            <a:r>
              <a:rPr lang="sv-SE" sz="3200" dirty="0" err="1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sv-SE" sz="32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bås) </a:t>
            </a:r>
          </a:p>
          <a:p>
            <a:pPr lvl="0"/>
            <a:r>
              <a:rPr lang="sv-SE" sz="32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2 grupper, 3 matcher x 2.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3200" dirty="0"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Sjukvårdare Lillemor?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32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Domaransvarig Jonathan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3200" dirty="0" err="1"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Cuponline</a:t>
            </a:r>
            <a:r>
              <a:rPr lang="sv-SE" sz="32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Filip </a:t>
            </a:r>
            <a:endParaRPr lang="sv-SE" sz="3200" dirty="0">
              <a:effectLst/>
              <a:latin typeface="Candara" panose="020E0502030303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00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1" y="-1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1981200" y="287994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Utanför Rinken</a:t>
            </a:r>
            <a:endParaRPr lang="sv-SE" dirty="0">
              <a:latin typeface="Candara" panose="020E0502030303020204" pitchFamily="34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7A4E5ABB-5052-A344-4FB8-AAD68C4F53EA}"/>
              </a:ext>
            </a:extLst>
          </p:cNvPr>
          <p:cNvSpPr txBox="1"/>
          <p:nvPr/>
        </p:nvSpPr>
        <p:spPr>
          <a:xfrm>
            <a:off x="3970437" y="2211435"/>
            <a:ext cx="3939567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3200" dirty="0" err="1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Lagvärdar</a:t>
            </a:r>
            <a:r>
              <a:rPr lang="sv-SE" sz="32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sv-SE" sz="3200" dirty="0" err="1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lagvärd</a:t>
            </a:r>
            <a:r>
              <a:rPr lang="sv-SE" sz="32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endParaRPr lang="sv-SE" sz="3200" dirty="0">
              <a:effectLst/>
              <a:latin typeface="Candara" panose="020E0502030303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878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1" y="-1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1981200" y="287994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>
                <a:latin typeface="Candara" panose="020E0502030303020204" pitchFamily="34" charset="0"/>
              </a:rPr>
              <a:t>Marknad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378ED04E-0C94-4428-A881-573CF0E4843A}"/>
              </a:ext>
            </a:extLst>
          </p:cNvPr>
          <p:cNvSpPr txBox="1"/>
          <p:nvPr/>
        </p:nvSpPr>
        <p:spPr>
          <a:xfrm>
            <a:off x="3570779" y="1828717"/>
            <a:ext cx="7348755" cy="30469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32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Ansvarig Fredrik, Niklas</a:t>
            </a:r>
            <a:endParaRPr lang="sv-SE" sz="3200" dirty="0">
              <a:effectLst/>
              <a:latin typeface="Candara" panose="020E0502030303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32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Sponsorföretag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32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Lotteri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3200" dirty="0"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Frigolithockey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32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Chipshjul (Alla barn 4st chipspåsar var)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3200" dirty="0"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Programblad / Skärmar</a:t>
            </a:r>
            <a:endParaRPr lang="sv-SE" sz="3200" dirty="0">
              <a:latin typeface="Candara" panose="020E0502030303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692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7C99EB-0608-8036-BB35-5727EEEF1F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AD6F9BEF-6648-E2D8-3719-2D0E9A6A79F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1" y="-1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A1E64027-3298-D124-6004-35A6BDAC3D81}"/>
              </a:ext>
            </a:extLst>
          </p:cNvPr>
          <p:cNvSpPr txBox="1">
            <a:spLocks/>
          </p:cNvSpPr>
          <p:nvPr/>
        </p:nvSpPr>
        <p:spPr>
          <a:xfrm>
            <a:off x="1981200" y="287994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>
                <a:latin typeface="Candara" panose="020E0502030303020204" pitchFamily="34" charset="0"/>
              </a:rPr>
              <a:t>Övrigt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064688D0-698B-7EBD-F31C-B53FA3BB96ED}"/>
              </a:ext>
            </a:extLst>
          </p:cNvPr>
          <p:cNvSpPr txBox="1"/>
          <p:nvPr/>
        </p:nvSpPr>
        <p:spPr>
          <a:xfrm>
            <a:off x="3162406" y="2053103"/>
            <a:ext cx="9583218" cy="30469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3200" dirty="0" err="1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Gamezone</a:t>
            </a:r>
            <a:r>
              <a:rPr lang="sv-SE" sz="32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(hockeyspel/spel mm) </a:t>
            </a:r>
            <a:endParaRPr lang="sv-SE" sz="3200" dirty="0">
              <a:effectLst/>
              <a:latin typeface="Candara" panose="020E0502030303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32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Sociala-media, ut med info.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32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Glada medhjälpare (mormor, syster, bror mm)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3200" dirty="0"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Rigga Fredag 21 mars</a:t>
            </a:r>
            <a:r>
              <a:rPr lang="sv-SE" sz="32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(A-lag ev. match)</a:t>
            </a:r>
            <a:endParaRPr lang="sv-SE" sz="3200" dirty="0">
              <a:effectLst/>
              <a:latin typeface="Candara" panose="020E0502030303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3200" dirty="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Frågor?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3200" dirty="0"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Tack! </a:t>
            </a:r>
          </a:p>
        </p:txBody>
      </p:sp>
    </p:spTree>
    <p:extLst>
      <p:ext uri="{BB962C8B-B14F-4D97-AF65-F5344CB8AC3E}">
        <p14:creationId xmlns:p14="http://schemas.microsoft.com/office/powerpoint/2010/main" val="402700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4F0E3D72D6E7E4BAEF234824929B7B4" ma:contentTypeVersion="13" ma:contentTypeDescription="Skapa ett nytt dokument." ma:contentTypeScope="" ma:versionID="9f3ccf1c103866e9651c06a9c6b33ba5">
  <xsd:schema xmlns:xsd="http://www.w3.org/2001/XMLSchema" xmlns:xs="http://www.w3.org/2001/XMLSchema" xmlns:p="http://schemas.microsoft.com/office/2006/metadata/properties" xmlns:ns2="22b7d424-0b3a-42c2-88c3-08a7ba8acda0" xmlns:ns3="0f8e233b-19e7-44c6-9b47-c284e5777a0f" targetNamespace="http://schemas.microsoft.com/office/2006/metadata/properties" ma:root="true" ma:fieldsID="a6ae5db899562163c86df8b9afb083fd" ns2:_="" ns3:_="">
    <xsd:import namespace="22b7d424-0b3a-42c2-88c3-08a7ba8acda0"/>
    <xsd:import namespace="0f8e233b-19e7-44c6-9b47-c284e5777a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b7d424-0b3a-42c2-88c3-08a7ba8acd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Bildmarkeringar" ma:readOnly="false" ma:fieldId="{5cf76f15-5ced-4ddc-b409-7134ff3c332f}" ma:taxonomyMulti="true" ma:sspId="45048d83-c093-45f1-8a4d-5b1ce040fe3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8e233b-19e7-44c6-9b47-c284e5777a0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0b497f38-bdab-476d-8f72-f01db7211032}" ma:internalName="TaxCatchAll" ma:showField="CatchAllData" ma:web="0f8e233b-19e7-44c6-9b47-c284e5777a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f8e233b-19e7-44c6-9b47-c284e5777a0f" xsi:nil="true"/>
    <lcf76f155ced4ddcb4097134ff3c332f xmlns="22b7d424-0b3a-42c2-88c3-08a7ba8acda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6EA9C4-F2C4-493E-B610-138E05E15300}">
  <ds:schemaRefs>
    <ds:schemaRef ds:uri="0f8e233b-19e7-44c6-9b47-c284e5777a0f"/>
    <ds:schemaRef ds:uri="22b7d424-0b3a-42c2-88c3-08a7ba8acda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1D4D0EB-A58E-4E32-99B3-0DCCFEA15698}">
  <ds:schemaRefs>
    <ds:schemaRef ds:uri="0f8e233b-19e7-44c6-9b47-c284e5777a0f"/>
    <ds:schemaRef ds:uri="22b7d424-0b3a-42c2-88c3-08a7ba8acda0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54F7F65-F4EE-425B-85B4-983B7CC5937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216</Words>
  <Application>Microsoft Office PowerPoint</Application>
  <PresentationFormat>Bredbild</PresentationFormat>
  <Paragraphs>45</Paragraphs>
  <Slides>8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5" baseType="lpstr">
      <vt:lpstr>Aptos</vt:lpstr>
      <vt:lpstr>Aptos Display</vt:lpstr>
      <vt:lpstr>Arial</vt:lpstr>
      <vt:lpstr>Candara</vt:lpstr>
      <vt:lpstr>Symbol</vt:lpstr>
      <vt:lpstr>Wingdings</vt:lpstr>
      <vt:lpstr>Office-tema</vt:lpstr>
      <vt:lpstr>One Partner group Cup  22 mars 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wemo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Ledarmöte U13 (U14)</dc:title>
  <dc:creator>Håkan Larsson</dc:creator>
  <cp:lastModifiedBy>Roos Anna-Sara</cp:lastModifiedBy>
  <cp:revision>8</cp:revision>
  <dcterms:created xsi:type="dcterms:W3CDTF">2024-05-06T16:35:25Z</dcterms:created>
  <dcterms:modified xsi:type="dcterms:W3CDTF">2025-02-12T14:18:42Z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0x01010084F0E3D72D6E7E4BAEF234824929B7B4</vt:lpwstr>
  </property>
  <property fmtid="{D5CDD505-2E9C-101B-9397-08002B2CF9AE}" pid="3" name="MediaServiceImageTags">
    <vt:lpwstr/>
  </property>
</Properties>
</file>