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81" r:id="rId5"/>
    <p:sldId id="283" r:id="rId6"/>
    <p:sldId id="282" r:id="rId7"/>
    <p:sldId id="295" r:id="rId8"/>
    <p:sldId id="285" r:id="rId9"/>
    <p:sldId id="264" r:id="rId10"/>
    <p:sldId id="286" r:id="rId11"/>
    <p:sldId id="291" r:id="rId12"/>
    <p:sldId id="284" r:id="rId13"/>
    <p:sldId id="293" r:id="rId14"/>
    <p:sldId id="275" r:id="rId15"/>
    <p:sldId id="288" r:id="rId16"/>
    <p:sldId id="296" r:id="rId17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EC9EB4-C7BA-4AF3-90D0-70C94C2798C9}" v="11" dt="2024-10-24T15:46:24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os Anna-Sara" userId="645b6335-ee88-45d0-b59b-40d821069006" providerId="ADAL" clId="{CDEC9EB4-C7BA-4AF3-90D0-70C94C2798C9}"/>
    <pc:docChg chg="undo custSel addSld delSld modSld sldOrd">
      <pc:chgData name="Roos Anna-Sara" userId="645b6335-ee88-45d0-b59b-40d821069006" providerId="ADAL" clId="{CDEC9EB4-C7BA-4AF3-90D0-70C94C2798C9}" dt="2024-10-26T08:34:36.740" v="2454" actId="14100"/>
      <pc:docMkLst>
        <pc:docMk/>
      </pc:docMkLst>
      <pc:sldChg chg="addSp modSp mod ord">
        <pc:chgData name="Roos Anna-Sara" userId="645b6335-ee88-45d0-b59b-40d821069006" providerId="ADAL" clId="{CDEC9EB4-C7BA-4AF3-90D0-70C94C2798C9}" dt="2024-10-24T14:45:18.341" v="1393" actId="22"/>
        <pc:sldMkLst>
          <pc:docMk/>
          <pc:sldMk cId="2832441979" sldId="264"/>
        </pc:sldMkLst>
        <pc:spChg chg="mod">
          <ac:chgData name="Roos Anna-Sara" userId="645b6335-ee88-45d0-b59b-40d821069006" providerId="ADAL" clId="{CDEC9EB4-C7BA-4AF3-90D0-70C94C2798C9}" dt="2024-10-24T13:42:49.723" v="802" actId="20577"/>
          <ac:spMkLst>
            <pc:docMk/>
            <pc:sldMk cId="2832441979" sldId="264"/>
            <ac:spMk id="10" creationId="{626B25B4-D453-63C3-D004-356E98D3EA8B}"/>
          </ac:spMkLst>
        </pc:spChg>
        <pc:picChg chg="add">
          <ac:chgData name="Roos Anna-Sara" userId="645b6335-ee88-45d0-b59b-40d821069006" providerId="ADAL" clId="{CDEC9EB4-C7BA-4AF3-90D0-70C94C2798C9}" dt="2024-10-24T14:45:18.341" v="1393" actId="22"/>
          <ac:picMkLst>
            <pc:docMk/>
            <pc:sldMk cId="2832441979" sldId="264"/>
            <ac:picMk id="3" creationId="{D54D0376-9F99-C56A-7F57-8E3396CBC8D0}"/>
          </ac:picMkLst>
        </pc:picChg>
      </pc:sldChg>
      <pc:sldChg chg="delSp modSp del mod">
        <pc:chgData name="Roos Anna-Sara" userId="645b6335-ee88-45d0-b59b-40d821069006" providerId="ADAL" clId="{CDEC9EB4-C7BA-4AF3-90D0-70C94C2798C9}" dt="2024-10-24T14:58:22.358" v="2140" actId="47"/>
        <pc:sldMkLst>
          <pc:docMk/>
          <pc:sldMk cId="1410330593" sldId="272"/>
        </pc:sldMkLst>
        <pc:spChg chg="del mod">
          <ac:chgData name="Roos Anna-Sara" userId="645b6335-ee88-45d0-b59b-40d821069006" providerId="ADAL" clId="{CDEC9EB4-C7BA-4AF3-90D0-70C94C2798C9}" dt="2024-10-24T13:43:33.334" v="819" actId="478"/>
          <ac:spMkLst>
            <pc:docMk/>
            <pc:sldMk cId="1410330593" sldId="272"/>
            <ac:spMk id="2" creationId="{03086739-15B5-F860-3EEE-E01150ECE068}"/>
          </ac:spMkLst>
        </pc:spChg>
        <pc:spChg chg="del mod">
          <ac:chgData name="Roos Anna-Sara" userId="645b6335-ee88-45d0-b59b-40d821069006" providerId="ADAL" clId="{CDEC9EB4-C7BA-4AF3-90D0-70C94C2798C9}" dt="2024-10-24T13:43:33.335" v="821"/>
          <ac:spMkLst>
            <pc:docMk/>
            <pc:sldMk cId="1410330593" sldId="272"/>
            <ac:spMk id="6" creationId="{04CE22F4-E9F5-EB7A-762E-5EC1E07463F7}"/>
          </ac:spMkLst>
        </pc:spChg>
        <pc:picChg chg="mod">
          <ac:chgData name="Roos Anna-Sara" userId="645b6335-ee88-45d0-b59b-40d821069006" providerId="ADAL" clId="{CDEC9EB4-C7BA-4AF3-90D0-70C94C2798C9}" dt="2024-10-24T13:43:29.419" v="818" actId="1076"/>
          <ac:picMkLst>
            <pc:docMk/>
            <pc:sldMk cId="1410330593" sldId="272"/>
            <ac:picMk id="5" creationId="{BDF9899E-05B0-1519-BC8D-FBBD7F537302}"/>
          </ac:picMkLst>
        </pc:picChg>
      </pc:sldChg>
      <pc:sldChg chg="delSp modSp del mod">
        <pc:chgData name="Roos Anna-Sara" userId="645b6335-ee88-45d0-b59b-40d821069006" providerId="ADAL" clId="{CDEC9EB4-C7BA-4AF3-90D0-70C94C2798C9}" dt="2024-10-24T14:58:24.016" v="2141" actId="47"/>
        <pc:sldMkLst>
          <pc:docMk/>
          <pc:sldMk cId="490193242" sldId="273"/>
        </pc:sldMkLst>
        <pc:spChg chg="mod">
          <ac:chgData name="Roos Anna-Sara" userId="645b6335-ee88-45d0-b59b-40d821069006" providerId="ADAL" clId="{CDEC9EB4-C7BA-4AF3-90D0-70C94C2798C9}" dt="2024-10-24T14:49:03.274" v="1477" actId="6549"/>
          <ac:spMkLst>
            <pc:docMk/>
            <pc:sldMk cId="490193242" sldId="273"/>
            <ac:spMk id="2" creationId="{03086739-15B5-F860-3EEE-E01150ECE068}"/>
          </ac:spMkLst>
        </pc:spChg>
        <pc:spChg chg="mod">
          <ac:chgData name="Roos Anna-Sara" userId="645b6335-ee88-45d0-b59b-40d821069006" providerId="ADAL" clId="{CDEC9EB4-C7BA-4AF3-90D0-70C94C2798C9}" dt="2024-10-24T13:43:38.334" v="822" actId="20577"/>
          <ac:spMkLst>
            <pc:docMk/>
            <pc:sldMk cId="490193242" sldId="273"/>
            <ac:spMk id="4" creationId="{2AE31953-1A6D-CE03-4D92-6531CC7D54F1}"/>
          </ac:spMkLst>
        </pc:spChg>
        <pc:spChg chg="del mod">
          <ac:chgData name="Roos Anna-Sara" userId="645b6335-ee88-45d0-b59b-40d821069006" providerId="ADAL" clId="{CDEC9EB4-C7BA-4AF3-90D0-70C94C2798C9}" dt="2024-10-24T13:43:43.426" v="825"/>
          <ac:spMkLst>
            <pc:docMk/>
            <pc:sldMk cId="490193242" sldId="273"/>
            <ac:spMk id="6" creationId="{718F1D73-1FD9-5571-36B2-134E7E034A53}"/>
          </ac:spMkLst>
        </pc:spChg>
      </pc:sldChg>
      <pc:sldChg chg="delSp modSp del mod">
        <pc:chgData name="Roos Anna-Sara" userId="645b6335-ee88-45d0-b59b-40d821069006" providerId="ADAL" clId="{CDEC9EB4-C7BA-4AF3-90D0-70C94C2798C9}" dt="2024-10-24T14:58:25.665" v="2142" actId="47"/>
        <pc:sldMkLst>
          <pc:docMk/>
          <pc:sldMk cId="246352968" sldId="274"/>
        </pc:sldMkLst>
        <pc:spChg chg="del mod">
          <ac:chgData name="Roos Anna-Sara" userId="645b6335-ee88-45d0-b59b-40d821069006" providerId="ADAL" clId="{CDEC9EB4-C7BA-4AF3-90D0-70C94C2798C9}" dt="2024-10-24T14:48:35.325" v="1468" actId="478"/>
          <ac:spMkLst>
            <pc:docMk/>
            <pc:sldMk cId="246352968" sldId="274"/>
            <ac:spMk id="2" creationId="{03086739-15B5-F860-3EEE-E01150ECE068}"/>
          </ac:spMkLst>
        </pc:spChg>
      </pc:sldChg>
      <pc:sldChg chg="addSp delSp modSp mod ord">
        <pc:chgData name="Roos Anna-Sara" userId="645b6335-ee88-45d0-b59b-40d821069006" providerId="ADAL" clId="{CDEC9EB4-C7BA-4AF3-90D0-70C94C2798C9}" dt="2024-10-24T15:42:50.359" v="2426" actId="20577"/>
        <pc:sldMkLst>
          <pc:docMk/>
          <pc:sldMk cId="2467540786" sldId="275"/>
        </pc:sldMkLst>
        <pc:spChg chg="mod">
          <ac:chgData name="Roos Anna-Sara" userId="645b6335-ee88-45d0-b59b-40d821069006" providerId="ADAL" clId="{CDEC9EB4-C7BA-4AF3-90D0-70C94C2798C9}" dt="2024-10-24T13:43:02.063" v="808" actId="6549"/>
          <ac:spMkLst>
            <pc:docMk/>
            <pc:sldMk cId="2467540786" sldId="275"/>
            <ac:spMk id="2" creationId="{03086739-15B5-F860-3EEE-E01150ECE068}"/>
          </ac:spMkLst>
        </pc:spChg>
        <pc:spChg chg="add del">
          <ac:chgData name="Roos Anna-Sara" userId="645b6335-ee88-45d0-b59b-40d821069006" providerId="ADAL" clId="{CDEC9EB4-C7BA-4AF3-90D0-70C94C2798C9}" dt="2024-10-24T14:53:19.001" v="1727" actId="22"/>
          <ac:spMkLst>
            <pc:docMk/>
            <pc:sldMk cId="2467540786" sldId="275"/>
            <ac:spMk id="4" creationId="{161180C7-048E-F59B-AC78-7A1B538EF960}"/>
          </ac:spMkLst>
        </pc:spChg>
        <pc:spChg chg="add mod">
          <ac:chgData name="Roos Anna-Sara" userId="645b6335-ee88-45d0-b59b-40d821069006" providerId="ADAL" clId="{CDEC9EB4-C7BA-4AF3-90D0-70C94C2798C9}" dt="2024-10-24T14:53:50.189" v="1776" actId="14100"/>
          <ac:spMkLst>
            <pc:docMk/>
            <pc:sldMk cId="2467540786" sldId="275"/>
            <ac:spMk id="8" creationId="{505C20B6-D9B9-AFA6-0804-E08EE4454A4C}"/>
          </ac:spMkLst>
        </pc:spChg>
        <pc:spChg chg="add del mod">
          <ac:chgData name="Roos Anna-Sara" userId="645b6335-ee88-45d0-b59b-40d821069006" providerId="ADAL" clId="{CDEC9EB4-C7BA-4AF3-90D0-70C94C2798C9}" dt="2024-10-24T14:56:08.453" v="1913"/>
          <ac:spMkLst>
            <pc:docMk/>
            <pc:sldMk cId="2467540786" sldId="275"/>
            <ac:spMk id="9" creationId="{97E5469A-04E8-7901-2FA0-425BFDDD186F}"/>
          </ac:spMkLst>
        </pc:spChg>
        <pc:spChg chg="add mod">
          <ac:chgData name="Roos Anna-Sara" userId="645b6335-ee88-45d0-b59b-40d821069006" providerId="ADAL" clId="{CDEC9EB4-C7BA-4AF3-90D0-70C94C2798C9}" dt="2024-10-24T14:54:45.560" v="1820" actId="1076"/>
          <ac:spMkLst>
            <pc:docMk/>
            <pc:sldMk cId="2467540786" sldId="275"/>
            <ac:spMk id="10" creationId="{CE8B024B-4F63-EB4D-7A8F-21ADCA63CB6F}"/>
          </ac:spMkLst>
        </pc:spChg>
        <pc:spChg chg="add mod">
          <ac:chgData name="Roos Anna-Sara" userId="645b6335-ee88-45d0-b59b-40d821069006" providerId="ADAL" clId="{CDEC9EB4-C7BA-4AF3-90D0-70C94C2798C9}" dt="2024-10-24T15:42:50.359" v="2426" actId="20577"/>
          <ac:spMkLst>
            <pc:docMk/>
            <pc:sldMk cId="2467540786" sldId="275"/>
            <ac:spMk id="11" creationId="{6B1043F2-187E-AAA4-0041-0471C4AD4C0D}"/>
          </ac:spMkLst>
        </pc:spChg>
        <pc:picChg chg="del">
          <ac:chgData name="Roos Anna-Sara" userId="645b6335-ee88-45d0-b59b-40d821069006" providerId="ADAL" clId="{CDEC9EB4-C7BA-4AF3-90D0-70C94C2798C9}" dt="2024-10-24T13:42:59.021" v="805" actId="478"/>
          <ac:picMkLst>
            <pc:docMk/>
            <pc:sldMk cId="2467540786" sldId="275"/>
            <ac:picMk id="7" creationId="{DE731A33-F2D4-8D44-E2A1-47F381B3EEED}"/>
          </ac:picMkLst>
        </pc:picChg>
      </pc:sldChg>
      <pc:sldChg chg="delSp modSp del mod ord">
        <pc:chgData name="Roos Anna-Sara" userId="645b6335-ee88-45d0-b59b-40d821069006" providerId="ADAL" clId="{CDEC9EB4-C7BA-4AF3-90D0-70C94C2798C9}" dt="2024-10-24T14:56:14.050" v="1916" actId="47"/>
        <pc:sldMkLst>
          <pc:docMk/>
          <pc:sldMk cId="3051678247" sldId="277"/>
        </pc:sldMkLst>
        <pc:spChg chg="del">
          <ac:chgData name="Roos Anna-Sara" userId="645b6335-ee88-45d0-b59b-40d821069006" providerId="ADAL" clId="{CDEC9EB4-C7BA-4AF3-90D0-70C94C2798C9}" dt="2024-10-24T13:43:20.534" v="814" actId="21"/>
          <ac:spMkLst>
            <pc:docMk/>
            <pc:sldMk cId="3051678247" sldId="277"/>
            <ac:spMk id="2" creationId="{03086739-15B5-F860-3EEE-E01150ECE068}"/>
          </ac:spMkLst>
        </pc:spChg>
        <pc:spChg chg="del">
          <ac:chgData name="Roos Anna-Sara" userId="645b6335-ee88-45d0-b59b-40d821069006" providerId="ADAL" clId="{CDEC9EB4-C7BA-4AF3-90D0-70C94C2798C9}" dt="2024-10-24T13:43:13.142" v="812" actId="478"/>
          <ac:spMkLst>
            <pc:docMk/>
            <pc:sldMk cId="3051678247" sldId="277"/>
            <ac:spMk id="4" creationId="{5D123E8D-EBE8-E95B-553E-E10CBC19A196}"/>
          </ac:spMkLst>
        </pc:spChg>
        <pc:spChg chg="del">
          <ac:chgData name="Roos Anna-Sara" userId="645b6335-ee88-45d0-b59b-40d821069006" providerId="ADAL" clId="{CDEC9EB4-C7BA-4AF3-90D0-70C94C2798C9}" dt="2024-10-24T13:43:14.467" v="813" actId="478"/>
          <ac:spMkLst>
            <pc:docMk/>
            <pc:sldMk cId="3051678247" sldId="277"/>
            <ac:spMk id="8" creationId="{BBB94D25-A249-F413-A0C6-B1F240007FC1}"/>
          </ac:spMkLst>
        </pc:spChg>
        <pc:spChg chg="del mod">
          <ac:chgData name="Roos Anna-Sara" userId="645b6335-ee88-45d0-b59b-40d821069006" providerId="ADAL" clId="{CDEC9EB4-C7BA-4AF3-90D0-70C94C2798C9}" dt="2024-10-24T13:43:11.564" v="811" actId="478"/>
          <ac:spMkLst>
            <pc:docMk/>
            <pc:sldMk cId="3051678247" sldId="277"/>
            <ac:spMk id="9" creationId="{12BAC299-ECCC-2182-2099-8744FDFBC864}"/>
          </ac:spMkLst>
        </pc:spChg>
      </pc:sldChg>
      <pc:sldChg chg="modSp mod">
        <pc:chgData name="Roos Anna-Sara" userId="645b6335-ee88-45d0-b59b-40d821069006" providerId="ADAL" clId="{CDEC9EB4-C7BA-4AF3-90D0-70C94C2798C9}" dt="2024-10-24T14:58:43.772" v="2150" actId="1076"/>
        <pc:sldMkLst>
          <pc:docMk/>
          <pc:sldMk cId="1875865036" sldId="281"/>
        </pc:sldMkLst>
        <pc:spChg chg="mod">
          <ac:chgData name="Roos Anna-Sara" userId="645b6335-ee88-45d0-b59b-40d821069006" providerId="ADAL" clId="{CDEC9EB4-C7BA-4AF3-90D0-70C94C2798C9}" dt="2024-10-24T14:58:43.772" v="2150" actId="1076"/>
          <ac:spMkLst>
            <pc:docMk/>
            <pc:sldMk cId="1875865036" sldId="281"/>
            <ac:spMk id="10" creationId="{626B25B4-D453-63C3-D004-356E98D3EA8B}"/>
          </ac:spMkLst>
        </pc:spChg>
      </pc:sldChg>
      <pc:sldChg chg="delSp modSp mod">
        <pc:chgData name="Roos Anna-Sara" userId="645b6335-ee88-45d0-b59b-40d821069006" providerId="ADAL" clId="{CDEC9EB4-C7BA-4AF3-90D0-70C94C2798C9}" dt="2024-10-24T15:33:51.775" v="2350" actId="1076"/>
        <pc:sldMkLst>
          <pc:docMk/>
          <pc:sldMk cId="3641972427" sldId="282"/>
        </pc:sldMkLst>
        <pc:spChg chg="mod">
          <ac:chgData name="Roos Anna-Sara" userId="645b6335-ee88-45d0-b59b-40d821069006" providerId="ADAL" clId="{CDEC9EB4-C7BA-4AF3-90D0-70C94C2798C9}" dt="2024-10-24T15:03:11.475" v="2321" actId="6549"/>
          <ac:spMkLst>
            <pc:docMk/>
            <pc:sldMk cId="3641972427" sldId="282"/>
            <ac:spMk id="2" creationId="{03086739-15B5-F860-3EEE-E01150ECE068}"/>
          </ac:spMkLst>
        </pc:spChg>
        <pc:spChg chg="mod">
          <ac:chgData name="Roos Anna-Sara" userId="645b6335-ee88-45d0-b59b-40d821069006" providerId="ADAL" clId="{CDEC9EB4-C7BA-4AF3-90D0-70C94C2798C9}" dt="2024-10-24T15:33:51.775" v="2350" actId="1076"/>
          <ac:spMkLst>
            <pc:docMk/>
            <pc:sldMk cId="3641972427" sldId="282"/>
            <ac:spMk id="4" creationId="{5D123E8D-EBE8-E95B-553E-E10CBC19A196}"/>
          </ac:spMkLst>
        </pc:spChg>
        <pc:spChg chg="del mod">
          <ac:chgData name="Roos Anna-Sara" userId="645b6335-ee88-45d0-b59b-40d821069006" providerId="ADAL" clId="{CDEC9EB4-C7BA-4AF3-90D0-70C94C2798C9}" dt="2024-10-24T13:29:27.098" v="56" actId="478"/>
          <ac:spMkLst>
            <pc:docMk/>
            <pc:sldMk cId="3641972427" sldId="282"/>
            <ac:spMk id="8" creationId="{BBB94D25-A249-F413-A0C6-B1F240007FC1}"/>
          </ac:spMkLst>
        </pc:spChg>
        <pc:picChg chg="mod">
          <ac:chgData name="Roos Anna-Sara" userId="645b6335-ee88-45d0-b59b-40d821069006" providerId="ADAL" clId="{CDEC9EB4-C7BA-4AF3-90D0-70C94C2798C9}" dt="2024-10-24T15:03:08.386" v="2320" actId="1076"/>
          <ac:picMkLst>
            <pc:docMk/>
            <pc:sldMk cId="3641972427" sldId="282"/>
            <ac:picMk id="5" creationId="{BDF9899E-05B0-1519-BC8D-FBBD7F537302}"/>
          </ac:picMkLst>
        </pc:picChg>
      </pc:sldChg>
      <pc:sldChg chg="addSp delSp modSp mod ord">
        <pc:chgData name="Roos Anna-Sara" userId="645b6335-ee88-45d0-b59b-40d821069006" providerId="ADAL" clId="{CDEC9EB4-C7BA-4AF3-90D0-70C94C2798C9}" dt="2024-10-24T15:33:40.980" v="2349" actId="20577"/>
        <pc:sldMkLst>
          <pc:docMk/>
          <pc:sldMk cId="504190474" sldId="283"/>
        </pc:sldMkLst>
        <pc:spChg chg="mod">
          <ac:chgData name="Roos Anna-Sara" userId="645b6335-ee88-45d0-b59b-40d821069006" providerId="ADAL" clId="{CDEC9EB4-C7BA-4AF3-90D0-70C94C2798C9}" dt="2024-10-24T13:37:47.237" v="632" actId="20577"/>
          <ac:spMkLst>
            <pc:docMk/>
            <pc:sldMk cId="504190474" sldId="283"/>
            <ac:spMk id="2" creationId="{03086739-15B5-F860-3EEE-E01150ECE068}"/>
          </ac:spMkLst>
        </pc:spChg>
        <pc:spChg chg="add del mod">
          <ac:chgData name="Roos Anna-Sara" userId="645b6335-ee88-45d0-b59b-40d821069006" providerId="ADAL" clId="{CDEC9EB4-C7BA-4AF3-90D0-70C94C2798C9}" dt="2024-10-24T13:37:27.325" v="607"/>
          <ac:spMkLst>
            <pc:docMk/>
            <pc:sldMk cId="504190474" sldId="283"/>
            <ac:spMk id="4" creationId="{79D4321B-BCFF-1154-7D94-26948ACDC655}"/>
          </ac:spMkLst>
        </pc:spChg>
        <pc:spChg chg="add mod">
          <ac:chgData name="Roos Anna-Sara" userId="645b6335-ee88-45d0-b59b-40d821069006" providerId="ADAL" clId="{CDEC9EB4-C7BA-4AF3-90D0-70C94C2798C9}" dt="2024-10-24T15:33:40.980" v="2349" actId="20577"/>
          <ac:spMkLst>
            <pc:docMk/>
            <pc:sldMk cId="504190474" sldId="283"/>
            <ac:spMk id="7" creationId="{D5279F6C-76CF-5489-BFD9-6FF3BABDB7AC}"/>
          </ac:spMkLst>
        </pc:spChg>
        <pc:spChg chg="mod">
          <ac:chgData name="Roos Anna-Sara" userId="645b6335-ee88-45d0-b59b-40d821069006" providerId="ADAL" clId="{CDEC9EB4-C7BA-4AF3-90D0-70C94C2798C9}" dt="2024-10-24T13:36:08.751" v="569" actId="20577"/>
          <ac:spMkLst>
            <pc:docMk/>
            <pc:sldMk cId="504190474" sldId="283"/>
            <ac:spMk id="8" creationId="{3129304D-19BD-1568-2977-86908D643F8E}"/>
          </ac:spMkLst>
        </pc:spChg>
        <pc:picChg chg="mod">
          <ac:chgData name="Roos Anna-Sara" userId="645b6335-ee88-45d0-b59b-40d821069006" providerId="ADAL" clId="{CDEC9EB4-C7BA-4AF3-90D0-70C94C2798C9}" dt="2024-10-24T13:37:30.452" v="609" actId="1076"/>
          <ac:picMkLst>
            <pc:docMk/>
            <pc:sldMk cId="504190474" sldId="283"/>
            <ac:picMk id="5" creationId="{BDF9899E-05B0-1519-BC8D-FBBD7F537302}"/>
          </ac:picMkLst>
        </pc:picChg>
      </pc:sldChg>
      <pc:sldChg chg="addSp delSp modSp mod ord">
        <pc:chgData name="Roos Anna-Sara" userId="645b6335-ee88-45d0-b59b-40d821069006" providerId="ADAL" clId="{CDEC9EB4-C7BA-4AF3-90D0-70C94C2798C9}" dt="2024-10-24T14:34:24.465" v="1091" actId="1076"/>
        <pc:sldMkLst>
          <pc:docMk/>
          <pc:sldMk cId="2212896454" sldId="284"/>
        </pc:sldMkLst>
        <pc:spChg chg="mod">
          <ac:chgData name="Roos Anna-Sara" userId="645b6335-ee88-45d0-b59b-40d821069006" providerId="ADAL" clId="{CDEC9EB4-C7BA-4AF3-90D0-70C94C2798C9}" dt="2024-10-24T13:41:25.842" v="792" actId="1076"/>
          <ac:spMkLst>
            <pc:docMk/>
            <pc:sldMk cId="2212896454" sldId="284"/>
            <ac:spMk id="2" creationId="{03086739-15B5-F860-3EEE-E01150ECE068}"/>
          </ac:spMkLst>
        </pc:spChg>
        <pc:spChg chg="mod">
          <ac:chgData name="Roos Anna-Sara" userId="645b6335-ee88-45d0-b59b-40d821069006" providerId="ADAL" clId="{CDEC9EB4-C7BA-4AF3-90D0-70C94C2798C9}" dt="2024-10-24T13:40:08.188" v="709" actId="20577"/>
          <ac:spMkLst>
            <pc:docMk/>
            <pc:sldMk cId="2212896454" sldId="284"/>
            <ac:spMk id="3" creationId="{8B583856-423E-CA4A-99DF-1308E194EC0D}"/>
          </ac:spMkLst>
        </pc:spChg>
        <pc:spChg chg="mod">
          <ac:chgData name="Roos Anna-Sara" userId="645b6335-ee88-45d0-b59b-40d821069006" providerId="ADAL" clId="{CDEC9EB4-C7BA-4AF3-90D0-70C94C2798C9}" dt="2024-10-24T14:34:24.465" v="1091" actId="1076"/>
          <ac:spMkLst>
            <pc:docMk/>
            <pc:sldMk cId="2212896454" sldId="284"/>
            <ac:spMk id="4" creationId="{2AE31953-1A6D-CE03-4D92-6531CC7D54F1}"/>
          </ac:spMkLst>
        </pc:spChg>
        <pc:spChg chg="del mod">
          <ac:chgData name="Roos Anna-Sara" userId="645b6335-ee88-45d0-b59b-40d821069006" providerId="ADAL" clId="{CDEC9EB4-C7BA-4AF3-90D0-70C94C2798C9}" dt="2024-10-24T13:40:22.110" v="714" actId="21"/>
          <ac:spMkLst>
            <pc:docMk/>
            <pc:sldMk cId="2212896454" sldId="284"/>
            <ac:spMk id="6" creationId="{718F1D73-1FD9-5571-36B2-134E7E034A53}"/>
          </ac:spMkLst>
        </pc:spChg>
        <pc:spChg chg="del">
          <ac:chgData name="Roos Anna-Sara" userId="645b6335-ee88-45d0-b59b-40d821069006" providerId="ADAL" clId="{CDEC9EB4-C7BA-4AF3-90D0-70C94C2798C9}" dt="2024-10-24T13:40:11.949" v="710" actId="478"/>
          <ac:spMkLst>
            <pc:docMk/>
            <pc:sldMk cId="2212896454" sldId="284"/>
            <ac:spMk id="7" creationId="{BECF30EC-B128-EB87-A909-4F7CE22CB1B9}"/>
          </ac:spMkLst>
        </pc:spChg>
        <pc:spChg chg="add del">
          <ac:chgData name="Roos Anna-Sara" userId="645b6335-ee88-45d0-b59b-40d821069006" providerId="ADAL" clId="{CDEC9EB4-C7BA-4AF3-90D0-70C94C2798C9}" dt="2024-10-24T14:33:57.274" v="1079" actId="22"/>
          <ac:spMkLst>
            <pc:docMk/>
            <pc:sldMk cId="2212896454" sldId="284"/>
            <ac:spMk id="9" creationId="{D93E475C-12EC-92B0-3BE4-F306B457D037}"/>
          </ac:spMkLst>
        </pc:spChg>
        <pc:picChg chg="mod">
          <ac:chgData name="Roos Anna-Sara" userId="645b6335-ee88-45d0-b59b-40d821069006" providerId="ADAL" clId="{CDEC9EB4-C7BA-4AF3-90D0-70C94C2798C9}" dt="2024-10-24T13:39:53.710" v="684" actId="1076"/>
          <ac:picMkLst>
            <pc:docMk/>
            <pc:sldMk cId="2212896454" sldId="284"/>
            <ac:picMk id="5" creationId="{BDF9899E-05B0-1519-BC8D-FBBD7F537302}"/>
          </ac:picMkLst>
        </pc:picChg>
      </pc:sldChg>
      <pc:sldChg chg="addSp delSp modSp mod ord">
        <pc:chgData name="Roos Anna-Sara" userId="645b6335-ee88-45d0-b59b-40d821069006" providerId="ADAL" clId="{CDEC9EB4-C7BA-4AF3-90D0-70C94C2798C9}" dt="2024-10-24T14:44:39.623" v="1390" actId="1076"/>
        <pc:sldMkLst>
          <pc:docMk/>
          <pc:sldMk cId="4128792165" sldId="285"/>
        </pc:sldMkLst>
        <pc:spChg chg="del mod">
          <ac:chgData name="Roos Anna-Sara" userId="645b6335-ee88-45d0-b59b-40d821069006" providerId="ADAL" clId="{CDEC9EB4-C7BA-4AF3-90D0-70C94C2798C9}" dt="2024-10-24T14:43:31.681" v="1385" actId="478"/>
          <ac:spMkLst>
            <pc:docMk/>
            <pc:sldMk cId="4128792165" sldId="285"/>
            <ac:spMk id="5" creationId="{8E2B7052-24D7-7A20-0BFF-B7B6FF4A6FFE}"/>
          </ac:spMkLst>
        </pc:spChg>
        <pc:picChg chg="add mod">
          <ac:chgData name="Roos Anna-Sara" userId="645b6335-ee88-45d0-b59b-40d821069006" providerId="ADAL" clId="{CDEC9EB4-C7BA-4AF3-90D0-70C94C2798C9}" dt="2024-10-24T14:44:39.623" v="1390" actId="1076"/>
          <ac:picMkLst>
            <pc:docMk/>
            <pc:sldMk cId="4128792165" sldId="285"/>
            <ac:picMk id="7" creationId="{54317696-831A-A3C8-869B-8BB44D2189E4}"/>
          </ac:picMkLst>
        </pc:picChg>
        <pc:picChg chg="del">
          <ac:chgData name="Roos Anna-Sara" userId="645b6335-ee88-45d0-b59b-40d821069006" providerId="ADAL" clId="{CDEC9EB4-C7BA-4AF3-90D0-70C94C2798C9}" dt="2024-10-24T13:41:46.351" v="793" actId="478"/>
          <ac:picMkLst>
            <pc:docMk/>
            <pc:sldMk cId="4128792165" sldId="285"/>
            <ac:picMk id="1027" creationId="{072A0715-DEFA-94A5-90E2-3C03F4AB69BB}"/>
          </ac:picMkLst>
        </pc:picChg>
      </pc:sldChg>
      <pc:sldChg chg="addSp delSp modSp mod ord">
        <pc:chgData name="Roos Anna-Sara" userId="645b6335-ee88-45d0-b59b-40d821069006" providerId="ADAL" clId="{CDEC9EB4-C7BA-4AF3-90D0-70C94C2798C9}" dt="2024-10-24T15:02:25.040" v="2314" actId="1076"/>
        <pc:sldMkLst>
          <pc:docMk/>
          <pc:sldMk cId="73641244" sldId="286"/>
        </pc:sldMkLst>
        <pc:spChg chg="mod">
          <ac:chgData name="Roos Anna-Sara" userId="645b6335-ee88-45d0-b59b-40d821069006" providerId="ADAL" clId="{CDEC9EB4-C7BA-4AF3-90D0-70C94C2798C9}" dt="2024-10-24T14:46:51.055" v="1406" actId="20577"/>
          <ac:spMkLst>
            <pc:docMk/>
            <pc:sldMk cId="73641244" sldId="286"/>
            <ac:spMk id="2" creationId="{03086739-15B5-F860-3EEE-E01150ECE068}"/>
          </ac:spMkLst>
        </pc:spChg>
        <pc:spChg chg="del mod">
          <ac:chgData name="Roos Anna-Sara" userId="645b6335-ee88-45d0-b59b-40d821069006" providerId="ADAL" clId="{CDEC9EB4-C7BA-4AF3-90D0-70C94C2798C9}" dt="2024-10-24T14:47:13.345" v="1419"/>
          <ac:spMkLst>
            <pc:docMk/>
            <pc:sldMk cId="73641244" sldId="286"/>
            <ac:spMk id="3" creationId="{8B583856-423E-CA4A-99DF-1308E194EC0D}"/>
          </ac:spMkLst>
        </pc:spChg>
        <pc:picChg chg="add mod">
          <ac:chgData name="Roos Anna-Sara" userId="645b6335-ee88-45d0-b59b-40d821069006" providerId="ADAL" clId="{CDEC9EB4-C7BA-4AF3-90D0-70C94C2798C9}" dt="2024-10-24T15:02:25.040" v="2314" actId="1076"/>
          <ac:picMkLst>
            <pc:docMk/>
            <pc:sldMk cId="73641244" sldId="286"/>
            <ac:picMk id="6" creationId="{B45C7344-411C-320A-E32D-95CC82142DE3}"/>
          </ac:picMkLst>
        </pc:picChg>
      </pc:sldChg>
      <pc:sldChg chg="addSp delSp modSp del mod">
        <pc:chgData name="Roos Anna-Sara" userId="645b6335-ee88-45d0-b59b-40d821069006" providerId="ADAL" clId="{CDEC9EB4-C7BA-4AF3-90D0-70C94C2798C9}" dt="2024-10-26T08:34:24.997" v="2452" actId="47"/>
        <pc:sldMkLst>
          <pc:docMk/>
          <pc:sldMk cId="3428947518" sldId="287"/>
        </pc:sldMkLst>
        <pc:spChg chg="del">
          <ac:chgData name="Roos Anna-Sara" userId="645b6335-ee88-45d0-b59b-40d821069006" providerId="ADAL" clId="{CDEC9EB4-C7BA-4AF3-90D0-70C94C2798C9}" dt="2024-10-24T14:49:15.039" v="1480" actId="21"/>
          <ac:spMkLst>
            <pc:docMk/>
            <pc:sldMk cId="3428947518" sldId="287"/>
            <ac:spMk id="2" creationId="{03086739-15B5-F860-3EEE-E01150ECE068}"/>
          </ac:spMkLst>
        </pc:spChg>
        <pc:spChg chg="del mod">
          <ac:chgData name="Roos Anna-Sara" userId="645b6335-ee88-45d0-b59b-40d821069006" providerId="ADAL" clId="{CDEC9EB4-C7BA-4AF3-90D0-70C94C2798C9}" dt="2024-10-24T14:49:11.519" v="1479" actId="21"/>
          <ac:spMkLst>
            <pc:docMk/>
            <pc:sldMk cId="3428947518" sldId="287"/>
            <ac:spMk id="3" creationId="{8B583856-423E-CA4A-99DF-1308E194EC0D}"/>
          </ac:spMkLst>
        </pc:spChg>
        <pc:spChg chg="add del mod">
          <ac:chgData name="Roos Anna-Sara" userId="645b6335-ee88-45d0-b59b-40d821069006" providerId="ADAL" clId="{CDEC9EB4-C7BA-4AF3-90D0-70C94C2798C9}" dt="2024-10-24T15:46:33.577" v="2433" actId="478"/>
          <ac:spMkLst>
            <pc:docMk/>
            <pc:sldMk cId="3428947518" sldId="287"/>
            <ac:spMk id="6" creationId="{67143483-A8C4-8084-5A99-1C33C8D89701}"/>
          </ac:spMkLst>
        </pc:spChg>
      </pc:sldChg>
      <pc:sldChg chg="addSp delSp modSp mod ord">
        <pc:chgData name="Roos Anna-Sara" userId="645b6335-ee88-45d0-b59b-40d821069006" providerId="ADAL" clId="{CDEC9EB4-C7BA-4AF3-90D0-70C94C2798C9}" dt="2024-10-24T15:46:54.389" v="2450" actId="1076"/>
        <pc:sldMkLst>
          <pc:docMk/>
          <pc:sldMk cId="1295787222" sldId="288"/>
        </pc:sldMkLst>
        <pc:spChg chg="mod">
          <ac:chgData name="Roos Anna-Sara" userId="645b6335-ee88-45d0-b59b-40d821069006" providerId="ADAL" clId="{CDEC9EB4-C7BA-4AF3-90D0-70C94C2798C9}" dt="2024-10-24T15:46:48.682" v="2449" actId="20577"/>
          <ac:spMkLst>
            <pc:docMk/>
            <pc:sldMk cId="1295787222" sldId="288"/>
            <ac:spMk id="2" creationId="{03086739-15B5-F860-3EEE-E01150ECE068}"/>
          </ac:spMkLst>
        </pc:spChg>
        <pc:spChg chg="del mod">
          <ac:chgData name="Roos Anna-Sara" userId="645b6335-ee88-45d0-b59b-40d821069006" providerId="ADAL" clId="{CDEC9EB4-C7BA-4AF3-90D0-70C94C2798C9}" dt="2024-10-24T13:42:38.853" v="801"/>
          <ac:spMkLst>
            <pc:docMk/>
            <pc:sldMk cId="1295787222" sldId="288"/>
            <ac:spMk id="3" creationId="{8B583856-423E-CA4A-99DF-1308E194EC0D}"/>
          </ac:spMkLst>
        </pc:spChg>
        <pc:spChg chg="add mod">
          <ac:chgData name="Roos Anna-Sara" userId="645b6335-ee88-45d0-b59b-40d821069006" providerId="ADAL" clId="{CDEC9EB4-C7BA-4AF3-90D0-70C94C2798C9}" dt="2024-10-24T15:46:54.389" v="2450" actId="1076"/>
          <ac:spMkLst>
            <pc:docMk/>
            <pc:sldMk cId="1295787222" sldId="288"/>
            <ac:spMk id="4" creationId="{3068622E-AB5E-E317-4DFC-330AD7ABE3EE}"/>
          </ac:spMkLst>
        </pc:spChg>
        <pc:picChg chg="mod">
          <ac:chgData name="Roos Anna-Sara" userId="645b6335-ee88-45d0-b59b-40d821069006" providerId="ADAL" clId="{CDEC9EB4-C7BA-4AF3-90D0-70C94C2798C9}" dt="2024-10-24T15:38:47.246" v="2407" actId="1076"/>
          <ac:picMkLst>
            <pc:docMk/>
            <pc:sldMk cId="1295787222" sldId="288"/>
            <ac:picMk id="5" creationId="{BDF9899E-05B0-1519-BC8D-FBBD7F537302}"/>
          </ac:picMkLst>
        </pc:picChg>
      </pc:sldChg>
      <pc:sldChg chg="addSp delSp modSp mod ord">
        <pc:chgData name="Roos Anna-Sara" userId="645b6335-ee88-45d0-b59b-40d821069006" providerId="ADAL" clId="{CDEC9EB4-C7BA-4AF3-90D0-70C94C2798C9}" dt="2024-10-24T14:48:14.077" v="1461" actId="20577"/>
        <pc:sldMkLst>
          <pc:docMk/>
          <pc:sldMk cId="2406079641" sldId="291"/>
        </pc:sldMkLst>
        <pc:spChg chg="mod">
          <ac:chgData name="Roos Anna-Sara" userId="645b6335-ee88-45d0-b59b-40d821069006" providerId="ADAL" clId="{CDEC9EB4-C7BA-4AF3-90D0-70C94C2798C9}" dt="2024-10-24T14:47:48.224" v="1424" actId="1076"/>
          <ac:spMkLst>
            <pc:docMk/>
            <pc:sldMk cId="2406079641" sldId="291"/>
            <ac:spMk id="5" creationId="{D3960E60-5299-EBEE-F081-178699BE76B5}"/>
          </ac:spMkLst>
        </pc:spChg>
        <pc:spChg chg="del mod">
          <ac:chgData name="Roos Anna-Sara" userId="645b6335-ee88-45d0-b59b-40d821069006" providerId="ADAL" clId="{CDEC9EB4-C7BA-4AF3-90D0-70C94C2798C9}" dt="2024-10-24T14:31:57.343" v="1052" actId="21"/>
          <ac:spMkLst>
            <pc:docMk/>
            <pc:sldMk cId="2406079641" sldId="291"/>
            <ac:spMk id="6" creationId="{7B73C05F-E3C4-CB56-E7E8-3C5F23D7897F}"/>
          </ac:spMkLst>
        </pc:spChg>
        <pc:spChg chg="mod">
          <ac:chgData name="Roos Anna-Sara" userId="645b6335-ee88-45d0-b59b-40d821069006" providerId="ADAL" clId="{CDEC9EB4-C7BA-4AF3-90D0-70C94C2798C9}" dt="2024-10-24T14:32:06.991" v="1054" actId="21"/>
          <ac:spMkLst>
            <pc:docMk/>
            <pc:sldMk cId="2406079641" sldId="291"/>
            <ac:spMk id="7" creationId="{47A9199B-BB15-89A0-D480-99BE2A50E283}"/>
          </ac:spMkLst>
        </pc:spChg>
        <pc:spChg chg="add mod">
          <ac:chgData name="Roos Anna-Sara" userId="645b6335-ee88-45d0-b59b-40d821069006" providerId="ADAL" clId="{CDEC9EB4-C7BA-4AF3-90D0-70C94C2798C9}" dt="2024-10-24T14:48:14.077" v="1461" actId="20577"/>
          <ac:spMkLst>
            <pc:docMk/>
            <pc:sldMk cId="2406079641" sldId="291"/>
            <ac:spMk id="8" creationId="{5E226BEF-D0DA-74A5-FCDC-A48476447797}"/>
          </ac:spMkLst>
        </pc:spChg>
        <pc:picChg chg="mod">
          <ac:chgData name="Roos Anna-Sara" userId="645b6335-ee88-45d0-b59b-40d821069006" providerId="ADAL" clId="{CDEC9EB4-C7BA-4AF3-90D0-70C94C2798C9}" dt="2024-10-24T14:33:43.966" v="1076" actId="1076"/>
          <ac:picMkLst>
            <pc:docMk/>
            <pc:sldMk cId="2406079641" sldId="291"/>
            <ac:picMk id="4" creationId="{B214F5D7-85BF-537A-BBD4-FDB2F68AD247}"/>
          </ac:picMkLst>
        </pc:picChg>
      </pc:sldChg>
      <pc:sldChg chg="modSp del mod ord">
        <pc:chgData name="Roos Anna-Sara" userId="645b6335-ee88-45d0-b59b-40d821069006" providerId="ADAL" clId="{CDEC9EB4-C7BA-4AF3-90D0-70C94C2798C9}" dt="2024-10-26T08:34:31.496" v="2453" actId="47"/>
        <pc:sldMkLst>
          <pc:docMk/>
          <pc:sldMk cId="1770881760" sldId="292"/>
        </pc:sldMkLst>
        <pc:picChg chg="mod">
          <ac:chgData name="Roos Anna-Sara" userId="645b6335-ee88-45d0-b59b-40d821069006" providerId="ADAL" clId="{CDEC9EB4-C7BA-4AF3-90D0-70C94C2798C9}" dt="2024-10-24T13:46:08.527" v="1001" actId="1076"/>
          <ac:picMkLst>
            <pc:docMk/>
            <pc:sldMk cId="1770881760" sldId="292"/>
            <ac:picMk id="5" creationId="{BDF9899E-05B0-1519-BC8D-FBBD7F537302}"/>
          </ac:picMkLst>
        </pc:picChg>
      </pc:sldChg>
      <pc:sldChg chg="addSp modSp mod ord">
        <pc:chgData name="Roos Anna-Sara" userId="645b6335-ee88-45d0-b59b-40d821069006" providerId="ADAL" clId="{CDEC9EB4-C7BA-4AF3-90D0-70C94C2798C9}" dt="2024-10-24T15:35:37.062" v="2384" actId="20577"/>
        <pc:sldMkLst>
          <pc:docMk/>
          <pc:sldMk cId="3433870294" sldId="293"/>
        </pc:sldMkLst>
        <pc:spChg chg="mod">
          <ac:chgData name="Roos Anna-Sara" userId="645b6335-ee88-45d0-b59b-40d821069006" providerId="ADAL" clId="{CDEC9EB4-C7BA-4AF3-90D0-70C94C2798C9}" dt="2024-10-24T13:42:53.693" v="804" actId="27636"/>
          <ac:spMkLst>
            <pc:docMk/>
            <pc:sldMk cId="3433870294" sldId="293"/>
            <ac:spMk id="2" creationId="{03086739-15B5-F860-3EEE-E01150ECE068}"/>
          </ac:spMkLst>
        </pc:spChg>
        <pc:spChg chg="add mod">
          <ac:chgData name="Roos Anna-Sara" userId="645b6335-ee88-45d0-b59b-40d821069006" providerId="ADAL" clId="{CDEC9EB4-C7BA-4AF3-90D0-70C94C2798C9}" dt="2024-10-24T15:35:18.316" v="2378" actId="20577"/>
          <ac:spMkLst>
            <pc:docMk/>
            <pc:sldMk cId="3433870294" sldId="293"/>
            <ac:spMk id="3" creationId="{B0606738-EBBA-8213-5033-9DB19FFACC6D}"/>
          </ac:spMkLst>
        </pc:spChg>
        <pc:spChg chg="add mod">
          <ac:chgData name="Roos Anna-Sara" userId="645b6335-ee88-45d0-b59b-40d821069006" providerId="ADAL" clId="{CDEC9EB4-C7BA-4AF3-90D0-70C94C2798C9}" dt="2024-10-24T15:35:37.062" v="2384" actId="20577"/>
          <ac:spMkLst>
            <pc:docMk/>
            <pc:sldMk cId="3433870294" sldId="293"/>
            <ac:spMk id="4" creationId="{378C69FD-FE79-7208-6EDF-D45D932B11F5}"/>
          </ac:spMkLst>
        </pc:spChg>
      </pc:sldChg>
      <pc:sldChg chg="delSp del mod">
        <pc:chgData name="Roos Anna-Sara" userId="645b6335-ee88-45d0-b59b-40d821069006" providerId="ADAL" clId="{CDEC9EB4-C7BA-4AF3-90D0-70C94C2798C9}" dt="2024-10-24T14:58:27.393" v="2143" actId="47"/>
        <pc:sldMkLst>
          <pc:docMk/>
          <pc:sldMk cId="1629628310" sldId="294"/>
        </pc:sldMkLst>
        <pc:picChg chg="del">
          <ac:chgData name="Roos Anna-Sara" userId="645b6335-ee88-45d0-b59b-40d821069006" providerId="ADAL" clId="{CDEC9EB4-C7BA-4AF3-90D0-70C94C2798C9}" dt="2024-10-24T13:46:14.259" v="1003" actId="478"/>
          <ac:picMkLst>
            <pc:docMk/>
            <pc:sldMk cId="1629628310" sldId="294"/>
            <ac:picMk id="4" creationId="{CD30E03A-E891-0785-6A24-F5332D38EB9E}"/>
          </ac:picMkLst>
        </pc:picChg>
        <pc:picChg chg="del">
          <ac:chgData name="Roos Anna-Sara" userId="645b6335-ee88-45d0-b59b-40d821069006" providerId="ADAL" clId="{CDEC9EB4-C7BA-4AF3-90D0-70C94C2798C9}" dt="2024-10-24T13:46:13.342" v="1002" actId="478"/>
          <ac:picMkLst>
            <pc:docMk/>
            <pc:sldMk cId="1629628310" sldId="294"/>
            <ac:picMk id="9" creationId="{B69BAE8C-17D6-8AFD-2B22-A0F5A95B84A8}"/>
          </ac:picMkLst>
        </pc:picChg>
      </pc:sldChg>
      <pc:sldChg chg="addSp modSp add mod">
        <pc:chgData name="Roos Anna-Sara" userId="645b6335-ee88-45d0-b59b-40d821069006" providerId="ADAL" clId="{CDEC9EB4-C7BA-4AF3-90D0-70C94C2798C9}" dt="2024-10-24T15:02:42.301" v="2316" actId="20577"/>
        <pc:sldMkLst>
          <pc:docMk/>
          <pc:sldMk cId="697002771" sldId="295"/>
        </pc:sldMkLst>
        <pc:spChg chg="mod">
          <ac:chgData name="Roos Anna-Sara" userId="645b6335-ee88-45d0-b59b-40d821069006" providerId="ADAL" clId="{CDEC9EB4-C7BA-4AF3-90D0-70C94C2798C9}" dt="2024-10-24T14:42:15.364" v="1381" actId="20577"/>
          <ac:spMkLst>
            <pc:docMk/>
            <pc:sldMk cId="697002771" sldId="295"/>
            <ac:spMk id="2" creationId="{03086739-15B5-F860-3EEE-E01150ECE068}"/>
          </ac:spMkLst>
        </pc:spChg>
        <pc:spChg chg="mod">
          <ac:chgData name="Roos Anna-Sara" userId="645b6335-ee88-45d0-b59b-40d821069006" providerId="ADAL" clId="{CDEC9EB4-C7BA-4AF3-90D0-70C94C2798C9}" dt="2024-10-24T15:02:42.301" v="2316" actId="20577"/>
          <ac:spMkLst>
            <pc:docMk/>
            <pc:sldMk cId="697002771" sldId="295"/>
            <ac:spMk id="4" creationId="{5D123E8D-EBE8-E95B-553E-E10CBC19A196}"/>
          </ac:spMkLst>
        </pc:spChg>
        <pc:spChg chg="add mod">
          <ac:chgData name="Roos Anna-Sara" userId="645b6335-ee88-45d0-b59b-40d821069006" providerId="ADAL" clId="{CDEC9EB4-C7BA-4AF3-90D0-70C94C2798C9}" dt="2024-10-24T14:35:55.480" v="1154" actId="20577"/>
          <ac:spMkLst>
            <pc:docMk/>
            <pc:sldMk cId="697002771" sldId="295"/>
            <ac:spMk id="6" creationId="{7B73C05F-E3C4-CB56-E7E8-3C5F23D7897F}"/>
          </ac:spMkLst>
        </pc:spChg>
        <pc:spChg chg="mod">
          <ac:chgData name="Roos Anna-Sara" userId="645b6335-ee88-45d0-b59b-40d821069006" providerId="ADAL" clId="{CDEC9EB4-C7BA-4AF3-90D0-70C94C2798C9}" dt="2024-10-24T13:36:52.406" v="593" actId="21"/>
          <ac:spMkLst>
            <pc:docMk/>
            <pc:sldMk cId="697002771" sldId="295"/>
            <ac:spMk id="8" creationId="{BBB94D25-A249-F413-A0C6-B1F240007FC1}"/>
          </ac:spMkLst>
        </pc:spChg>
      </pc:sldChg>
      <pc:sldChg chg="new del">
        <pc:chgData name="Roos Anna-Sara" userId="645b6335-ee88-45d0-b59b-40d821069006" providerId="ADAL" clId="{CDEC9EB4-C7BA-4AF3-90D0-70C94C2798C9}" dt="2024-10-24T13:29:03.059" v="53" actId="47"/>
        <pc:sldMkLst>
          <pc:docMk/>
          <pc:sldMk cId="2736946777" sldId="295"/>
        </pc:sldMkLst>
      </pc:sldChg>
      <pc:sldChg chg="modSp add mod">
        <pc:chgData name="Roos Anna-Sara" userId="645b6335-ee88-45d0-b59b-40d821069006" providerId="ADAL" clId="{CDEC9EB4-C7BA-4AF3-90D0-70C94C2798C9}" dt="2024-10-26T08:34:36.740" v="2454" actId="14100"/>
        <pc:sldMkLst>
          <pc:docMk/>
          <pc:sldMk cId="1544592105" sldId="296"/>
        </pc:sldMkLst>
        <pc:spChg chg="mod">
          <ac:chgData name="Roos Anna-Sara" userId="645b6335-ee88-45d0-b59b-40d821069006" providerId="ADAL" clId="{CDEC9EB4-C7BA-4AF3-90D0-70C94C2798C9}" dt="2024-10-26T08:34:36.740" v="2454" actId="14100"/>
          <ac:spMkLst>
            <pc:docMk/>
            <pc:sldMk cId="1544592105" sldId="296"/>
            <ac:spMk id="6" creationId="{67143483-A8C4-8084-5A99-1C33C8D8970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D8DAA-69C0-43A4-866F-73A443F08DFD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78B85-AA4E-40A6-B9CB-D94E0FBAC2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897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5306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5483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B78B85-AA4E-40A6-B9CB-D94E0FBAC2BA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284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F77EB6-FF43-8851-0FAB-589A9595E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239C9FE-8E63-D192-A7FD-F3E009EA2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EA82D5-FF20-DAD7-0FA6-E3800589F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30FAC4-78FE-1781-49E8-A4830AFE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35FA1B-0061-5655-C5A1-A3C915153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8510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F41F7D-2930-1D60-98A1-35EA5CD4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4B6C7E-A9BC-65C6-026B-2ABD29ABF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F2F13F-A697-BFF1-9325-060A0033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A7C2B3-7362-4F6E-A88E-928FEC587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C8A9F0-7262-4E71-DD84-39BE8088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801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10B0B29-F6B5-DDE1-A173-E1D0F14CD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3EC403D-4DBC-CB72-8557-09FEACE4D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FBB0F0-9B5F-CA19-ACA3-39725392D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32A55D-A1C9-278A-4377-5A40CEA6B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277AD8-1B23-DEB7-CA67-F64EEB2D8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DA0FCB-ED88-37FE-EBB2-7C7C02A25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DE3F37-ED73-7B6C-7301-E178CF279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C1B172-16AF-A724-0D13-DDB058822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60FD65-6811-845A-8885-1D6C5438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6C9F09-2EB9-6BF6-EBB9-2E28F6D31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22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076496-F5FE-583D-1CED-2C446CF5E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474EF1-0713-D4B7-2156-69D66AED8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DDEC90-D588-948F-0188-655A61238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EA66B3-DA0D-EF66-F9C4-C83C17A61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146D53-D6DB-DBDF-4185-F26EC55F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39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E80208-DF2A-03C6-97B0-340B3533C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3FD8F0-0F2A-A526-C2E0-F046B88344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9515C47-5A88-0836-D37C-5CB099EDC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A54B38F-302B-34E2-8A8A-4FF2BA37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33E917-158D-5BE7-C777-C69CE4E0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68ED4D7-AE5D-5AF9-45C4-F47E94E25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4272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E31E41-E0BA-6B41-1406-2F5C62B05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EE98C2-64E4-6C92-1B0F-FC0B06B2B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F1B81D8-867D-4832-8542-0A7DCF4BE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E0C2B0C-C474-AEF8-5715-52A36ED8B6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84491C1-0A70-43F9-9174-8603851C62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8F559F3-AAD7-0D56-77D6-2EBA774D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2665FBC-B089-4AD4-DB2B-0FB21C7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8056B07-A798-89F5-E260-C6514B79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74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D9B9E7-8278-3C20-68FB-F48C711B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FE51899-5E5C-A5A2-1E92-B56E0F27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100E326-9C0D-87E6-4552-223894122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B9C65BA-ACF4-9063-1063-3B4CB0F04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7431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E64E389-4015-6C56-D15C-ED73CCD94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7E72150-500F-2F5F-58A7-EBDEF4625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8FCB2E9-52D9-FCD5-A520-DC4DC50B4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44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9B84C9-7D8C-655E-5F7C-07F3F46F8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7CF1F5-41D8-C332-40D7-4EB8374F7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021A80E-192D-8C2A-87CD-5ADB4B130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F3807FA-792E-7431-AAC3-ED2982970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D30769-0EE4-140C-CC0D-7251D879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9B3FE3C-4516-F8CD-563B-4D500F1A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1687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F17A0A-3D90-F240-5A16-68717997D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B40DA77-4176-D866-1DC5-F0057C7C93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AF7339-C8B3-6514-076E-8D59BBE90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5CC4B2-4499-FD6D-0AD1-FC7C51C92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B4AB1DA-ED3A-D9CE-D4D4-79654E38D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E0F996-DE80-DB83-A19E-82D1D7596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434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76E56A7-13C1-A855-D437-5F655A421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2128CE-DD59-CA80-80AD-5D7583115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CC006D-2B92-90F4-9464-9A58083E0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DC5CE9-AFE0-45D7-B342-1B61F27F9E7F}" type="datetimeFigureOut">
              <a:rPr lang="sv-SE" smtClean="0"/>
              <a:t>2024-10-26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18718B-23D5-B30E-F758-E1F728B01E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855FEB-B750-2FB9-6050-BDD5707BF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2BF4A9-4926-41EA-8008-0453502931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897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626B25B4-D453-63C3-D004-356E98D3E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5225172"/>
          </a:xfrm>
        </p:spPr>
        <p:txBody>
          <a:bodyPr>
            <a:normAutofit/>
          </a:bodyPr>
          <a:lstStyle/>
          <a:p>
            <a:r>
              <a:rPr lang="sv-SE" sz="8000" dirty="0"/>
              <a:t>IF Troja-Ljungby</a:t>
            </a:r>
            <a:br>
              <a:rPr lang="sv-SE" sz="8000" dirty="0"/>
            </a:br>
            <a:br>
              <a:rPr lang="sv-SE" sz="8000" dirty="0"/>
            </a:br>
            <a:r>
              <a:rPr lang="sv-SE" sz="5400" dirty="0">
                <a:solidFill>
                  <a:srgbClr val="FF0000"/>
                </a:solidFill>
              </a:rPr>
              <a:t>U13/Team12 </a:t>
            </a:r>
            <a:br>
              <a:rPr lang="sv-SE" sz="5400" dirty="0">
                <a:solidFill>
                  <a:srgbClr val="FF0000"/>
                </a:solidFill>
              </a:rPr>
            </a:br>
            <a:r>
              <a:rPr lang="sv-SE" sz="5400" dirty="0">
                <a:solidFill>
                  <a:srgbClr val="FF0000"/>
                </a:solidFill>
              </a:rPr>
              <a:t>Oktober -24 </a:t>
            </a:r>
            <a:endParaRPr lang="sv-S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865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-89922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2275367" y="648586"/>
            <a:ext cx="8644270" cy="57415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lvl="0" indent="-342900" algn="l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sv-S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7000"/>
              </a:lnSpc>
            </a:pPr>
            <a:endParaRPr lang="sv-S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l">
              <a:lnSpc>
                <a:spcPct val="107000"/>
              </a:lnSpc>
            </a:pPr>
            <a:r>
              <a:rPr lang="sv-S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endParaRPr lang="sv-SE" dirty="0">
              <a:latin typeface="Candara" panose="020E0502030303020204" pitchFamily="34" charset="0"/>
            </a:endParaRPr>
          </a:p>
          <a:p>
            <a:endParaRPr lang="sv-SE" dirty="0">
              <a:latin typeface="Candara" panose="020E0502030303020204" pitchFamily="34" charset="0"/>
            </a:endParaRPr>
          </a:p>
          <a:p>
            <a:r>
              <a:rPr lang="sv-SE" dirty="0">
                <a:latin typeface="Candara" panose="020E0502030303020204" pitchFamily="34" charset="0"/>
              </a:rPr>
              <a:t> 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0606738-EBBA-8213-5033-9DB19FFACC6D}"/>
              </a:ext>
            </a:extLst>
          </p:cNvPr>
          <p:cNvSpPr txBox="1">
            <a:spLocks/>
          </p:cNvSpPr>
          <p:nvPr/>
        </p:nvSpPr>
        <p:spPr>
          <a:xfrm>
            <a:off x="1747799" y="773847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Distriktsmästerskap - DM</a:t>
            </a:r>
            <a:endParaRPr lang="sv-SE" sz="60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78C69FD-FE79-7208-6EDF-D45D932B11F5}"/>
              </a:ext>
            </a:extLst>
          </p:cNvPr>
          <p:cNvSpPr txBox="1"/>
          <p:nvPr/>
        </p:nvSpPr>
        <p:spPr>
          <a:xfrm>
            <a:off x="1747799" y="2413337"/>
            <a:ext cx="887961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Kvalpoolspel  10 November     -   3 matcher         - kanske här?!   Vi vet inte än.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Semifinalpoolspel – (7) 8 december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Finalspel 14 december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3870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47366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7000"/>
              </a:lnSpc>
            </a:pPr>
            <a:endParaRPr lang="sv-S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l">
              <a:lnSpc>
                <a:spcPct val="107000"/>
              </a:lnSpc>
            </a:pPr>
            <a:r>
              <a:rPr lang="sv-S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endParaRPr lang="sv-SE" dirty="0">
              <a:latin typeface="Candara" panose="020E0502030303020204" pitchFamily="34" charset="0"/>
            </a:endParaRPr>
          </a:p>
          <a:p>
            <a:endParaRPr lang="sv-SE" dirty="0">
              <a:latin typeface="Candara" panose="020E0502030303020204" pitchFamily="34" charset="0"/>
            </a:endParaRPr>
          </a:p>
          <a:p>
            <a:r>
              <a:rPr lang="sv-SE" dirty="0">
                <a:latin typeface="Candara" panose="020E0502030303020204" pitchFamily="34" charset="0"/>
              </a:rPr>
              <a:t> 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505C20B6-D9B9-AFA6-0804-E08EE4454A4C}"/>
              </a:ext>
            </a:extLst>
          </p:cNvPr>
          <p:cNvSpPr txBox="1"/>
          <p:nvPr/>
        </p:nvSpPr>
        <p:spPr>
          <a:xfrm>
            <a:off x="1981200" y="676469"/>
            <a:ext cx="831689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4800" dirty="0" err="1"/>
              <a:t>One</a:t>
            </a:r>
            <a:r>
              <a:rPr lang="sv-SE" sz="4800" dirty="0"/>
              <a:t> partner </a:t>
            </a:r>
            <a:r>
              <a:rPr lang="sv-SE" sz="4800" dirty="0" err="1"/>
              <a:t>group</a:t>
            </a:r>
            <a:r>
              <a:rPr lang="sv-SE" sz="4800" dirty="0"/>
              <a:t> – Cup 2025 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CE8B024B-4F63-EB4D-7A8F-21ADCA63CB6F}"/>
              </a:ext>
            </a:extLst>
          </p:cNvPr>
          <p:cNvSpPr txBox="1"/>
          <p:nvPr/>
        </p:nvSpPr>
        <p:spPr>
          <a:xfrm>
            <a:off x="3633924" y="1405417"/>
            <a:ext cx="5103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/>
              <a:t>22-23 mars  </a:t>
            </a:r>
            <a:r>
              <a:rPr lang="sv-SE" sz="3200" dirty="0" err="1"/>
              <a:t>Lördag-Söndag</a:t>
            </a:r>
            <a:r>
              <a:rPr lang="sv-SE" sz="3200" dirty="0"/>
              <a:t> 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6B1043F2-187E-AAA4-0041-0471C4AD4C0D}"/>
              </a:ext>
            </a:extLst>
          </p:cNvPr>
          <p:cNvSpPr txBox="1"/>
          <p:nvPr/>
        </p:nvSpPr>
        <p:spPr>
          <a:xfrm>
            <a:off x="2281562" y="2313262"/>
            <a:ext cx="68446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6 lag, rak serie  </a:t>
            </a:r>
          </a:p>
          <a:p>
            <a:endParaRPr lang="sv-SE" sz="2400" dirty="0"/>
          </a:p>
          <a:p>
            <a:r>
              <a:rPr lang="sv-SE" sz="2400" dirty="0"/>
              <a:t>Arbetsgrupp!</a:t>
            </a:r>
          </a:p>
          <a:p>
            <a:endParaRPr lang="sv-SE" sz="2400" dirty="0"/>
          </a:p>
          <a:p>
            <a:r>
              <a:rPr lang="sv-SE" sz="2400" dirty="0"/>
              <a:t>Sammankallande – Filip Roos</a:t>
            </a:r>
          </a:p>
          <a:p>
            <a:endParaRPr lang="sv-SE" sz="2400" dirty="0"/>
          </a:p>
          <a:p>
            <a:r>
              <a:rPr lang="sv-SE" sz="2400" dirty="0"/>
              <a:t>Att tänka på: sponsring, lotteri, schema, mat </a:t>
            </a:r>
            <a:r>
              <a:rPr lang="sv-SE" sz="2400" dirty="0" err="1"/>
              <a:t>m.m</a:t>
            </a:r>
            <a:endParaRPr lang="sv-SE" sz="2400" dirty="0"/>
          </a:p>
          <a:p>
            <a:endParaRPr lang="sv-SE" dirty="0"/>
          </a:p>
          <a:p>
            <a:r>
              <a:rPr lang="sv-SE" dirty="0"/>
              <a:t>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67540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-13315" y="19226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278386" y="589835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Framtid?</a:t>
            </a: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068622E-AB5E-E317-4DFC-330AD7ABE3EE}"/>
              </a:ext>
            </a:extLst>
          </p:cNvPr>
          <p:cNvSpPr txBox="1"/>
          <p:nvPr/>
        </p:nvSpPr>
        <p:spPr>
          <a:xfrm>
            <a:off x="3302496" y="2182339"/>
            <a:ext cx="572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ym typeface="Wingdings" panose="05000000000000000000" pitchFamily="2" charset="2"/>
              </a:rPr>
              <a:t>Cup att åka iväg på – </a:t>
            </a:r>
            <a:r>
              <a:rPr lang="sv-SE" sz="2400" dirty="0" err="1">
                <a:sym typeface="Wingdings" panose="05000000000000000000" pitchFamily="2" charset="2"/>
              </a:rPr>
              <a:t>ev</a:t>
            </a:r>
            <a:r>
              <a:rPr lang="sv-SE" sz="2400" dirty="0">
                <a:sym typeface="Wingdings" panose="05000000000000000000" pitchFamily="2" charset="2"/>
              </a:rPr>
              <a:t> 4-6 april  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295787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-121542" y="0"/>
            <a:ext cx="12192000" cy="6858001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67143483-A8C4-8084-5A99-1C33C8D89701}"/>
              </a:ext>
            </a:extLst>
          </p:cNvPr>
          <p:cNvSpPr txBox="1"/>
          <p:nvPr/>
        </p:nvSpPr>
        <p:spPr>
          <a:xfrm>
            <a:off x="3175987" y="2386678"/>
            <a:ext cx="484054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dirty="0"/>
              <a:t>Pizzakväll 14 november – efter matchen </a:t>
            </a:r>
          </a:p>
          <a:p>
            <a:endParaRPr lang="sv-SE" sz="1800" dirty="0"/>
          </a:p>
          <a:p>
            <a:r>
              <a:rPr lang="sv-SE" sz="1800" dirty="0"/>
              <a:t>Sponsring – kläder m.m. </a:t>
            </a:r>
            <a:r>
              <a:rPr lang="sv-SE" sz="1800" dirty="0">
                <a:sym typeface="Wingdings" panose="05000000000000000000" pitchFamily="2" charset="2"/>
              </a:rPr>
              <a:t></a:t>
            </a:r>
          </a:p>
          <a:p>
            <a:endParaRPr lang="sv-SE" sz="1800" dirty="0">
              <a:sym typeface="Wingdings" panose="05000000000000000000" pitchFamily="2" charset="2"/>
            </a:endParaRPr>
          </a:p>
          <a:p>
            <a:r>
              <a:rPr lang="sv-SE" sz="1800" dirty="0" err="1">
                <a:sym typeface="Wingdings" panose="05000000000000000000" pitchFamily="2" charset="2"/>
              </a:rPr>
              <a:t>Teambuilding</a:t>
            </a:r>
            <a:r>
              <a:rPr lang="sv-SE" sz="1800" dirty="0">
                <a:sym typeface="Wingdings" panose="05000000000000000000" pitchFamily="2" charset="2"/>
              </a:rPr>
              <a:t> – aktivitet – hjälp oss hålla!</a:t>
            </a:r>
          </a:p>
        </p:txBody>
      </p:sp>
    </p:spTree>
    <p:extLst>
      <p:ext uri="{BB962C8B-B14F-4D97-AF65-F5344CB8AC3E}">
        <p14:creationId xmlns:p14="http://schemas.microsoft.com/office/powerpoint/2010/main" val="1544592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6000" dirty="0"/>
              <a:t>Struktur för kvällen 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129304D-19BD-1568-2977-86908D643F8E}"/>
              </a:ext>
            </a:extLst>
          </p:cNvPr>
          <p:cNvSpPr txBox="1"/>
          <p:nvPr/>
        </p:nvSpPr>
        <p:spPr>
          <a:xfrm>
            <a:off x="711200" y="1441485"/>
            <a:ext cx="10894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D5279F6C-76CF-5489-BFD9-6FF3BABDB7AC}"/>
              </a:ext>
            </a:extLst>
          </p:cNvPr>
          <p:cNvSpPr txBox="1"/>
          <p:nvPr/>
        </p:nvSpPr>
        <p:spPr>
          <a:xfrm>
            <a:off x="3016188" y="2376503"/>
            <a:ext cx="615666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 dirty="0"/>
              <a:t>Utgångspunkter</a:t>
            </a:r>
          </a:p>
          <a:p>
            <a:r>
              <a:rPr lang="sv-SE" sz="2800" dirty="0"/>
              <a:t>Faddrar </a:t>
            </a:r>
          </a:p>
          <a:p>
            <a:r>
              <a:rPr lang="sv-SE" sz="2800" dirty="0"/>
              <a:t>Domarutbildning  UD1 </a:t>
            </a:r>
          </a:p>
          <a:p>
            <a:r>
              <a:rPr lang="sv-SE" sz="2800" dirty="0"/>
              <a:t>DM-spel </a:t>
            </a:r>
          </a:p>
          <a:p>
            <a:r>
              <a:rPr lang="sv-SE" sz="2800" dirty="0"/>
              <a:t>Cup - OPGcup25 </a:t>
            </a:r>
          </a:p>
          <a:p>
            <a:r>
              <a:rPr lang="sv-SE" sz="2800" dirty="0"/>
              <a:t>På gång? </a:t>
            </a:r>
          </a:p>
        </p:txBody>
      </p:sp>
    </p:spTree>
    <p:extLst>
      <p:ext uri="{BB962C8B-B14F-4D97-AF65-F5344CB8AC3E}">
        <p14:creationId xmlns:p14="http://schemas.microsoft.com/office/powerpoint/2010/main" val="504190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112876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Spelare</a:t>
            </a: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5D123E8D-EBE8-E95B-553E-E10CBC19A196}"/>
              </a:ext>
            </a:extLst>
          </p:cNvPr>
          <p:cNvSpPr txBox="1"/>
          <p:nvPr/>
        </p:nvSpPr>
        <p:spPr>
          <a:xfrm>
            <a:off x="4783168" y="1365604"/>
            <a:ext cx="2273251" cy="49244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b="1" dirty="0"/>
              <a:t>2012 - 17+2</a:t>
            </a:r>
          </a:p>
          <a:p>
            <a:r>
              <a:rPr lang="sv-SE" sz="1300" dirty="0"/>
              <a:t>Malte</a:t>
            </a:r>
            <a:r>
              <a:rPr lang="sv-SE" sz="1400" dirty="0"/>
              <a:t> Åhman MV</a:t>
            </a:r>
          </a:p>
          <a:p>
            <a:r>
              <a:rPr lang="sv-SE" sz="1400" dirty="0"/>
              <a:t>Noel Falk MV</a:t>
            </a:r>
          </a:p>
          <a:p>
            <a:endParaRPr lang="sv-SE" sz="1400" dirty="0"/>
          </a:p>
          <a:p>
            <a:r>
              <a:rPr lang="sv-SE" sz="1400" dirty="0"/>
              <a:t>Axel Petersson</a:t>
            </a:r>
          </a:p>
          <a:p>
            <a:r>
              <a:rPr lang="sv-SE" sz="1400" dirty="0"/>
              <a:t>Hunor Szilveszter</a:t>
            </a:r>
          </a:p>
          <a:p>
            <a:r>
              <a:rPr lang="sv-SE" sz="1400" dirty="0"/>
              <a:t>Max Salomonsson</a:t>
            </a:r>
          </a:p>
          <a:p>
            <a:r>
              <a:rPr lang="sv-SE" sz="1400" dirty="0"/>
              <a:t>Olle Falk</a:t>
            </a:r>
          </a:p>
          <a:p>
            <a:r>
              <a:rPr lang="sv-SE" sz="1400" dirty="0"/>
              <a:t>Stellan Ljung</a:t>
            </a:r>
          </a:p>
          <a:p>
            <a:r>
              <a:rPr lang="sv-SE" sz="1400" dirty="0"/>
              <a:t>August Karlsson</a:t>
            </a:r>
          </a:p>
          <a:p>
            <a:r>
              <a:rPr lang="sv-SE" sz="1400" dirty="0"/>
              <a:t>Ellen Gunnarsson</a:t>
            </a:r>
          </a:p>
          <a:p>
            <a:r>
              <a:rPr lang="sv-SE" sz="1400" dirty="0"/>
              <a:t>Ludvig Roos</a:t>
            </a:r>
          </a:p>
          <a:p>
            <a:r>
              <a:rPr lang="sv-SE" sz="1400" dirty="0"/>
              <a:t>Melker Lundin</a:t>
            </a:r>
          </a:p>
          <a:p>
            <a:r>
              <a:rPr lang="sv-SE" sz="1400" dirty="0"/>
              <a:t>Noah Jonsson</a:t>
            </a:r>
          </a:p>
          <a:p>
            <a:r>
              <a:rPr lang="sv-SE" sz="1400" dirty="0"/>
              <a:t>Felix Augustsson Götesson</a:t>
            </a:r>
          </a:p>
          <a:p>
            <a:r>
              <a:rPr lang="sv-SE" sz="1400" dirty="0"/>
              <a:t>Simon Gustavsson  </a:t>
            </a:r>
          </a:p>
          <a:p>
            <a:r>
              <a:rPr lang="sv-SE" sz="1400" dirty="0"/>
              <a:t>Stig Lagerbielke</a:t>
            </a:r>
          </a:p>
          <a:p>
            <a:r>
              <a:rPr lang="sv-SE" sz="1400" dirty="0"/>
              <a:t>Rasmus Åberg</a:t>
            </a:r>
          </a:p>
          <a:p>
            <a:r>
              <a:rPr lang="sv-SE" sz="1400" dirty="0"/>
              <a:t>Theo Dojcinovski (13)</a:t>
            </a:r>
          </a:p>
          <a:p>
            <a:r>
              <a:rPr lang="sv-SE" sz="1400" dirty="0"/>
              <a:t>Ebbe Nordén</a:t>
            </a:r>
          </a:p>
          <a:p>
            <a:r>
              <a:rPr lang="sv-SE" sz="1400" dirty="0"/>
              <a:t>Liam Salinas Koskenkorva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1972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-11723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981200" y="287994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Utgångspunkter för fungerande verksamhet </a:t>
            </a:r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5D123E8D-EBE8-E95B-553E-E10CBC19A196}"/>
              </a:ext>
            </a:extLst>
          </p:cNvPr>
          <p:cNvSpPr txBox="1"/>
          <p:nvPr/>
        </p:nvSpPr>
        <p:spPr>
          <a:xfrm>
            <a:off x="6352868" y="1581937"/>
            <a:ext cx="5628721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2400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sv-SE" sz="2400" dirty="0"/>
              <a:t>Ökad trygghet t.ex. mobilfritt i omklädningsrum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sv-SE" sz="2400" dirty="0"/>
              <a:t>Litet förråd – viktigt med ordning!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sv-SE" sz="2400" dirty="0"/>
              <a:t>Beteende – respektfullt mot alla! </a:t>
            </a:r>
          </a:p>
          <a:p>
            <a:pPr>
              <a:lnSpc>
                <a:spcPct val="150000"/>
              </a:lnSpc>
            </a:pPr>
            <a:r>
              <a:rPr lang="sv-SE" sz="2400" dirty="0"/>
              <a:t>(Laget, domaren, motståndarna m.m.) </a:t>
            </a:r>
          </a:p>
          <a:p>
            <a:endParaRPr lang="sv-SE" dirty="0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BBB94D25-A249-F413-A0C6-B1F240007FC1}"/>
              </a:ext>
            </a:extLst>
          </p:cNvPr>
          <p:cNvSpPr txBox="1"/>
          <p:nvPr/>
        </p:nvSpPr>
        <p:spPr>
          <a:xfrm>
            <a:off x="1624934" y="1666540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1400" dirty="0"/>
          </a:p>
          <a:p>
            <a:endParaRPr lang="sv-SE" sz="1400" dirty="0"/>
          </a:p>
        </p:txBody>
      </p:sp>
      <p:sp>
        <p:nvSpPr>
          <p:cNvPr id="6" name="textruta 2">
            <a:extLst>
              <a:ext uri="{FF2B5EF4-FFF2-40B4-BE49-F238E27FC236}">
                <a16:creationId xmlns:a16="http://schemas.microsoft.com/office/drawing/2014/main" id="{7B73C05F-E3C4-CB56-E7E8-3C5F23D7897F}"/>
              </a:ext>
            </a:extLst>
          </p:cNvPr>
          <p:cNvSpPr txBox="1"/>
          <p:nvPr/>
        </p:nvSpPr>
        <p:spPr>
          <a:xfrm>
            <a:off x="847285" y="2091957"/>
            <a:ext cx="5295173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Anmäl planerad närvaro/ frånvaro i god tid! </a:t>
            </a:r>
          </a:p>
          <a:p>
            <a:endParaRPr lang="sv-SE" sz="2000" dirty="0"/>
          </a:p>
          <a:p>
            <a:r>
              <a:rPr lang="sv-SE" sz="2400" b="1" dirty="0"/>
              <a:t>Träning </a:t>
            </a:r>
            <a:endParaRPr lang="sv-SE" sz="2000" dirty="0"/>
          </a:p>
          <a:p>
            <a:r>
              <a:rPr lang="sv-SE" sz="2000" dirty="0"/>
              <a:t>Senast </a:t>
            </a:r>
            <a:r>
              <a:rPr lang="sv-SE" sz="2000" dirty="0" err="1"/>
              <a:t>kl</a:t>
            </a:r>
            <a:r>
              <a:rPr lang="sv-SE" sz="2000" dirty="0"/>
              <a:t> 18 dag före träning   </a:t>
            </a:r>
          </a:p>
          <a:p>
            <a:endParaRPr lang="sv-SE" sz="2000" dirty="0"/>
          </a:p>
          <a:p>
            <a:r>
              <a:rPr lang="sv-SE" sz="2400" b="1" dirty="0"/>
              <a:t>Match</a:t>
            </a:r>
            <a:endParaRPr lang="sv-SE" sz="2000" dirty="0"/>
          </a:p>
          <a:p>
            <a:r>
              <a:rPr lang="sv-SE" sz="2000" dirty="0"/>
              <a:t>Anmäl senast 4 dagar före utsatt match. </a:t>
            </a:r>
          </a:p>
          <a:p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697002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0E813-A61A-5266-688B-30F223FCD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BBAD4-0B20-2B8A-839D-5798D3A18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75082838-CDD0-E544-327F-C1F2FA6F47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4317696-831A-A3C8-869B-8BB44D2189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522" y="177184"/>
            <a:ext cx="11563315" cy="5604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792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10" name="Rubrik 9">
            <a:extLst>
              <a:ext uri="{FF2B5EF4-FFF2-40B4-BE49-F238E27FC236}">
                <a16:creationId xmlns:a16="http://schemas.microsoft.com/office/drawing/2014/main" id="{626B25B4-D453-63C3-D004-356E98D3E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6413"/>
            <a:ext cx="9144000" cy="3402502"/>
          </a:xfrm>
        </p:spPr>
        <p:txBody>
          <a:bodyPr>
            <a:normAutofit/>
          </a:bodyPr>
          <a:lstStyle/>
          <a:p>
            <a:endParaRPr lang="sv-SE" sz="6600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D54D0376-9F99-C56A-7F57-8E3396CBC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5075" y="157162"/>
            <a:ext cx="7181850" cy="654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441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1" y="-1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662472" y="256892"/>
            <a:ext cx="11256625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Powerbreak </a:t>
            </a:r>
            <a:endParaRPr lang="sv-SE" dirty="0">
              <a:latin typeface="Candara" panose="020E0502030303020204" pitchFamily="34" charset="0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B45C7344-411C-320A-E32D-95CC82142D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272" y="1643265"/>
            <a:ext cx="11573456" cy="380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41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349C-E220-8E90-40F4-3DB84AA635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60BD7C-5B86-8CAA-0DBA-8E23FC0A3F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214F5D7-85BF-537A-BBD4-FDB2F68AD2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Rubrik 2">
            <a:extLst>
              <a:ext uri="{FF2B5EF4-FFF2-40B4-BE49-F238E27FC236}">
                <a16:creationId xmlns:a16="http://schemas.microsoft.com/office/drawing/2014/main" id="{D3960E60-5299-EBEE-F081-178699BE76B5}"/>
              </a:ext>
            </a:extLst>
          </p:cNvPr>
          <p:cNvSpPr txBox="1">
            <a:spLocks/>
          </p:cNvSpPr>
          <p:nvPr/>
        </p:nvSpPr>
        <p:spPr>
          <a:xfrm>
            <a:off x="1524000" y="1814439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latin typeface="Candara" panose="020E0502030303020204" pitchFamily="34" charset="0"/>
              </a:rPr>
              <a:t>Faddrar f</a:t>
            </a:r>
            <a:r>
              <a:rPr lang="sv-SE" sz="6000" dirty="0"/>
              <a:t>rån Herrlaget </a:t>
            </a:r>
          </a:p>
          <a:p>
            <a:endParaRPr lang="sv-SE" dirty="0">
              <a:latin typeface="Candara" panose="020E0502030303020204" pitchFamily="34" charset="0"/>
            </a:endParaRPr>
          </a:p>
        </p:txBody>
      </p:sp>
      <p:sp>
        <p:nvSpPr>
          <p:cNvPr id="7" name="textruta 2">
            <a:extLst>
              <a:ext uri="{FF2B5EF4-FFF2-40B4-BE49-F238E27FC236}">
                <a16:creationId xmlns:a16="http://schemas.microsoft.com/office/drawing/2014/main" id="{47A9199B-BB15-89A0-D480-99BE2A50E283}"/>
              </a:ext>
            </a:extLst>
          </p:cNvPr>
          <p:cNvSpPr txBox="1"/>
          <p:nvPr/>
        </p:nvSpPr>
        <p:spPr>
          <a:xfrm>
            <a:off x="847285" y="3534936"/>
            <a:ext cx="59477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400" dirty="0"/>
          </a:p>
          <a:p>
            <a:br>
              <a:rPr lang="sv-SE" sz="1400" dirty="0"/>
            </a:br>
            <a:endParaRPr lang="sv-SE" sz="1400" dirty="0"/>
          </a:p>
          <a:p>
            <a:pPr algn="ctr"/>
            <a:endParaRPr lang="sv-SE" sz="1400" dirty="0"/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5E226BEF-D0DA-74A5-FCDC-A48476447797}"/>
              </a:ext>
            </a:extLst>
          </p:cNvPr>
          <p:cNvSpPr txBox="1"/>
          <p:nvPr/>
        </p:nvSpPr>
        <p:spPr>
          <a:xfrm>
            <a:off x="2022934" y="2700310"/>
            <a:ext cx="814613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 dirty="0"/>
              <a:t>Carl </a:t>
            </a:r>
            <a:r>
              <a:rPr lang="sv-SE" sz="2800" dirty="0" err="1"/>
              <a:t>Ernstig</a:t>
            </a:r>
            <a:r>
              <a:rPr lang="sv-SE" sz="2800" dirty="0"/>
              <a:t>, Max Wahlgren och Jonathan Andersen </a:t>
            </a:r>
          </a:p>
          <a:p>
            <a:endParaRPr lang="sv-SE" sz="2000" dirty="0"/>
          </a:p>
          <a:p>
            <a:br>
              <a:rPr lang="sv-SE" sz="2000" dirty="0"/>
            </a:br>
            <a:r>
              <a:rPr lang="sv-SE" sz="2000" dirty="0"/>
              <a:t>		V 45/46 på träning med oss</a:t>
            </a:r>
          </a:p>
          <a:p>
            <a:endParaRPr lang="sv-SE" sz="2000" dirty="0"/>
          </a:p>
          <a:p>
            <a:pPr algn="ctr"/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406079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, himmel, röd, utomhus&#10;&#10;Automatiskt genererad beskrivning">
            <a:extLst>
              <a:ext uri="{FF2B5EF4-FFF2-40B4-BE49-F238E27FC236}">
                <a16:creationId xmlns:a16="http://schemas.microsoft.com/office/drawing/2014/main" id="{BDF9899E-05B0-1519-BC8D-FBBD7F5373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>
          <a:xfrm>
            <a:off x="-233401" y="-30624"/>
            <a:ext cx="12192000" cy="6858001"/>
          </a:xfrm>
          <a:prstGeom prst="rect">
            <a:avLst/>
          </a:prstGeom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03086739-15B5-F860-3EEE-E01150ECE068}"/>
              </a:ext>
            </a:extLst>
          </p:cNvPr>
          <p:cNvSpPr txBox="1">
            <a:spLocks/>
          </p:cNvSpPr>
          <p:nvPr/>
        </p:nvSpPr>
        <p:spPr>
          <a:xfrm>
            <a:off x="1747799" y="773847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6000" dirty="0"/>
              <a:t>UD1 - domarutbildning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B583856-423E-CA4A-99DF-1308E194EC0D}"/>
              </a:ext>
            </a:extLst>
          </p:cNvPr>
          <p:cNvSpPr txBox="1"/>
          <p:nvPr/>
        </p:nvSpPr>
        <p:spPr>
          <a:xfrm>
            <a:off x="2108134" y="1828717"/>
            <a:ext cx="3312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400" dirty="0"/>
          </a:p>
          <a:p>
            <a:br>
              <a:rPr lang="sv-SE" sz="1400" dirty="0"/>
            </a:br>
            <a:endParaRPr lang="sv-SE" sz="1400" dirty="0"/>
          </a:p>
          <a:p>
            <a:pPr algn="ctr"/>
            <a:endParaRPr lang="sv-SE" sz="1400" dirty="0"/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2AE31953-1A6D-CE03-4D92-6531CC7D54F1}"/>
              </a:ext>
            </a:extLst>
          </p:cNvPr>
          <p:cNvSpPr txBox="1"/>
          <p:nvPr/>
        </p:nvSpPr>
        <p:spPr>
          <a:xfrm>
            <a:off x="1269507" y="2621976"/>
            <a:ext cx="9960746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3200" b="1" dirty="0"/>
              <a:t>NYTT TILLFÄLLE - 5 november </a:t>
            </a:r>
            <a:r>
              <a:rPr lang="sv-SE" sz="3200" b="1" dirty="0" err="1"/>
              <a:t>kl</a:t>
            </a:r>
            <a:r>
              <a:rPr lang="sv-SE" sz="3200" b="1" dirty="0"/>
              <a:t> 16.30  här i arenan.  </a:t>
            </a:r>
            <a:endParaRPr lang="sv-SE" sz="2800" dirty="0"/>
          </a:p>
          <a:p>
            <a:endParaRPr lang="sv-SE" sz="2000" dirty="0"/>
          </a:p>
          <a:p>
            <a:endParaRPr lang="sv-SE" sz="2000" dirty="0"/>
          </a:p>
          <a:p>
            <a:br>
              <a:rPr lang="sv-SE" sz="2000" dirty="0"/>
            </a:br>
            <a:endParaRPr lang="sv-SE" sz="2000" dirty="0"/>
          </a:p>
          <a:p>
            <a:endParaRPr lang="sv-SE" sz="2000" dirty="0"/>
          </a:p>
          <a:p>
            <a:pPr algn="ctr"/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212896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4F0E3D72D6E7E4BAEF234824929B7B4" ma:contentTypeVersion="13" ma:contentTypeDescription="Skapa ett nytt dokument." ma:contentTypeScope="" ma:versionID="9f3ccf1c103866e9651c06a9c6b33ba5">
  <xsd:schema xmlns:xsd="http://www.w3.org/2001/XMLSchema" xmlns:xs="http://www.w3.org/2001/XMLSchema" xmlns:p="http://schemas.microsoft.com/office/2006/metadata/properties" xmlns:ns2="22b7d424-0b3a-42c2-88c3-08a7ba8acda0" xmlns:ns3="0f8e233b-19e7-44c6-9b47-c284e5777a0f" targetNamespace="http://schemas.microsoft.com/office/2006/metadata/properties" ma:root="true" ma:fieldsID="a6ae5db899562163c86df8b9afb083fd" ns2:_="" ns3:_="">
    <xsd:import namespace="22b7d424-0b3a-42c2-88c3-08a7ba8acda0"/>
    <xsd:import namespace="0f8e233b-19e7-44c6-9b47-c284e5777a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b7d424-0b3a-42c2-88c3-08a7ba8acd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Bildmarkeringar" ma:readOnly="false" ma:fieldId="{5cf76f15-5ced-4ddc-b409-7134ff3c332f}" ma:taxonomyMulti="true" ma:sspId="45048d83-c093-45f1-8a4d-5b1ce040fe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8e233b-19e7-44c6-9b47-c284e5777a0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b497f38-bdab-476d-8f72-f01db7211032}" ma:internalName="TaxCatchAll" ma:showField="CatchAllData" ma:web="0f8e233b-19e7-44c6-9b47-c284e5777a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f8e233b-19e7-44c6-9b47-c284e5777a0f" xsi:nil="true"/>
    <lcf76f155ced4ddcb4097134ff3c332f xmlns="22b7d424-0b3a-42c2-88c3-08a7ba8acda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54F7F65-F4EE-425B-85B4-983B7CC593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6EA9C4-F2C4-493E-B610-138E05E15300}">
  <ds:schemaRefs>
    <ds:schemaRef ds:uri="0f8e233b-19e7-44c6-9b47-c284e5777a0f"/>
    <ds:schemaRef ds:uri="22b7d424-0b3a-42c2-88c3-08a7ba8acda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1D4D0EB-A58E-4E32-99B3-0DCCFEA15698}">
  <ds:schemaRefs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0f8e233b-19e7-44c6-9b47-c284e5777a0f"/>
    <ds:schemaRef ds:uri="http://schemas.microsoft.com/office/infopath/2007/PartnerControls"/>
    <ds:schemaRef ds:uri="http://schemas.openxmlformats.org/package/2006/metadata/core-properties"/>
    <ds:schemaRef ds:uri="22b7d424-0b3a-42c2-88c3-08a7ba8acda0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276</Words>
  <Application>Microsoft Office PowerPoint</Application>
  <PresentationFormat>Bredbild</PresentationFormat>
  <Paragraphs>102</Paragraphs>
  <Slides>13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Candara</vt:lpstr>
      <vt:lpstr>Symbol</vt:lpstr>
      <vt:lpstr>Wingdings</vt:lpstr>
      <vt:lpstr>Office-tema</vt:lpstr>
      <vt:lpstr>IF Troja-Ljungby  U13/Team12  Oktober -24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wemo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U13 (U14)</dc:title>
  <dc:creator>Håkan Larsson</dc:creator>
  <cp:lastModifiedBy>Roos Anna-Sara</cp:lastModifiedBy>
  <cp:revision>10</cp:revision>
  <dcterms:created xsi:type="dcterms:W3CDTF">2024-05-06T16:35:25Z</dcterms:created>
  <dcterms:modified xsi:type="dcterms:W3CDTF">2024-10-26T08:34:40Z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0x01010084F0E3D72D6E7E4BAEF234824929B7B4</vt:lpwstr>
  </property>
  <property fmtid="{D5CDD505-2E9C-101B-9397-08002B2CF9AE}" pid="3" name="MediaServiceImageTags">
    <vt:lpwstr/>
  </property>
</Properties>
</file>