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64" r:id="rId13"/>
    <p:sldId id="293" r:id="rId14"/>
    <p:sldId id="275" r:id="rId15"/>
    <p:sldId id="277" r:id="rId16"/>
    <p:sldId id="272" r:id="rId17"/>
    <p:sldId id="273" r:id="rId18"/>
    <p:sldId id="274" r:id="rId19"/>
    <p:sldId id="291" r:id="rId20"/>
    <p:sldId id="292" r:id="rId21"/>
    <p:sldId id="294" r:id="rId22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D8DAA-69C0-43A4-866F-73A443F08DFD}" type="datetimeFigureOut">
              <a:rPr lang="sv-SE" smtClean="0"/>
              <a:t>2024-07-29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78B85-AA4E-40A6-B9CB-D94E0FBAC2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8897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5306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9166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5483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5306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5740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419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F77EB6-FF43-8851-0FAB-589A9595EF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239C9FE-8E63-D192-A7FD-F3E009EA23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EA82D5-FF20-DAD7-0FA6-E3800589F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2024-07-29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30FAC4-78FE-1781-49E8-A4830AFEB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B35FA1B-0061-5655-C5A1-A3C915153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8510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F41F7D-2930-1D60-98A1-35EA5CD44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84B6C7E-A9BC-65C6-026B-2ABD29ABF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F2F13F-A697-BFF1-9325-060A0033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2024-07-29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7A7C2B3-7362-4F6E-A88E-928FEC587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1C8A9F0-7262-4E71-DD84-39BE8088E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801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10B0B29-F6B5-DDE1-A173-E1D0F14CD8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EC403D-4DBC-CB72-8557-09FEACE4D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FFBB0F0-9B5F-CA19-ACA3-39725392D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2024-07-29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32A55D-A1C9-278A-4377-5A40CEA6B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277AD8-1B23-DEB7-CA67-F64EEB2D8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73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DA0FCB-ED88-37FE-EBB2-7C7C02A25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DE3F37-ED73-7B6C-7301-E178CF279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C1B172-16AF-A724-0D13-DDB058822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2024-07-29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60FD65-6811-845A-8885-1D6C5438D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E6C9F09-2EB9-6BF6-EBB9-2E28F6D31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221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076496-F5FE-583D-1CED-2C446CF5E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8474EF1-0713-D4B7-2156-69D66AED8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DDEC90-D588-948F-0188-655A61238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2024-07-29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EA66B3-DA0D-EF66-F9C4-C83C17A61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146D53-D6DB-DBDF-4185-F26EC55F0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396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E80208-DF2A-03C6-97B0-340B3533C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43FD8F0-0F2A-A526-C2E0-F046B88344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9515C47-5A88-0836-D37C-5CB099EDC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A54B38F-302B-34E2-8A8A-4FF2BA377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2024-07-29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433E917-158D-5BE7-C777-C69CE4E0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68ED4D7-AE5D-5AF9-45C4-F47E94E25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4272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E31E41-E0BA-6B41-1406-2F5C62B05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3EE98C2-64E4-6C92-1B0F-FC0B06B2B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F1B81D8-867D-4832-8542-0A7DCF4BE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E0C2B0C-C474-AEF8-5715-52A36ED8B6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84491C1-0A70-43F9-9174-8603851C62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8F559F3-AAD7-0D56-77D6-2EBA774D0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2024-07-29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2665FBC-B089-4AD4-DB2B-0FB21C7B3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8056B07-A798-89F5-E260-C6514B79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743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D9B9E7-8278-3C20-68FB-F48C711B3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FE51899-5E5C-A5A2-1E92-B56E0F27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2024-07-29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100E326-9C0D-87E6-4552-223894122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9C65BA-ACF4-9063-1063-3B4CB0F0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7431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64E389-4015-6C56-D15C-ED73CCD94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2024-07-29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7E72150-500F-2F5F-58A7-EBDEF4625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8FCB2E9-52D9-FCD5-A520-DC4DC50B4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447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9B84C9-7D8C-655E-5F7C-07F3F46F8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7CF1F5-41D8-C332-40D7-4EB8374F7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021A80E-192D-8C2A-87CD-5ADB4B130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F3807FA-792E-7431-AAC3-ED2982970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2024-07-29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DD30769-0EE4-140C-CC0D-7251D879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9B3FE3C-4516-F8CD-563B-4D500F1A1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1687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F17A0A-3D90-F240-5A16-68717997D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B40DA77-4176-D866-1DC5-F0057C7C93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8AF7339-C8B3-6514-076E-8D59BBE90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A5CC4B2-4499-FD6D-0AD1-FC7C51C92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2024-07-29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B4AB1DA-ED3A-D9CE-D4D4-79654E38D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8E0F996-DE80-DB83-A19E-82D1D7596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4344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76E56A7-13C1-A855-D437-5F655A421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12128CE-DD59-CA80-80AD-5D7583115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9CC006D-2B92-90F4-9464-9A58083E0B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DC5CE9-AFE0-45D7-B342-1B61F27F9E7F}" type="datetimeFigureOut">
              <a:rPr lang="sv-SE" smtClean="0"/>
              <a:t>2024-07-29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18718B-23D5-B30E-F758-E1F728B01E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D855FEB-B750-2FB9-6050-BDD5707BF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897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626B25B4-D453-63C3-D004-356E98D3EA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16413"/>
            <a:ext cx="9144000" cy="5225172"/>
          </a:xfrm>
        </p:spPr>
        <p:txBody>
          <a:bodyPr>
            <a:normAutofit/>
          </a:bodyPr>
          <a:lstStyle/>
          <a:p>
            <a:r>
              <a:rPr lang="sv-SE" sz="8000"/>
              <a:t>IF Troja-Ljungby</a:t>
            </a:r>
            <a:br>
              <a:rPr lang="sv-SE" sz="8000"/>
            </a:br>
            <a:br>
              <a:rPr lang="sv-SE" sz="8000"/>
            </a:br>
            <a:r>
              <a:rPr lang="sv-SE" sz="8000"/>
              <a:t>U13-U14</a:t>
            </a:r>
            <a:br>
              <a:rPr lang="sv-SE" sz="6000"/>
            </a:br>
            <a:r>
              <a:rPr lang="sv-SE" sz="6000"/>
              <a:t>Säsongen 2024/2025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5865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89922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2275367" y="648586"/>
            <a:ext cx="8644270" cy="57415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Candara" panose="020E0502030303020204" pitchFamily="34" charset="0"/>
              </a:rPr>
              <a:t>U – 13 </a:t>
            </a:r>
          </a:p>
          <a:p>
            <a:endParaRPr lang="sv-SE" dirty="0">
              <a:latin typeface="Candara" panose="020E0502030303020204" pitchFamily="34" charset="0"/>
            </a:endParaRPr>
          </a:p>
          <a:p>
            <a:r>
              <a:rPr lang="sv-SE" dirty="0">
                <a:latin typeface="Candara" panose="020E0502030303020204" pitchFamily="34" charset="0"/>
              </a:rPr>
              <a:t>Dialog presentation Troja, U-13 och U-14   </a:t>
            </a:r>
          </a:p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</a:pP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l">
              <a:lnSpc>
                <a:spcPct val="107000"/>
              </a:lnSpc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endParaRPr lang="sv-SE" dirty="0">
              <a:latin typeface="Candara" panose="020E0502030303020204" pitchFamily="34" charset="0"/>
            </a:endParaRPr>
          </a:p>
          <a:p>
            <a:endParaRPr lang="sv-SE" dirty="0">
              <a:latin typeface="Candara" panose="020E0502030303020204" pitchFamily="34" charset="0"/>
            </a:endParaRPr>
          </a:p>
          <a:p>
            <a:r>
              <a:rPr lang="sv-SE" dirty="0">
                <a:latin typeface="Candara" panose="020E0502030303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3870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47366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Candara" panose="020E0502030303020204" pitchFamily="34" charset="0"/>
              </a:rPr>
              <a:t>2023 Team -12 </a:t>
            </a:r>
          </a:p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Sammanfattning 2023.</a:t>
            </a:r>
          </a:p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Sommarträning avslut v 27 </a:t>
            </a:r>
          </a:p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Dialog och övriga frågor </a:t>
            </a:r>
          </a:p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</a:pP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l">
              <a:lnSpc>
                <a:spcPct val="107000"/>
              </a:lnSpc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endParaRPr lang="sv-SE" dirty="0">
              <a:latin typeface="Candara" panose="020E0502030303020204" pitchFamily="34" charset="0"/>
            </a:endParaRPr>
          </a:p>
          <a:p>
            <a:endParaRPr lang="sv-SE" dirty="0">
              <a:latin typeface="Candara" panose="020E0502030303020204" pitchFamily="34" charset="0"/>
            </a:endParaRPr>
          </a:p>
          <a:p>
            <a:r>
              <a:rPr lang="sv-SE" dirty="0">
                <a:latin typeface="Candara" panose="020E0502030303020204" pitchFamily="34" charset="0"/>
              </a:rPr>
              <a:t> 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E731A33-F2D4-8D44-E2A1-47F381B3E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450" y="2530549"/>
            <a:ext cx="8153665" cy="381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540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Spelare U-14, U-13 och U-12</a:t>
            </a:r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5D123E8D-EBE8-E95B-553E-E10CBC19A196}"/>
              </a:ext>
            </a:extLst>
          </p:cNvPr>
          <p:cNvSpPr txBox="1"/>
          <p:nvPr/>
        </p:nvSpPr>
        <p:spPr>
          <a:xfrm>
            <a:off x="4959374" y="1533465"/>
            <a:ext cx="2273251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b="1" dirty="0"/>
              <a:t>2012 - 18+3</a:t>
            </a:r>
          </a:p>
          <a:p>
            <a:r>
              <a:rPr lang="sv-SE" sz="1300" dirty="0"/>
              <a:t>Malte</a:t>
            </a:r>
            <a:r>
              <a:rPr lang="sv-SE" sz="1400" dirty="0"/>
              <a:t> Åhman MV</a:t>
            </a:r>
          </a:p>
          <a:p>
            <a:r>
              <a:rPr lang="sv-SE" sz="1400" dirty="0"/>
              <a:t>Noel Falk MV</a:t>
            </a:r>
          </a:p>
          <a:p>
            <a:r>
              <a:rPr lang="sv-SE" sz="1400" dirty="0"/>
              <a:t>Hugo Nilsson MV </a:t>
            </a:r>
          </a:p>
          <a:p>
            <a:endParaRPr lang="sv-SE" sz="1400" dirty="0"/>
          </a:p>
          <a:p>
            <a:r>
              <a:rPr lang="sv-SE" sz="1400" dirty="0"/>
              <a:t>Axel Petersson</a:t>
            </a:r>
          </a:p>
          <a:p>
            <a:r>
              <a:rPr lang="sv-SE" sz="1400" dirty="0" err="1"/>
              <a:t>Hunor</a:t>
            </a:r>
            <a:r>
              <a:rPr lang="sv-SE" sz="1400" dirty="0"/>
              <a:t> </a:t>
            </a:r>
            <a:r>
              <a:rPr lang="sv-SE" sz="1400" dirty="0" err="1"/>
              <a:t>Szilveszter</a:t>
            </a:r>
            <a:endParaRPr lang="sv-SE" sz="1400" dirty="0"/>
          </a:p>
          <a:p>
            <a:r>
              <a:rPr lang="sv-SE" sz="1400" dirty="0"/>
              <a:t>Max Salomonsson</a:t>
            </a:r>
          </a:p>
          <a:p>
            <a:r>
              <a:rPr lang="sv-SE" sz="1400" dirty="0"/>
              <a:t>Olle Falk</a:t>
            </a:r>
          </a:p>
          <a:p>
            <a:r>
              <a:rPr lang="sv-SE" sz="1400" dirty="0"/>
              <a:t>Stellan Ljung</a:t>
            </a:r>
          </a:p>
          <a:p>
            <a:r>
              <a:rPr lang="sv-SE" sz="1400" dirty="0"/>
              <a:t>August Karlsson</a:t>
            </a:r>
          </a:p>
          <a:p>
            <a:r>
              <a:rPr lang="sv-SE" sz="1400" dirty="0"/>
              <a:t>Ellen Gunnarsson</a:t>
            </a:r>
          </a:p>
          <a:p>
            <a:r>
              <a:rPr lang="sv-SE" sz="1400" dirty="0"/>
              <a:t>Ludvig Roos</a:t>
            </a:r>
          </a:p>
          <a:p>
            <a:r>
              <a:rPr lang="sv-SE" sz="1400" dirty="0"/>
              <a:t>Melker Lundin</a:t>
            </a:r>
          </a:p>
          <a:p>
            <a:r>
              <a:rPr lang="sv-SE" sz="1400" dirty="0"/>
              <a:t>Noah Jonsson</a:t>
            </a:r>
          </a:p>
          <a:p>
            <a:r>
              <a:rPr lang="sv-SE" sz="1400" dirty="0"/>
              <a:t>Felix Augustsson Götesson</a:t>
            </a:r>
          </a:p>
          <a:p>
            <a:r>
              <a:rPr lang="sv-SE" sz="1400" dirty="0"/>
              <a:t>Ludvig </a:t>
            </a:r>
            <a:r>
              <a:rPr lang="sv-SE" sz="1400" dirty="0" err="1"/>
              <a:t>Modeé</a:t>
            </a:r>
            <a:r>
              <a:rPr lang="sv-SE" sz="1400" dirty="0"/>
              <a:t> (11)</a:t>
            </a:r>
          </a:p>
          <a:p>
            <a:r>
              <a:rPr lang="sv-SE" sz="1400" dirty="0"/>
              <a:t>Simon Gustavsson  </a:t>
            </a:r>
          </a:p>
          <a:p>
            <a:r>
              <a:rPr lang="sv-SE" sz="1400" dirty="0"/>
              <a:t>Stig </a:t>
            </a:r>
            <a:r>
              <a:rPr lang="sv-SE" sz="1400" dirty="0" err="1"/>
              <a:t>Lagerbielke</a:t>
            </a:r>
            <a:endParaRPr lang="sv-SE" sz="1400" dirty="0"/>
          </a:p>
          <a:p>
            <a:r>
              <a:rPr lang="sv-SE" sz="1400" dirty="0"/>
              <a:t>Rasmus Åberg</a:t>
            </a:r>
          </a:p>
          <a:p>
            <a:r>
              <a:rPr lang="sv-SE" sz="1400" dirty="0"/>
              <a:t>Theo </a:t>
            </a:r>
            <a:r>
              <a:rPr lang="sv-SE" sz="1400" dirty="0" err="1"/>
              <a:t>Dojcinovski</a:t>
            </a:r>
            <a:r>
              <a:rPr lang="sv-SE" sz="1400" dirty="0"/>
              <a:t> (13)</a:t>
            </a:r>
          </a:p>
          <a:p>
            <a:r>
              <a:rPr lang="sv-SE" sz="1400" dirty="0"/>
              <a:t>Ebbe Nordén</a:t>
            </a:r>
          </a:p>
          <a:p>
            <a:r>
              <a:rPr lang="sv-SE" sz="1400" dirty="0"/>
              <a:t>Liam Salinas Koskenkorva</a:t>
            </a:r>
          </a:p>
          <a:p>
            <a:endParaRPr lang="sv-SE" dirty="0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BB94D25-A249-F413-A0C6-B1F240007FC1}"/>
              </a:ext>
            </a:extLst>
          </p:cNvPr>
          <p:cNvSpPr txBox="1"/>
          <p:nvPr/>
        </p:nvSpPr>
        <p:spPr>
          <a:xfrm>
            <a:off x="2333662" y="1529837"/>
            <a:ext cx="2349041" cy="40010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b="1" dirty="0"/>
              <a:t>2011- 12-14+1</a:t>
            </a:r>
          </a:p>
          <a:p>
            <a:r>
              <a:rPr lang="sv-SE" sz="1400" dirty="0"/>
              <a:t>Gustav Benjaminsson MV</a:t>
            </a:r>
          </a:p>
          <a:p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Emil Nilsson</a:t>
            </a:r>
          </a:p>
          <a:p>
            <a:r>
              <a:rPr lang="sv-SE" sz="1400" dirty="0"/>
              <a:t>Hjalmar Hörberg</a:t>
            </a:r>
          </a:p>
          <a:p>
            <a:r>
              <a:rPr lang="sv-SE" sz="1400" dirty="0"/>
              <a:t>Isak Palm </a:t>
            </a:r>
          </a:p>
          <a:p>
            <a:r>
              <a:rPr lang="sv-SE" sz="1400" dirty="0"/>
              <a:t>Viggo Björnlund</a:t>
            </a:r>
          </a:p>
          <a:p>
            <a:r>
              <a:rPr lang="sv-SE" sz="1400" dirty="0"/>
              <a:t>Adam Ekholm</a:t>
            </a:r>
          </a:p>
          <a:p>
            <a:r>
              <a:rPr lang="sv-SE" sz="1400" dirty="0"/>
              <a:t>Axel Sundqvist</a:t>
            </a:r>
          </a:p>
          <a:p>
            <a:r>
              <a:rPr lang="sv-SE" sz="1400" dirty="0"/>
              <a:t>Ebbe Westerblom Svensson</a:t>
            </a:r>
          </a:p>
          <a:p>
            <a:r>
              <a:rPr lang="sv-SE" sz="1400" dirty="0"/>
              <a:t>Olle </a:t>
            </a:r>
            <a:r>
              <a:rPr lang="sv-SE" sz="1400" dirty="0" err="1"/>
              <a:t>Dürango</a:t>
            </a:r>
            <a:endParaRPr lang="sv-SE" sz="1400" dirty="0"/>
          </a:p>
          <a:p>
            <a:r>
              <a:rPr lang="sv-SE" sz="1400" dirty="0"/>
              <a:t>William Friberg</a:t>
            </a:r>
          </a:p>
          <a:p>
            <a:r>
              <a:rPr lang="sv-SE" sz="1400" dirty="0"/>
              <a:t>Adrian Holm</a:t>
            </a:r>
          </a:p>
          <a:p>
            <a:r>
              <a:rPr lang="sv-SE" sz="1400" dirty="0"/>
              <a:t>Carl Andersson-Blom</a:t>
            </a:r>
          </a:p>
          <a:p>
            <a:r>
              <a:rPr lang="sv-SE" sz="1400" dirty="0"/>
              <a:t>Oskar </a:t>
            </a:r>
            <a:r>
              <a:rPr lang="sv-SE" sz="1400" dirty="0" err="1"/>
              <a:t>Broqvist</a:t>
            </a:r>
            <a:endParaRPr lang="sv-SE" sz="1400" dirty="0"/>
          </a:p>
          <a:p>
            <a:r>
              <a:rPr lang="sv-SE" sz="1400" dirty="0"/>
              <a:t>Theo Svärd?	</a:t>
            </a:r>
          </a:p>
          <a:p>
            <a:r>
              <a:rPr lang="sv-SE" sz="1400" dirty="0"/>
              <a:t>Charlie </a:t>
            </a:r>
            <a:r>
              <a:rPr lang="sv-SE" sz="1400" dirty="0" err="1"/>
              <a:t>Hultbäck</a:t>
            </a:r>
            <a:endParaRPr lang="sv-SE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BAC299-ECCC-2182-2099-8744FDFBC864}"/>
              </a:ext>
            </a:extLst>
          </p:cNvPr>
          <p:cNvSpPr txBox="1"/>
          <p:nvPr/>
        </p:nvSpPr>
        <p:spPr>
          <a:xfrm>
            <a:off x="7585086" y="1537094"/>
            <a:ext cx="1957715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b="1" dirty="0"/>
              <a:t>2013 - 18+3</a:t>
            </a:r>
          </a:p>
          <a:p>
            <a:r>
              <a:rPr lang="sv-SE" sz="1400" dirty="0"/>
              <a:t>Oskar </a:t>
            </a:r>
            <a:r>
              <a:rPr lang="sv-SE" sz="1400" dirty="0" err="1"/>
              <a:t>Zaleskiewicz</a:t>
            </a:r>
            <a:r>
              <a:rPr lang="sv-SE" sz="1400" dirty="0"/>
              <a:t> MV</a:t>
            </a:r>
          </a:p>
          <a:p>
            <a:r>
              <a:rPr lang="sv-SE" sz="1400" dirty="0"/>
              <a:t>Viggo Juhlin MV</a:t>
            </a:r>
          </a:p>
          <a:p>
            <a:r>
              <a:rPr lang="sv-SE" sz="1400" dirty="0"/>
              <a:t>Edward </a:t>
            </a:r>
            <a:r>
              <a:rPr lang="sv-SE" sz="1400" dirty="0" err="1"/>
              <a:t>Salomsson</a:t>
            </a:r>
            <a:r>
              <a:rPr lang="sv-SE" sz="1400" dirty="0"/>
              <a:t> MV</a:t>
            </a:r>
          </a:p>
          <a:p>
            <a:endParaRPr lang="sv-SE" sz="1400" dirty="0"/>
          </a:p>
          <a:p>
            <a:r>
              <a:rPr lang="sv-SE" sz="1400" dirty="0"/>
              <a:t>Felix J</a:t>
            </a:r>
          </a:p>
          <a:p>
            <a:r>
              <a:rPr lang="sv-SE" sz="1400" dirty="0"/>
              <a:t>Elton R</a:t>
            </a:r>
          </a:p>
          <a:p>
            <a:r>
              <a:rPr lang="sv-SE" sz="1400" dirty="0"/>
              <a:t>Eric S</a:t>
            </a:r>
          </a:p>
          <a:p>
            <a:r>
              <a:rPr lang="sv-SE" sz="1400" dirty="0"/>
              <a:t>Viggo B</a:t>
            </a:r>
          </a:p>
          <a:p>
            <a:r>
              <a:rPr lang="sv-SE" sz="1400" dirty="0"/>
              <a:t>Nicklas K</a:t>
            </a:r>
          </a:p>
          <a:p>
            <a:r>
              <a:rPr lang="sv-SE" sz="1400" dirty="0"/>
              <a:t>Melker C	</a:t>
            </a:r>
          </a:p>
          <a:p>
            <a:r>
              <a:rPr lang="sv-SE" sz="1400" dirty="0"/>
              <a:t>Alex F</a:t>
            </a:r>
          </a:p>
          <a:p>
            <a:r>
              <a:rPr lang="sv-SE" sz="1400" dirty="0"/>
              <a:t>Olle B</a:t>
            </a:r>
          </a:p>
          <a:p>
            <a:r>
              <a:rPr lang="sv-SE" sz="1400" dirty="0"/>
              <a:t>Seth S</a:t>
            </a:r>
          </a:p>
          <a:p>
            <a:r>
              <a:rPr lang="sv-SE" sz="1400" dirty="0" err="1"/>
              <a:t>Zeb</a:t>
            </a:r>
            <a:r>
              <a:rPr lang="sv-SE" sz="1400" dirty="0"/>
              <a:t> B	</a:t>
            </a:r>
          </a:p>
          <a:p>
            <a:r>
              <a:rPr lang="sv-SE" sz="1400" dirty="0"/>
              <a:t>Isac C</a:t>
            </a:r>
          </a:p>
          <a:p>
            <a:r>
              <a:rPr lang="sv-SE" sz="1400" dirty="0" err="1"/>
              <a:t>Reinis</a:t>
            </a:r>
            <a:r>
              <a:rPr lang="sv-SE" sz="1400" dirty="0"/>
              <a:t> R</a:t>
            </a:r>
          </a:p>
          <a:p>
            <a:r>
              <a:rPr lang="sv-SE" sz="1400" dirty="0"/>
              <a:t>John S</a:t>
            </a:r>
          </a:p>
          <a:p>
            <a:r>
              <a:rPr lang="sv-SE" sz="1400" dirty="0"/>
              <a:t>Arthur RS</a:t>
            </a:r>
          </a:p>
          <a:p>
            <a:r>
              <a:rPr lang="sv-SE" sz="1400" dirty="0"/>
              <a:t>Hugo S	</a:t>
            </a:r>
          </a:p>
          <a:p>
            <a:r>
              <a:rPr lang="sv-SE" sz="1400" dirty="0"/>
              <a:t>Adrian B</a:t>
            </a:r>
          </a:p>
          <a:p>
            <a:r>
              <a:rPr lang="sv-SE" sz="1400" dirty="0"/>
              <a:t>Eskil H</a:t>
            </a:r>
          </a:p>
          <a:p>
            <a:r>
              <a:rPr lang="sv-SE" sz="1400" dirty="0"/>
              <a:t>Mille H</a:t>
            </a:r>
          </a:p>
          <a:p>
            <a:r>
              <a:rPr lang="sv-SE" sz="1400" dirty="0"/>
              <a:t>Vincent J</a:t>
            </a:r>
          </a:p>
        </p:txBody>
      </p:sp>
    </p:spTree>
    <p:extLst>
      <p:ext uri="{BB962C8B-B14F-4D97-AF65-F5344CB8AC3E}">
        <p14:creationId xmlns:p14="http://schemas.microsoft.com/office/powerpoint/2010/main" val="3051678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Ledare U-13</a:t>
            </a:r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4CE22F4-E9F5-EB7A-762E-5EC1E07463F7}"/>
              </a:ext>
            </a:extLst>
          </p:cNvPr>
          <p:cNvSpPr txBox="1"/>
          <p:nvPr/>
        </p:nvSpPr>
        <p:spPr>
          <a:xfrm>
            <a:off x="4197111" y="2029820"/>
            <a:ext cx="616088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Tränare: </a:t>
            </a:r>
          </a:p>
          <a:p>
            <a:r>
              <a:rPr lang="sv-SE" dirty="0"/>
              <a:t>Henrik Jonsson</a:t>
            </a:r>
          </a:p>
          <a:p>
            <a:r>
              <a:rPr lang="sv-SE" dirty="0"/>
              <a:t>Anna Sara</a:t>
            </a:r>
          </a:p>
          <a:p>
            <a:r>
              <a:rPr lang="sv-SE" dirty="0"/>
              <a:t>Dennis Lundin</a:t>
            </a:r>
          </a:p>
          <a:p>
            <a:endParaRPr lang="sv-SE" dirty="0"/>
          </a:p>
          <a:p>
            <a:r>
              <a:rPr lang="sv-SE" dirty="0"/>
              <a:t>Materialansvarig:</a:t>
            </a:r>
          </a:p>
          <a:p>
            <a:r>
              <a:rPr lang="sv-SE" dirty="0"/>
              <a:t>Tobias Pettersson </a:t>
            </a:r>
          </a:p>
          <a:p>
            <a:endParaRPr lang="sv-SE" dirty="0"/>
          </a:p>
          <a:p>
            <a:r>
              <a:rPr lang="sv-SE" dirty="0"/>
              <a:t>Lagledare: </a:t>
            </a:r>
          </a:p>
          <a:p>
            <a:r>
              <a:rPr lang="sv-SE" dirty="0"/>
              <a:t>?</a:t>
            </a:r>
          </a:p>
          <a:p>
            <a:endParaRPr lang="sv-SE" dirty="0"/>
          </a:p>
          <a:p>
            <a:r>
              <a:rPr lang="sv-SE" dirty="0"/>
              <a:t>Cupansvarig: </a:t>
            </a:r>
          </a:p>
          <a:p>
            <a:r>
              <a:rPr lang="sv-S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10330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6000"/>
              <a:t>Upplägg träning/match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2AE31953-1A6D-CE03-4D92-6531CC7D54F1}"/>
              </a:ext>
            </a:extLst>
          </p:cNvPr>
          <p:cNvSpPr txBox="1"/>
          <p:nvPr/>
        </p:nvSpPr>
        <p:spPr>
          <a:xfrm>
            <a:off x="1924592" y="2109033"/>
            <a:ext cx="6206964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b="1" dirty="0"/>
              <a:t>U13 – Team 12   - </a:t>
            </a:r>
            <a:r>
              <a:rPr lang="sv-SE" dirty="0"/>
              <a:t>3 </a:t>
            </a:r>
            <a:r>
              <a:rPr lang="sv-SE" dirty="0" err="1"/>
              <a:t>ispass</a:t>
            </a:r>
            <a:r>
              <a:rPr lang="sv-SE" dirty="0"/>
              <a:t> i veckan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/>
              <a:t>1 gemensamt hela B-blocket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/>
              <a:t>1 rena U13 (flera 12:or </a:t>
            </a:r>
            <a:r>
              <a:rPr lang="sv-SE" dirty="0" err="1"/>
              <a:t>ev</a:t>
            </a:r>
            <a:r>
              <a:rPr lang="sv-SE" dirty="0"/>
              <a:t> dubblering) fyll även upp från U12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/>
              <a:t>1 gemensamt med U12</a:t>
            </a:r>
          </a:p>
          <a:p>
            <a:endParaRPr lang="sv-SE" sz="1400" dirty="0"/>
          </a:p>
          <a:p>
            <a:endParaRPr lang="sv-SE" sz="1400" dirty="0"/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718F1D73-1FD9-5571-36B2-134E7E034A53}"/>
              </a:ext>
            </a:extLst>
          </p:cNvPr>
          <p:cNvSpPr txBox="1"/>
          <p:nvPr/>
        </p:nvSpPr>
        <p:spPr>
          <a:xfrm>
            <a:off x="1924592" y="4066848"/>
            <a:ext cx="89139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Anmäla ett lag till B1 </a:t>
            </a:r>
            <a:r>
              <a:rPr lang="sv-SE" dirty="0" err="1"/>
              <a:t>Div</a:t>
            </a:r>
            <a:r>
              <a:rPr lang="sv-SE" dirty="0"/>
              <a:t> 1 och ett lag till B2 </a:t>
            </a:r>
            <a:r>
              <a:rPr lang="sv-SE" dirty="0" err="1"/>
              <a:t>Div</a:t>
            </a:r>
            <a:r>
              <a:rPr lang="sv-SE" dirty="0"/>
              <a:t> 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Ambitionen är att alltid ställa upp med 15 utespelare.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Viktigt att poängtera att vi spelar inom blocket vilket medför att även födda 2011 kommer att spela med U13.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Viktigt att även födda 2013 får testa på helplan under säsongen.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DM</a:t>
            </a:r>
          </a:p>
        </p:txBody>
      </p:sp>
    </p:spTree>
    <p:extLst>
      <p:ext uri="{BB962C8B-B14F-4D97-AF65-F5344CB8AC3E}">
        <p14:creationId xmlns:p14="http://schemas.microsoft.com/office/powerpoint/2010/main" val="490193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3"/>
            <a:ext cx="8229600" cy="731428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Candara" panose="020E0502030303020204" pitchFamily="34" charset="0"/>
              </a:rPr>
              <a:t>2024 - 2025</a:t>
            </a:r>
          </a:p>
          <a:p>
            <a:pPr marL="34290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sv-SE" sz="1800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Hockey camp v 31.</a:t>
            </a:r>
          </a:p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Uppstart v 32 med isträningar. </a:t>
            </a:r>
          </a:p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Lagkassa. </a:t>
            </a: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Kioskschema.</a:t>
            </a:r>
          </a:p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Körning matcher. </a:t>
            </a:r>
          </a:p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Förråd. </a:t>
            </a:r>
          </a:p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Cuper.</a:t>
            </a:r>
          </a:p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Egen cup ( </a:t>
            </a:r>
            <a:r>
              <a:rPr lang="sv-SE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One</a:t>
            </a:r>
            <a:r>
              <a:rPr lang="sv-SE" sz="1800" kern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partner cup 3 dagars i mars 2025) </a:t>
            </a:r>
          </a:p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Ordningsregler. </a:t>
            </a:r>
          </a:p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Föräldrar regler. 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Värdegrund. 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800" kern="100" dirty="0">
                <a:latin typeface="Calibri" panose="020F0502020204030204" pitchFamily="34" charset="0"/>
                <a:cs typeface="Arial" panose="020B0604020202020204" pitchFamily="34" charset="0"/>
              </a:rPr>
              <a:t>Övrigt </a:t>
            </a:r>
          </a:p>
          <a:p>
            <a:endParaRPr lang="sv-SE" dirty="0">
              <a:latin typeface="Candara" panose="020E0502030303020204" pitchFamily="34" charset="0"/>
            </a:endParaRPr>
          </a:p>
          <a:p>
            <a:endParaRPr lang="sv-SE" dirty="0">
              <a:latin typeface="Candara" panose="020E0502030303020204" pitchFamily="34" charset="0"/>
            </a:endParaRPr>
          </a:p>
          <a:p>
            <a:r>
              <a:rPr lang="sv-SE" dirty="0">
                <a:latin typeface="Candara" panose="020E0502030303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352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5349C-E220-8E90-40F4-3DB84AA635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60BD7C-5B86-8CAA-0DBA-8E23FC0A3F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214F5D7-85BF-537A-BBD4-FDB2F68AD2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82459" y="80962"/>
            <a:ext cx="12192000" cy="6858001"/>
          </a:xfrm>
          <a:prstGeom prst="rect">
            <a:avLst/>
          </a:prstGeom>
        </p:spPr>
      </p:pic>
      <p:sp>
        <p:nvSpPr>
          <p:cNvPr id="5" name="Rubrik 2">
            <a:extLst>
              <a:ext uri="{FF2B5EF4-FFF2-40B4-BE49-F238E27FC236}">
                <a16:creationId xmlns:a16="http://schemas.microsoft.com/office/drawing/2014/main" id="{D3960E60-5299-EBEE-F081-178699BE76B5}"/>
              </a:ext>
            </a:extLst>
          </p:cNvPr>
          <p:cNvSpPr txBox="1">
            <a:spLocks/>
          </p:cNvSpPr>
          <p:nvPr/>
        </p:nvSpPr>
        <p:spPr>
          <a:xfrm>
            <a:off x="1589314" y="117230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Candara" panose="020E0502030303020204" pitchFamily="34" charset="0"/>
              </a:rPr>
              <a:t>Ordningsregler</a:t>
            </a:r>
          </a:p>
        </p:txBody>
      </p:sp>
      <p:sp>
        <p:nvSpPr>
          <p:cNvPr id="6" name="textruta 2">
            <a:extLst>
              <a:ext uri="{FF2B5EF4-FFF2-40B4-BE49-F238E27FC236}">
                <a16:creationId xmlns:a16="http://schemas.microsoft.com/office/drawing/2014/main" id="{7B73C05F-E3C4-CB56-E7E8-3C5F23D7897F}"/>
              </a:ext>
            </a:extLst>
          </p:cNvPr>
          <p:cNvSpPr txBox="1"/>
          <p:nvPr/>
        </p:nvSpPr>
        <p:spPr>
          <a:xfrm>
            <a:off x="931979" y="1369958"/>
            <a:ext cx="529517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Träning </a:t>
            </a:r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Anmäl planerad närvaro/ frånvaro i god tid </a:t>
            </a:r>
          </a:p>
          <a:p>
            <a:endParaRPr lang="sv-SE" sz="1400" dirty="0"/>
          </a:p>
          <a:p>
            <a:r>
              <a:rPr lang="sv-SE" sz="1400" dirty="0"/>
              <a:t>Svara på kallelsen-ange orsak vid eventuellt förhinder</a:t>
            </a:r>
          </a:p>
          <a:p>
            <a:endParaRPr lang="sv-SE" sz="1400" dirty="0"/>
          </a:p>
          <a:p>
            <a:r>
              <a:rPr lang="sv-SE" sz="1400" dirty="0"/>
              <a:t>Kom i tid och väl förberedd</a:t>
            </a:r>
          </a:p>
          <a:p>
            <a:endParaRPr lang="sv-SE" sz="1400" dirty="0"/>
          </a:p>
          <a:p>
            <a:r>
              <a:rPr lang="sv-SE" sz="1400" dirty="0"/>
              <a:t>Löparskor ska alltid vara med</a:t>
            </a:r>
          </a:p>
          <a:p>
            <a:endParaRPr lang="sv-SE" sz="1400" dirty="0"/>
          </a:p>
          <a:p>
            <a:r>
              <a:rPr lang="sv-SE" sz="1400" dirty="0"/>
              <a:t>Lyssna på oss ledare och var fokuserad under hela träningen. Is/fys</a:t>
            </a:r>
          </a:p>
          <a:p>
            <a:endParaRPr lang="sv-SE" sz="1400" dirty="0"/>
          </a:p>
          <a:p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Jag kommer DIREKT på signal från tränare när vi ska samlas</a:t>
            </a:r>
          </a:p>
          <a:p>
            <a:endParaRPr lang="sv-SE" sz="1400" dirty="0"/>
          </a:p>
          <a:p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Drickapaus är DRICKAPAUS, inte rast, allmänhetens åkning eller fri lek med puck</a:t>
            </a:r>
          </a:p>
          <a:p>
            <a:endParaRPr lang="sv-SE" sz="1400" dirty="0"/>
          </a:p>
          <a:p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Jag gör alltid mitt bästa, 100% insats, och uppmuntrar mina lagkompisar att göra det samma.</a:t>
            </a:r>
          </a:p>
          <a:p>
            <a:endParaRPr lang="sv-SE" sz="1400" dirty="0"/>
          </a:p>
          <a:p>
            <a:r>
              <a:rPr lang="sv-SE" sz="1400" dirty="0"/>
              <a:t>ALLA duschar efter träning</a:t>
            </a:r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</p:txBody>
      </p:sp>
      <p:sp>
        <p:nvSpPr>
          <p:cNvPr id="7" name="textruta 2">
            <a:extLst>
              <a:ext uri="{FF2B5EF4-FFF2-40B4-BE49-F238E27FC236}">
                <a16:creationId xmlns:a16="http://schemas.microsoft.com/office/drawing/2014/main" id="{47A9199B-BB15-89A0-D480-99BE2A50E283}"/>
              </a:ext>
            </a:extLst>
          </p:cNvPr>
          <p:cNvSpPr txBox="1"/>
          <p:nvPr/>
        </p:nvSpPr>
        <p:spPr>
          <a:xfrm>
            <a:off x="6227153" y="1369958"/>
            <a:ext cx="594770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Match</a:t>
            </a:r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Anmäl planerad närvaro / frånvaro minst 4 dagar innan matchdag</a:t>
            </a:r>
          </a:p>
          <a:p>
            <a:endParaRPr lang="sv-SE" sz="1400" dirty="0"/>
          </a:p>
          <a:p>
            <a:r>
              <a:rPr lang="sv-SE" sz="1400" dirty="0"/>
              <a:t>Svara på kallelsen-ange orsak vid eventuellt förhinder</a:t>
            </a:r>
          </a:p>
          <a:p>
            <a:endParaRPr lang="sv-SE" sz="1400" dirty="0"/>
          </a:p>
          <a:p>
            <a:r>
              <a:rPr lang="sv-SE" sz="1400" dirty="0"/>
              <a:t>Kom i tid och väl förberedd</a:t>
            </a:r>
          </a:p>
          <a:p>
            <a:endParaRPr lang="sv-SE" sz="1400" dirty="0"/>
          </a:p>
          <a:p>
            <a:r>
              <a:rPr lang="sv-SE" sz="1400" dirty="0"/>
              <a:t>Löparskor ska alltid vara med samt svart uppvärmningsställ med fördel Trojaställ</a:t>
            </a:r>
          </a:p>
          <a:p>
            <a:endParaRPr lang="sv-SE" sz="1400" dirty="0"/>
          </a:p>
          <a:p>
            <a:r>
              <a:rPr lang="sv-SE" sz="1400" dirty="0"/>
              <a:t>Lyssna på oss ledare och var fokuserad under hela matchen</a:t>
            </a:r>
          </a:p>
          <a:p>
            <a:endParaRPr lang="sv-SE" sz="1400" dirty="0"/>
          </a:p>
          <a:p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Bidra till positiv stämning och uppmuntra lagkompisar att prestera på topp</a:t>
            </a:r>
          </a:p>
          <a:p>
            <a:endParaRPr lang="sv-SE" sz="1400" dirty="0"/>
          </a:p>
          <a:p>
            <a:r>
              <a:rPr lang="sv-SE" sz="1400" dirty="0"/>
              <a:t>Inga föräldrar i omklädningrummet</a:t>
            </a:r>
          </a:p>
          <a:p>
            <a:endParaRPr lang="sv-SE" sz="1400" dirty="0"/>
          </a:p>
          <a:p>
            <a:r>
              <a:rPr lang="sv-SE" sz="1400" dirty="0"/>
              <a:t>Inget spring till kiosk mm från samlingstid- matchslut</a:t>
            </a:r>
          </a:p>
          <a:p>
            <a:endParaRPr lang="sv-SE" sz="1400" dirty="0"/>
          </a:p>
          <a:p>
            <a:r>
              <a:rPr lang="sv-SE" sz="1400" dirty="0"/>
              <a:t>ALLA duschar efter varje match</a:t>
            </a:r>
          </a:p>
          <a:p>
            <a:endParaRPr lang="sv-SE" sz="1400" dirty="0"/>
          </a:p>
          <a:p>
            <a:br>
              <a:rPr lang="sv-SE" sz="1400" dirty="0"/>
            </a:br>
            <a:endParaRPr lang="sv-SE" sz="1400" dirty="0"/>
          </a:p>
          <a:p>
            <a:pPr algn="ctr"/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2406079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136197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019504" y="347540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Candara" panose="020E0502030303020204" pitchFamily="34" charset="0"/>
              </a:rPr>
              <a:t>Riktlinjer föräldrar</a:t>
            </a:r>
          </a:p>
        </p:txBody>
      </p:sp>
      <p:sp>
        <p:nvSpPr>
          <p:cNvPr id="7" name="textruta 2">
            <a:extLst>
              <a:ext uri="{FF2B5EF4-FFF2-40B4-BE49-F238E27FC236}">
                <a16:creationId xmlns:a16="http://schemas.microsoft.com/office/drawing/2014/main" id="{BFB3C810-A90D-E0CC-2379-21060690223C}"/>
              </a:ext>
            </a:extLst>
          </p:cNvPr>
          <p:cNvSpPr txBox="1"/>
          <p:nvPr/>
        </p:nvSpPr>
        <p:spPr>
          <a:xfrm>
            <a:off x="613144" y="1997749"/>
            <a:ext cx="10356111" cy="3635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lnSpc>
                <a:spcPct val="107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sv-SE" kern="100" dirty="0">
                <a:latin typeface="Calibri" panose="020F0502020204030204" pitchFamily="34" charset="0"/>
                <a:cs typeface="Arial" panose="020B0604020202020204" pitchFamily="34" charset="0"/>
              </a:rPr>
              <a:t>Motivera barnet att spela efter reglerna med topp insats. Barn lär bäst av positiv feedback, applådera goda prestationer</a:t>
            </a:r>
          </a:p>
          <a:p>
            <a:pPr marL="342900" indent="-342900" fontAlgn="base">
              <a:lnSpc>
                <a:spcPct val="107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sv-SE" kern="100" dirty="0">
                <a:latin typeface="Calibri" panose="020F0502020204030204" pitchFamily="34" charset="0"/>
                <a:cs typeface="Arial" panose="020B0604020202020204" pitchFamily="34" charset="0"/>
              </a:rPr>
              <a:t>Aldrig jämföra ditt barn med andra spelare, det leder bara till avundssjuka, det hör inte hemma i idrotten</a:t>
            </a:r>
          </a:p>
          <a:p>
            <a:pPr marL="342900" indent="-342900" fontAlgn="base">
              <a:lnSpc>
                <a:spcPct val="107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sv-SE" kern="100" dirty="0">
                <a:latin typeface="Calibri" panose="020F0502020204030204" pitchFamily="34" charset="0"/>
                <a:cs typeface="Arial" panose="020B0604020202020204" pitchFamily="34" charset="0"/>
              </a:rPr>
              <a:t>Visa respekt för motståndare och domare. Undvik att ropa nedsättande kommentarer till både med- motspelare, domare och ledare. Vi som vuxna måste föregå med gott exempel. </a:t>
            </a:r>
          </a:p>
          <a:p>
            <a:pPr marL="342900" indent="-342900" fontAlgn="base">
              <a:lnSpc>
                <a:spcPct val="107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sv-SE" kern="100" dirty="0">
                <a:latin typeface="Calibri" panose="020F0502020204030204" pitchFamily="34" charset="0"/>
                <a:cs typeface="Arial" panose="020B0604020202020204" pitchFamily="34" charset="0"/>
              </a:rPr>
              <a:t>Omklädningsrum och avbytarbänken är FÖRÄLDRARFRI zon </a:t>
            </a:r>
          </a:p>
          <a:p>
            <a:pPr marL="342900" indent="-342900" fontAlgn="base">
              <a:lnSpc>
                <a:spcPct val="107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sv-SE" kern="100" dirty="0">
                <a:latin typeface="Calibri" panose="020F0502020204030204" pitchFamily="34" charset="0"/>
                <a:cs typeface="Arial" panose="020B0604020202020204" pitchFamily="34" charset="0"/>
              </a:rPr>
              <a:t>Hjälp ditt barn att hantera både med- och motgång, vinst eller förlust.</a:t>
            </a:r>
          </a:p>
          <a:p>
            <a:pPr marL="342900" indent="-342900" fontAlgn="base">
              <a:lnSpc>
                <a:spcPct val="107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sv-SE" kern="100" dirty="0">
                <a:latin typeface="Calibri" panose="020F0502020204030204" pitchFamily="34" charset="0"/>
                <a:cs typeface="Arial" panose="020B0604020202020204" pitchFamily="34" charset="0"/>
              </a:rPr>
              <a:t>Fokus ska vara på spelarutveckling, inte överdrivet fokus på matchresultat </a:t>
            </a:r>
          </a:p>
          <a:p>
            <a:pPr marL="342900" indent="-342900" fontAlgn="base">
              <a:lnSpc>
                <a:spcPct val="107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sv-SE" kern="100" dirty="0">
                <a:latin typeface="Calibri" panose="020F0502020204030204" pitchFamily="34" charset="0"/>
                <a:cs typeface="Arial" panose="020B0604020202020204" pitchFamily="34" charset="0"/>
              </a:rPr>
              <a:t>Kom ihåg att det är tränare som bestämmer hur träningarna planeras och hur laguttag ser ut. Är du som förälder oenig kan man ta det upp med samordnare/tränare. Konstruktiv kritik tål alla men ”läktarexpertis” bidra till en positiv klubb/lagmiljö.</a:t>
            </a:r>
          </a:p>
          <a:p>
            <a:pPr marL="342900" indent="-342900" fontAlgn="base">
              <a:lnSpc>
                <a:spcPct val="107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sv-SE" kern="100" dirty="0">
                <a:latin typeface="Calibri" panose="020F0502020204030204" pitchFamily="34" charset="0"/>
                <a:cs typeface="Arial" panose="020B0604020202020204" pitchFamily="34" charset="0"/>
              </a:rPr>
              <a:t>Bidra positivt till ett inkluderande miljö. Det är nolltolerans mot mobbing    </a:t>
            </a:r>
          </a:p>
        </p:txBody>
      </p:sp>
    </p:spTree>
    <p:extLst>
      <p:ext uri="{BB962C8B-B14F-4D97-AF65-F5344CB8AC3E}">
        <p14:creationId xmlns:p14="http://schemas.microsoft.com/office/powerpoint/2010/main" val="1770881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CD30E03A-E891-0785-6A24-F5332D38E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4223" y="798216"/>
            <a:ext cx="4000280" cy="4726578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B69BAE8C-17D6-8AFD-2B22-A0F5A95B8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2969" y="798217"/>
            <a:ext cx="4708344" cy="472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28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1723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/>
              <a:t>Spelare B-block</a:t>
            </a:r>
            <a:endParaRPr lang="sv-SE">
              <a:latin typeface="Candara" panose="020E0502030303020204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5D123E8D-EBE8-E95B-553E-E10CBC19A196}"/>
              </a:ext>
            </a:extLst>
          </p:cNvPr>
          <p:cNvSpPr txBox="1"/>
          <p:nvPr/>
        </p:nvSpPr>
        <p:spPr>
          <a:xfrm>
            <a:off x="6310126" y="1533465"/>
            <a:ext cx="2273251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b="1" dirty="0"/>
              <a:t>2012 - 18+3</a:t>
            </a:r>
          </a:p>
          <a:p>
            <a:r>
              <a:rPr lang="sv-SE" sz="1300" dirty="0"/>
              <a:t>Malte</a:t>
            </a:r>
            <a:r>
              <a:rPr lang="sv-SE" sz="1400" dirty="0"/>
              <a:t> Åhman MV</a:t>
            </a:r>
          </a:p>
          <a:p>
            <a:r>
              <a:rPr lang="sv-SE" sz="1400" dirty="0"/>
              <a:t>Noel Falk MV</a:t>
            </a:r>
          </a:p>
          <a:p>
            <a:r>
              <a:rPr lang="sv-SE" sz="1400" dirty="0"/>
              <a:t>Hugo Nilsson MV </a:t>
            </a:r>
          </a:p>
          <a:p>
            <a:endParaRPr lang="sv-SE" sz="1400" dirty="0"/>
          </a:p>
          <a:p>
            <a:r>
              <a:rPr lang="sv-SE" sz="1400" dirty="0"/>
              <a:t>Axel Petersson</a:t>
            </a:r>
          </a:p>
          <a:p>
            <a:r>
              <a:rPr lang="sv-SE" sz="1400" dirty="0"/>
              <a:t>Hunor Szilveszter</a:t>
            </a:r>
          </a:p>
          <a:p>
            <a:r>
              <a:rPr lang="sv-SE" sz="1400" dirty="0"/>
              <a:t>Max Salomonsson</a:t>
            </a:r>
          </a:p>
          <a:p>
            <a:r>
              <a:rPr lang="sv-SE" sz="1400" dirty="0"/>
              <a:t>Olle Falk</a:t>
            </a:r>
          </a:p>
          <a:p>
            <a:r>
              <a:rPr lang="sv-SE" sz="1400" dirty="0"/>
              <a:t>Stellan Ljung</a:t>
            </a:r>
          </a:p>
          <a:p>
            <a:r>
              <a:rPr lang="sv-SE" sz="1400" dirty="0"/>
              <a:t>August Karlsson</a:t>
            </a:r>
          </a:p>
          <a:p>
            <a:r>
              <a:rPr lang="sv-SE" sz="1400" dirty="0"/>
              <a:t>Ellen Gunnarsson</a:t>
            </a:r>
          </a:p>
          <a:p>
            <a:r>
              <a:rPr lang="sv-SE" sz="1400" dirty="0"/>
              <a:t>Ludvig Roos</a:t>
            </a:r>
          </a:p>
          <a:p>
            <a:r>
              <a:rPr lang="sv-SE" sz="1400" dirty="0"/>
              <a:t>Melker Lundin</a:t>
            </a:r>
          </a:p>
          <a:p>
            <a:r>
              <a:rPr lang="sv-SE" sz="1400" dirty="0"/>
              <a:t>Noah Jonsson</a:t>
            </a:r>
          </a:p>
          <a:p>
            <a:r>
              <a:rPr lang="sv-SE" sz="1400" dirty="0"/>
              <a:t>Felix Augustsson Götesson</a:t>
            </a:r>
          </a:p>
          <a:p>
            <a:r>
              <a:rPr lang="sv-SE" sz="1400" dirty="0"/>
              <a:t>Ludvig Modeé (11)</a:t>
            </a:r>
          </a:p>
          <a:p>
            <a:r>
              <a:rPr lang="sv-SE" sz="1400" dirty="0"/>
              <a:t>Simon Gustavsson  </a:t>
            </a:r>
          </a:p>
          <a:p>
            <a:r>
              <a:rPr lang="sv-SE" sz="1400" dirty="0"/>
              <a:t>Stig Lagerbielke</a:t>
            </a:r>
          </a:p>
          <a:p>
            <a:r>
              <a:rPr lang="sv-SE" sz="1400" dirty="0"/>
              <a:t>Rasmus Åberg</a:t>
            </a:r>
          </a:p>
          <a:p>
            <a:r>
              <a:rPr lang="sv-SE" sz="1400" dirty="0"/>
              <a:t>Theo Dojcinovski (13)</a:t>
            </a:r>
          </a:p>
          <a:p>
            <a:r>
              <a:rPr lang="sv-SE" sz="1400" dirty="0"/>
              <a:t>Ebbe Nordén</a:t>
            </a:r>
          </a:p>
          <a:p>
            <a:r>
              <a:rPr lang="sv-SE" sz="1400" dirty="0"/>
              <a:t>Liam Salinas Koskenkorva</a:t>
            </a:r>
          </a:p>
          <a:p>
            <a:endParaRPr lang="sv-SE" dirty="0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BB94D25-A249-F413-A0C6-B1F240007FC1}"/>
              </a:ext>
            </a:extLst>
          </p:cNvPr>
          <p:cNvSpPr txBox="1"/>
          <p:nvPr/>
        </p:nvSpPr>
        <p:spPr>
          <a:xfrm>
            <a:off x="2333662" y="1529837"/>
            <a:ext cx="2349041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b="1" dirty="0"/>
              <a:t>2011- 12-14+1</a:t>
            </a:r>
          </a:p>
          <a:p>
            <a:r>
              <a:rPr lang="sv-SE" sz="1400" dirty="0"/>
              <a:t>Gustav Benjaminsson MV</a:t>
            </a:r>
          </a:p>
          <a:p>
            <a:endParaRPr lang="sv-SE" sz="1400" dirty="0"/>
          </a:p>
          <a:p>
            <a:r>
              <a:rPr lang="sv-SE" sz="1400" dirty="0"/>
              <a:t>Emil Nilsson</a:t>
            </a:r>
          </a:p>
          <a:p>
            <a:r>
              <a:rPr lang="sv-SE" sz="1400" dirty="0"/>
              <a:t>Hjalmar Hörberg</a:t>
            </a:r>
          </a:p>
          <a:p>
            <a:r>
              <a:rPr lang="sv-SE" sz="1400" dirty="0"/>
              <a:t>Isak Palm </a:t>
            </a:r>
          </a:p>
          <a:p>
            <a:r>
              <a:rPr lang="sv-SE" sz="1400" dirty="0"/>
              <a:t>Viggo Björnlund</a:t>
            </a:r>
          </a:p>
          <a:p>
            <a:r>
              <a:rPr lang="sv-SE" sz="1400" dirty="0"/>
              <a:t>Adam Ekholm</a:t>
            </a:r>
          </a:p>
          <a:p>
            <a:r>
              <a:rPr lang="sv-SE" sz="1400" dirty="0"/>
              <a:t>Axel Sundqvist</a:t>
            </a:r>
          </a:p>
          <a:p>
            <a:r>
              <a:rPr lang="sv-SE" sz="1400" dirty="0"/>
              <a:t>Ebbe Westerblom Svensson</a:t>
            </a:r>
          </a:p>
          <a:p>
            <a:r>
              <a:rPr lang="sv-SE" sz="1400" dirty="0"/>
              <a:t>Olle Dürango</a:t>
            </a:r>
          </a:p>
          <a:p>
            <a:r>
              <a:rPr lang="sv-SE" sz="1400" dirty="0"/>
              <a:t>William Friberg</a:t>
            </a:r>
          </a:p>
          <a:p>
            <a:r>
              <a:rPr lang="sv-SE" sz="1400" dirty="0"/>
              <a:t>Adrian Holm</a:t>
            </a:r>
          </a:p>
          <a:p>
            <a:r>
              <a:rPr lang="sv-SE" sz="1400" dirty="0"/>
              <a:t>Carl Andersson-Blom</a:t>
            </a:r>
          </a:p>
          <a:p>
            <a:r>
              <a:rPr lang="sv-SE" sz="1400" dirty="0"/>
              <a:t>Oskar Broqvist</a:t>
            </a:r>
          </a:p>
          <a:p>
            <a:r>
              <a:rPr lang="sv-SE" sz="1400" dirty="0"/>
              <a:t>Theo Svärd?	</a:t>
            </a:r>
          </a:p>
          <a:p>
            <a:r>
              <a:rPr lang="sv-SE" sz="1400" dirty="0"/>
              <a:t>Charlie </a:t>
            </a:r>
            <a:r>
              <a:rPr lang="sv-SE" sz="1400" dirty="0" err="1"/>
              <a:t>Hultbäck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3641972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6000"/>
              <a:t>Upplägg träning/match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3129304D-19BD-1568-2977-86908D643F8E}"/>
              </a:ext>
            </a:extLst>
          </p:cNvPr>
          <p:cNvSpPr txBox="1"/>
          <p:nvPr/>
        </p:nvSpPr>
        <p:spPr>
          <a:xfrm>
            <a:off x="711200" y="1441485"/>
            <a:ext cx="10894646" cy="400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240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Träningsverksamhet</a:t>
            </a:r>
            <a:endParaRPr lang="sv-SE" sz="240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240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 tanke på att spelarunderlaget inför varje säsong kan skifta så kan även indelningen av lag och träningsgrupper se lite annorlunda ut från säsong till säsong. </a:t>
            </a:r>
            <a:endParaRPr lang="sv-SE" sz="2400">
              <a:effectLst/>
              <a:latin typeface="Candara" panose="020E0502030303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240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Utgångspunkten är att det finns en träningsgrupp för U13 och en träningsgrupp för U14.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240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träningsgruppen för U13 ingår de spelare </a:t>
            </a:r>
            <a:r>
              <a:rPr lang="sv-SE" sz="2400"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 ”U13-ålder” och i</a:t>
            </a:r>
            <a:r>
              <a:rPr lang="sv-SE" sz="240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träningsgruppen för U14 ingår de spelare </a:t>
            </a:r>
            <a:r>
              <a:rPr lang="sv-SE" sz="2400"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 ”U14-ålder”.</a:t>
            </a:r>
            <a:r>
              <a:rPr lang="sv-SE" sz="240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v-SE" sz="18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v-SE" sz="18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v-SE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190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6000" dirty="0"/>
              <a:t>Upplägg träning/match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B583856-423E-CA4A-99DF-1308E194EC0D}"/>
              </a:ext>
            </a:extLst>
          </p:cNvPr>
          <p:cNvSpPr txBox="1"/>
          <p:nvPr/>
        </p:nvSpPr>
        <p:spPr>
          <a:xfrm>
            <a:off x="2108134" y="1828717"/>
            <a:ext cx="33129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U14 – Team 11</a:t>
            </a:r>
            <a:endParaRPr lang="sv-SE" sz="1400" dirty="0"/>
          </a:p>
          <a:p>
            <a:r>
              <a:rPr lang="sv-SE" sz="1400" dirty="0"/>
              <a:t>3 ispass i veckan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400" dirty="0"/>
              <a:t>1 gemensamt hela B-blocket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400" dirty="0"/>
              <a:t>2 rena U14 ca 20 utespelare 3-4 MV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400" dirty="0"/>
              <a:t>Minst 2 st spelare rullar veckovis upp till U15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400" dirty="0"/>
              <a:t>Eventuellt vid lediga tider </a:t>
            </a:r>
            <a:r>
              <a:rPr lang="sv-SE" sz="1400" b="1" dirty="0"/>
              <a:t>1 extra </a:t>
            </a:r>
            <a:r>
              <a:rPr lang="sv-SE" sz="1400" dirty="0"/>
              <a:t>U14</a:t>
            </a:r>
          </a:p>
          <a:p>
            <a:endParaRPr lang="sv-SE" sz="1400" dirty="0"/>
          </a:p>
          <a:p>
            <a:br>
              <a:rPr lang="sv-SE" sz="1400" dirty="0"/>
            </a:br>
            <a:endParaRPr lang="sv-SE" sz="1400" dirty="0"/>
          </a:p>
          <a:p>
            <a:pPr algn="ctr"/>
            <a:endParaRPr lang="sv-SE" sz="1400" dirty="0"/>
          </a:p>
          <a:p>
            <a:pPr algn="ctr"/>
            <a:r>
              <a:rPr lang="sv-SE" sz="1400" dirty="0"/>
              <a:t>Tränare:</a:t>
            </a:r>
          </a:p>
          <a:p>
            <a:pPr algn="ctr"/>
            <a:r>
              <a:rPr lang="sv-SE" sz="1400" dirty="0"/>
              <a:t>Christian Eriksson</a:t>
            </a:r>
          </a:p>
          <a:p>
            <a:pPr algn="ctr"/>
            <a:r>
              <a:rPr lang="sv-SE" sz="1400" dirty="0"/>
              <a:t>Erik Sundqvist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2AE31953-1A6D-CE03-4D92-6531CC7D54F1}"/>
              </a:ext>
            </a:extLst>
          </p:cNvPr>
          <p:cNvSpPr txBox="1"/>
          <p:nvPr/>
        </p:nvSpPr>
        <p:spPr>
          <a:xfrm>
            <a:off x="6096000" y="1828717"/>
            <a:ext cx="3091543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600" b="1" dirty="0"/>
              <a:t>U13 – Team 12</a:t>
            </a:r>
            <a:endParaRPr lang="sv-SE" sz="1400" dirty="0"/>
          </a:p>
          <a:p>
            <a:r>
              <a:rPr lang="sv-SE" sz="1400" dirty="0"/>
              <a:t>3 ispass i veckan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sz="1400" dirty="0"/>
              <a:t>1 gemensamt hela B-blocket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sz="1400" dirty="0"/>
              <a:t>1 rena U13 (flera 12:or ev dubblering) fyll även upp från U12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sz="1400" dirty="0"/>
              <a:t>1 gemensamt med U12</a:t>
            </a:r>
          </a:p>
          <a:p>
            <a:endParaRPr lang="sv-SE" sz="1400" dirty="0"/>
          </a:p>
          <a:p>
            <a:endParaRPr lang="sv-SE" sz="1400" dirty="0"/>
          </a:p>
          <a:p>
            <a:br>
              <a:rPr lang="sv-SE" sz="1400" dirty="0"/>
            </a:br>
            <a:endParaRPr lang="sv-SE" sz="1400" dirty="0"/>
          </a:p>
          <a:p>
            <a:endParaRPr lang="sv-SE" sz="1400" dirty="0"/>
          </a:p>
          <a:p>
            <a:pPr algn="ctr"/>
            <a:r>
              <a:rPr lang="sv-SE" sz="1400" dirty="0"/>
              <a:t>Tränare:</a:t>
            </a:r>
          </a:p>
          <a:p>
            <a:pPr algn="ctr"/>
            <a:r>
              <a:rPr lang="sv-SE" sz="1400" dirty="0"/>
              <a:t>Henrik Jonsson</a:t>
            </a:r>
          </a:p>
          <a:p>
            <a:pPr algn="ctr"/>
            <a:r>
              <a:rPr lang="sv-SE" sz="1400" dirty="0"/>
              <a:t>Anna Sara</a:t>
            </a:r>
          </a:p>
          <a:p>
            <a:pPr algn="ctr"/>
            <a:r>
              <a:rPr lang="sv-SE" sz="1400" dirty="0"/>
              <a:t>Dennis Lundin</a:t>
            </a: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718F1D73-1FD9-5571-36B2-134E7E034A53}"/>
              </a:ext>
            </a:extLst>
          </p:cNvPr>
          <p:cNvSpPr txBox="1"/>
          <p:nvPr/>
        </p:nvSpPr>
        <p:spPr>
          <a:xfrm>
            <a:off x="2108134" y="5142198"/>
            <a:ext cx="750893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Matcher</a:t>
            </a:r>
          </a:p>
          <a:p>
            <a:r>
              <a:rPr lang="sv-SE" sz="1400" dirty="0"/>
              <a:t>Anmäla ett lag till B1 Div 1 och ett lag till B2 Div 1.</a:t>
            </a:r>
          </a:p>
          <a:p>
            <a:r>
              <a:rPr lang="sv-SE" sz="1400" dirty="0"/>
              <a:t>Ambitionen är att alltid ställa upp med 15 utespelare.</a:t>
            </a:r>
          </a:p>
          <a:p>
            <a:r>
              <a:rPr lang="sv-SE" sz="1400" dirty="0"/>
              <a:t>Viktigt att poängtera att vi spelar inom blocket vilket medför att även födda 2011 kommer att spela U13. U14 stöttar upp U13 vid matcher och tvärtom. </a:t>
            </a:r>
          </a:p>
          <a:p>
            <a:r>
              <a:rPr lang="sv-SE" sz="1400" dirty="0"/>
              <a:t>Viktigt att även födda 2013 får testa på helplan under säsongen.</a:t>
            </a:r>
          </a:p>
          <a:p>
            <a:r>
              <a:rPr lang="sv-SE" sz="1400" dirty="0"/>
              <a:t>Målsättning i både U13 samt U14 att kvalificera sig till slutspelsserien</a:t>
            </a:r>
          </a:p>
          <a:p>
            <a:endParaRPr lang="sv-SE" sz="140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ECF30EC-B128-EB87-A909-4F7CE22CB1B9}"/>
              </a:ext>
            </a:extLst>
          </p:cNvPr>
          <p:cNvSpPr txBox="1"/>
          <p:nvPr/>
        </p:nvSpPr>
        <p:spPr>
          <a:xfrm>
            <a:off x="5234681" y="3595655"/>
            <a:ext cx="1255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/>
              <a:t>Samordnare:</a:t>
            </a:r>
            <a:br>
              <a:rPr lang="sv-SE" sz="1400"/>
            </a:br>
            <a:r>
              <a:rPr lang="sv-SE" sz="1400"/>
              <a:t>Jim Åhman</a:t>
            </a:r>
          </a:p>
        </p:txBody>
      </p:sp>
    </p:spTree>
    <p:extLst>
      <p:ext uri="{BB962C8B-B14F-4D97-AF65-F5344CB8AC3E}">
        <p14:creationId xmlns:p14="http://schemas.microsoft.com/office/powerpoint/2010/main" val="2212896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0E813-A61A-5266-688B-30F223FCD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BBAD4-0B20-2B8A-839D-5798D3A18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75082838-CDD0-E544-327F-C1F2FA6F47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027" name="Bildobjekt 1">
            <a:extLst>
              <a:ext uri="{FF2B5EF4-FFF2-40B4-BE49-F238E27FC236}">
                <a16:creationId xmlns:a16="http://schemas.microsoft.com/office/drawing/2014/main" id="{072A0715-DEFA-94A5-90E2-3C03F4AB6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193" y="1126263"/>
            <a:ext cx="8117767" cy="536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2B7052-24D7-7A20-0BFF-B7B6FF4A6FFE}"/>
              </a:ext>
            </a:extLst>
          </p:cNvPr>
          <p:cNvSpPr txBox="1"/>
          <p:nvPr/>
        </p:nvSpPr>
        <p:spPr>
          <a:xfrm>
            <a:off x="3144484" y="496371"/>
            <a:ext cx="4132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Exempel på en matchfri vecka i B-hallen</a:t>
            </a:r>
          </a:p>
        </p:txBody>
      </p:sp>
    </p:spTree>
    <p:extLst>
      <p:ext uri="{BB962C8B-B14F-4D97-AF65-F5344CB8AC3E}">
        <p14:creationId xmlns:p14="http://schemas.microsoft.com/office/powerpoint/2010/main" val="4128792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662472" y="256892"/>
            <a:ext cx="11256625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Samordnare </a:t>
            </a:r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B583856-423E-CA4A-99DF-1308E194EC0D}"/>
              </a:ext>
            </a:extLst>
          </p:cNvPr>
          <p:cNvSpPr txBox="1"/>
          <p:nvPr/>
        </p:nvSpPr>
        <p:spPr>
          <a:xfrm>
            <a:off x="1182849" y="1661020"/>
            <a:ext cx="9583218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 fontAlgn="base">
              <a:buNone/>
            </a:pPr>
            <a:r>
              <a:rPr lang="sv-SE" sz="2800" b="1" i="0" u="sng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Kommunikation</a:t>
            </a:r>
          </a:p>
          <a:p>
            <a:pPr marL="0" indent="0" algn="l" fontAlgn="base">
              <a:buNone/>
            </a:pPr>
            <a:r>
              <a:rPr lang="sv-SE" sz="280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Samordnare kommunicerar med tränare och lagledare och vid behov med materialare.</a:t>
            </a:r>
          </a:p>
          <a:p>
            <a:pPr marL="0" indent="0" algn="l" fontAlgn="base">
              <a:buNone/>
            </a:pPr>
            <a:r>
              <a:rPr lang="sv-SE" sz="280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Mycket kommunikation med ledarna. Här har alla ansvar att lyfta det mot tidigare år.</a:t>
            </a:r>
          </a:p>
          <a:p>
            <a:pPr marL="0" indent="0" algn="l" fontAlgn="base">
              <a:buNone/>
            </a:pPr>
            <a:r>
              <a:rPr lang="sv-SE" sz="280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Tydlig kommunikation och kanske viss mån av ”överkommunikation” är nog nödvändigt.</a:t>
            </a:r>
          </a:p>
          <a:p>
            <a:pPr marL="0" indent="0" algn="l" fontAlgn="base">
              <a:buNone/>
            </a:pPr>
            <a:r>
              <a:rPr lang="sv-SE" sz="280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Det gäller att alla känner sig delaktiga och att alla förstår sina roller.</a:t>
            </a:r>
          </a:p>
        </p:txBody>
      </p:sp>
    </p:spTree>
    <p:extLst>
      <p:ext uri="{BB962C8B-B14F-4D97-AF65-F5344CB8AC3E}">
        <p14:creationId xmlns:p14="http://schemas.microsoft.com/office/powerpoint/2010/main" val="73641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-121542" y="0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Samordnare </a:t>
            </a:r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B583856-423E-CA4A-99DF-1308E194EC0D}"/>
              </a:ext>
            </a:extLst>
          </p:cNvPr>
          <p:cNvSpPr txBox="1"/>
          <p:nvPr/>
        </p:nvSpPr>
        <p:spPr>
          <a:xfrm>
            <a:off x="1182849" y="1661020"/>
            <a:ext cx="958321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fontAlgn="base">
              <a:buNone/>
            </a:pPr>
            <a:r>
              <a:rPr lang="sv-SE" sz="28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Vem spelar var</a:t>
            </a:r>
          </a:p>
          <a:p>
            <a:pPr marL="0" indent="0" algn="l" fontAlgn="base">
              <a:buNone/>
            </a:pPr>
            <a:r>
              <a:rPr lang="sv-SE" sz="28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Tränarna, i samråd med samordnaren, ansvarar för laguttagning för U13 och U14 och avgör vilka som spelar och tränar med vilket lag.</a:t>
            </a:r>
            <a:endParaRPr lang="sv-SE" sz="2800" i="0" dirty="0">
              <a:solidFill>
                <a:srgbClr val="000000"/>
              </a:solidFill>
              <a:effectLst/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0" indent="0" algn="l" fontAlgn="base">
              <a:buNone/>
            </a:pPr>
            <a:r>
              <a:rPr lang="sv-SE" sz="28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Samordnare lägger tillsammans med tränarna schema på vilka som deltar i vilka träningar och matcher. </a:t>
            </a:r>
          </a:p>
          <a:p>
            <a:pPr marL="0" indent="0" algn="l" fontAlgn="base">
              <a:buNone/>
            </a:pPr>
            <a:r>
              <a:rPr lang="sv-SE" sz="28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Minst en per vecka är riktlinjen.</a:t>
            </a:r>
          </a:p>
          <a:p>
            <a:pPr marL="0" indent="0" algn="l" fontAlgn="base">
              <a:buNone/>
            </a:pPr>
            <a:r>
              <a:rPr lang="sv-SE" sz="28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Gör klart för alla att vid </a:t>
            </a:r>
            <a:r>
              <a:rPr lang="sv-SE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DM</a:t>
            </a:r>
            <a:r>
              <a:rPr lang="sv-SE" sz="28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spelar vi för att tävla om medaljerna men låt alla vara med och ombytta. Viss matchning kommer att förekomma.</a:t>
            </a:r>
          </a:p>
        </p:txBody>
      </p:sp>
    </p:spTree>
    <p:extLst>
      <p:ext uri="{BB962C8B-B14F-4D97-AF65-F5344CB8AC3E}">
        <p14:creationId xmlns:p14="http://schemas.microsoft.com/office/powerpoint/2010/main" val="3428947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Framtid</a:t>
            </a:r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B583856-423E-CA4A-99DF-1308E194EC0D}"/>
              </a:ext>
            </a:extLst>
          </p:cNvPr>
          <p:cNvSpPr txBox="1"/>
          <p:nvPr/>
        </p:nvSpPr>
        <p:spPr>
          <a:xfrm>
            <a:off x="1182849" y="1661020"/>
            <a:ext cx="958321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 som ledare/tränare/styrelse/kansli måste ha ett långsiktigt tänk också. Inte säsong för säsong.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 måste förbereda så många som möjligt för nästa steg.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Föreningen har som målsättning att alltid spela U16RS.</a:t>
            </a:r>
          </a:p>
          <a:p>
            <a:pPr marL="0" indent="0" algn="l" fontAlgn="base">
              <a:buNone/>
            </a:pPr>
            <a:endParaRPr lang="sv-SE" sz="220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Hur ser det ut framöver?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2024-2025    -09 och -10 kommer få ett tufft men lärorikt år i U16RS men de kommer klara det även om det skulle bli kval.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2025-2026    -10 och -11 kommer leva gott på -10 och borde säkra fortsatt U16RS.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2026-2027    -11 och -12 kommer nog få det kämpigare om inte -11 lyfter… Hur lyfter vi? 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2027-2028    -12 och -13 är så klart tidigt att prata om men vi måste ge -13 alla möjligheter att klara RS eller kval…</a:t>
            </a:r>
          </a:p>
        </p:txBody>
      </p:sp>
    </p:spTree>
    <p:extLst>
      <p:ext uri="{BB962C8B-B14F-4D97-AF65-F5344CB8AC3E}">
        <p14:creationId xmlns:p14="http://schemas.microsoft.com/office/powerpoint/2010/main" val="1295787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626B25B4-D453-63C3-D004-356E98D3EA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16413"/>
            <a:ext cx="9144000" cy="3402502"/>
          </a:xfrm>
        </p:spPr>
        <p:txBody>
          <a:bodyPr>
            <a:normAutofit/>
          </a:bodyPr>
          <a:lstStyle/>
          <a:p>
            <a:r>
              <a:rPr lang="sv-SE" sz="6600" dirty="0"/>
              <a:t>IF Troja-Ljungby</a:t>
            </a:r>
            <a:br>
              <a:rPr lang="sv-SE" sz="6600" dirty="0"/>
            </a:br>
            <a:r>
              <a:rPr lang="sv-SE" sz="6600" dirty="0"/>
              <a:t>Föräldramöte 10/6 - U13</a:t>
            </a:r>
            <a:br>
              <a:rPr lang="sv-SE" sz="6600" dirty="0"/>
            </a:br>
            <a:r>
              <a:rPr lang="sv-SE" sz="6600" dirty="0"/>
              <a:t>Säsongen 2024 - 2025</a:t>
            </a:r>
          </a:p>
        </p:txBody>
      </p:sp>
    </p:spTree>
    <p:extLst>
      <p:ext uri="{BB962C8B-B14F-4D97-AF65-F5344CB8AC3E}">
        <p14:creationId xmlns:p14="http://schemas.microsoft.com/office/powerpoint/2010/main" val="2832441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4F0E3D72D6E7E4BAEF234824929B7B4" ma:contentTypeVersion="13" ma:contentTypeDescription="Skapa ett nytt dokument." ma:contentTypeScope="" ma:versionID="9f3ccf1c103866e9651c06a9c6b33ba5">
  <xsd:schema xmlns:xsd="http://www.w3.org/2001/XMLSchema" xmlns:xs="http://www.w3.org/2001/XMLSchema" xmlns:p="http://schemas.microsoft.com/office/2006/metadata/properties" xmlns:ns2="22b7d424-0b3a-42c2-88c3-08a7ba8acda0" xmlns:ns3="0f8e233b-19e7-44c6-9b47-c284e5777a0f" targetNamespace="http://schemas.microsoft.com/office/2006/metadata/properties" ma:root="true" ma:fieldsID="a6ae5db899562163c86df8b9afb083fd" ns2:_="" ns3:_="">
    <xsd:import namespace="22b7d424-0b3a-42c2-88c3-08a7ba8acda0"/>
    <xsd:import namespace="0f8e233b-19e7-44c6-9b47-c284e5777a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b7d424-0b3a-42c2-88c3-08a7ba8acd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ildmarkeringar" ma:readOnly="false" ma:fieldId="{5cf76f15-5ced-4ddc-b409-7134ff3c332f}" ma:taxonomyMulti="true" ma:sspId="45048d83-c093-45f1-8a4d-5b1ce040fe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8e233b-19e7-44c6-9b47-c284e5777a0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b497f38-bdab-476d-8f72-f01db7211032}" ma:internalName="TaxCatchAll" ma:showField="CatchAllData" ma:web="0f8e233b-19e7-44c6-9b47-c284e5777a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8e233b-19e7-44c6-9b47-c284e5777a0f" xsi:nil="true"/>
    <lcf76f155ced4ddcb4097134ff3c332f xmlns="22b7d424-0b3a-42c2-88c3-08a7ba8acda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6EA9C4-F2C4-493E-B610-138E05E15300}">
  <ds:schemaRefs>
    <ds:schemaRef ds:uri="0f8e233b-19e7-44c6-9b47-c284e5777a0f"/>
    <ds:schemaRef ds:uri="22b7d424-0b3a-42c2-88c3-08a7ba8acda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1D4D0EB-A58E-4E32-99B3-0DCCFEA15698}">
  <ds:schemaRefs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www.w3.org/XML/1998/namespace"/>
    <ds:schemaRef ds:uri="0f8e233b-19e7-44c6-9b47-c284e5777a0f"/>
    <ds:schemaRef ds:uri="http://schemas.microsoft.com/office/infopath/2007/PartnerControls"/>
    <ds:schemaRef ds:uri="http://schemas.openxmlformats.org/package/2006/metadata/core-properties"/>
    <ds:schemaRef ds:uri="22b7d424-0b3a-42c2-88c3-08a7ba8acda0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54F7F65-F4EE-425B-85B4-983B7CC593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1315</Words>
  <Application>Microsoft Office PowerPoint</Application>
  <PresentationFormat>Bredbild</PresentationFormat>
  <Paragraphs>291</Paragraphs>
  <Slides>18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Candara</vt:lpstr>
      <vt:lpstr>Symbol</vt:lpstr>
      <vt:lpstr>Wingdings</vt:lpstr>
      <vt:lpstr>Office-tema</vt:lpstr>
      <vt:lpstr>IF Troja-Ljungby  U13-U14 Säsongen 2024/2025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IF Troja-Ljungby Föräldramöte 10/6 - U13 Säsongen 2024 - 2025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wemo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Ledarmöte U13 (U14)</dc:title>
  <dc:creator>Håkan Larsson</dc:creator>
  <cp:lastModifiedBy>Henrik Jonsson</cp:lastModifiedBy>
  <cp:revision>10</cp:revision>
  <dcterms:created xsi:type="dcterms:W3CDTF">2024-05-06T16:35:25Z</dcterms:created>
  <dcterms:modified xsi:type="dcterms:W3CDTF">2024-07-29T17:52:57Z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0x01010084F0E3D72D6E7E4BAEF234824929B7B4</vt:lpwstr>
  </property>
  <property fmtid="{D5CDD505-2E9C-101B-9397-08002B2CF9AE}" pid="3" name="MediaServiceImageTags">
    <vt:lpwstr/>
  </property>
</Properties>
</file>