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9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EBD681-21C3-4E06-B8C9-576D479CC9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5A4C63C-8B5D-4B2D-BA22-9094B5A9CE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CBB42C9-E02F-4F98-AEA7-9D438B859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EB0AA-1B6A-48D3-B388-F3A278AEB3E3}" type="datetimeFigureOut">
              <a:rPr lang="sv-SE" smtClean="0"/>
              <a:t>2021-03-09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E678784-7506-424C-B43F-6AD1A9235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78AE19-CEAB-4786-9118-5B111F5C4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EED3-A71E-4DC0-B1C6-CEDCF77AF8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0973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323A35-7394-42F1-9B16-F070EA9E5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AAF6070-97F5-47C5-B95E-A804DCF38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A499F32-ECB3-46E5-BDDD-8D4D9855C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EB0AA-1B6A-48D3-B388-F3A278AEB3E3}" type="datetimeFigureOut">
              <a:rPr lang="sv-SE" smtClean="0"/>
              <a:t>2021-03-09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0A972D-C4BF-4287-B563-91E83CF83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D233447-D604-4914-AC25-FBF336D0F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EED3-A71E-4DC0-B1C6-CEDCF77AF8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9220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F40CE205-C6A6-4954-BE47-432C54D49D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5E55585-86B1-48B4-92E5-327D50577C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31D2334-8D52-4F39-BEC4-AE1C7181D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EB0AA-1B6A-48D3-B388-F3A278AEB3E3}" type="datetimeFigureOut">
              <a:rPr lang="sv-SE" smtClean="0"/>
              <a:t>2021-03-09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3DBA2F1-4618-4C6F-82E7-443E9896F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E53A6D3-EF5D-469E-862D-F033A8A36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EED3-A71E-4DC0-B1C6-CEDCF77AF8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6915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8BD33C-84E3-4637-AB30-592D78BED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51A6B69-A200-4983-9581-BB82FA3F7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858F82C-B0E3-4A2A-A715-C7EB924F0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EB0AA-1B6A-48D3-B388-F3A278AEB3E3}" type="datetimeFigureOut">
              <a:rPr lang="sv-SE" smtClean="0"/>
              <a:t>2021-03-09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53BE9E0-18E8-434D-9E6D-216E9AD5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D022FAD-933E-4387-9070-0E846C59F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EED3-A71E-4DC0-B1C6-CEDCF77AF8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200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7E859E-22DD-46AB-AA36-1C9BCDA76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E759B62-DE35-4478-AE9A-0636E79A4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AEBEF95-6E23-4DE7-BF42-86CBAEFAD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EB0AA-1B6A-48D3-B388-F3A278AEB3E3}" type="datetimeFigureOut">
              <a:rPr lang="sv-SE" smtClean="0"/>
              <a:t>2021-03-09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FDB850C-2AB4-4DA1-9B38-7CADF64FB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0238532-6EA6-4899-B1DA-1DB8B7F12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EED3-A71E-4DC0-B1C6-CEDCF77AF8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6655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E939E0-EB3D-400C-BBC1-0D75E119D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8853A33-9C9F-46FF-9DBE-7861B014BB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0E93811-E198-4273-BA44-37A50F01EB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35F4D83-018F-4225-A6E9-21CBB998D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EB0AA-1B6A-48D3-B388-F3A278AEB3E3}" type="datetimeFigureOut">
              <a:rPr lang="sv-SE" smtClean="0"/>
              <a:t>2021-03-09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9D2D6DA-CA98-4D4F-BF05-CF0ECDD4A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B93632E-DCCE-4CEF-9533-B85B33508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EED3-A71E-4DC0-B1C6-CEDCF77AF8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4794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7EAA72-C8A2-48D9-8B6D-19DDDD662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01D3FAA-2A6B-4B83-835E-310DED562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9DAD343-8752-4237-BF82-1A3EF96D7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C6E3711-B3A8-4578-9902-E500BDD69B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E2A032D-AB61-4E59-A85A-D6E5B0E60E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BF9BC22E-33A7-4B8E-9B52-CABC1EFB3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EB0AA-1B6A-48D3-B388-F3A278AEB3E3}" type="datetimeFigureOut">
              <a:rPr lang="sv-SE" smtClean="0"/>
              <a:t>2021-03-09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FE4B0729-ABA3-4F50-B568-C59880C52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A21817B9-2C29-461C-82EA-A53CC7CCF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EED3-A71E-4DC0-B1C6-CEDCF77AF8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9669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1353B1-B199-4E0B-845A-71FF58D3A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E24B39E-78F2-451C-9C85-D4968D467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EB0AA-1B6A-48D3-B388-F3A278AEB3E3}" type="datetimeFigureOut">
              <a:rPr lang="sv-SE" smtClean="0"/>
              <a:t>2021-03-09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8A0BC30-410A-4B1A-A61A-937BC87EE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DA4A8EF-41C4-460C-BEC1-8775D68C4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EED3-A71E-4DC0-B1C6-CEDCF77AF8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4010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D6B0973-CD6F-465A-AAF4-51867222C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EB0AA-1B6A-48D3-B388-F3A278AEB3E3}" type="datetimeFigureOut">
              <a:rPr lang="sv-SE" smtClean="0"/>
              <a:t>2021-03-09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E492997-D755-4D63-86B2-F845E2F5F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B93318-87A5-43C4-8EB0-2BE6946E2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EED3-A71E-4DC0-B1C6-CEDCF77AF8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919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AD8434-8045-4010-96A3-6E59CE474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19CD266-BE37-4A4E-9DA7-EA90CE291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41A9151-FC0A-421A-A103-E20CA2C339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987A8DB-B803-4D93-B7B2-D3C58699C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EB0AA-1B6A-48D3-B388-F3A278AEB3E3}" type="datetimeFigureOut">
              <a:rPr lang="sv-SE" smtClean="0"/>
              <a:t>2021-03-09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6EF3619-9C3B-4949-91F1-6DE71CCC1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AAB4213-CCCD-4919-80F8-FE2BFFF87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EED3-A71E-4DC0-B1C6-CEDCF77AF8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2692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05B958-D056-49B7-9C71-CEB020BB6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27CC4B1E-1645-48C9-A1C5-55FC936EE2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83ECC8F-7F36-4C36-8DBA-1CF6DD5F4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800A3BC-FD49-4F12-B951-AA20E69E9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EB0AA-1B6A-48D3-B388-F3A278AEB3E3}" type="datetimeFigureOut">
              <a:rPr lang="sv-SE" smtClean="0"/>
              <a:t>2021-03-09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F579AAB-87C6-43AC-9408-7CED6086A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237DDF4-B88F-4480-A9D5-704E3094D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EED3-A71E-4DC0-B1C6-CEDCF77AF8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3816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206373E-FB52-495D-AFFB-384C10957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03EA4F6-6A96-497E-B439-4D7AAB79D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BB8E800-1910-454A-9A6D-F655269762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EB0AA-1B6A-48D3-B388-F3A278AEB3E3}" type="datetimeFigureOut">
              <a:rPr lang="sv-SE" smtClean="0"/>
              <a:t>2021-03-09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C7ACBAE-B806-40FA-9592-B33F074CA0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02C3760-310B-4C31-AB3C-1AE54860DF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4EED3-A71E-4DC0-B1C6-CEDCF77AF8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554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tefan.brorsson@ica.se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D1FADB1-C1BF-4094-88AB-A3EBA10427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8" b="942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3B432D73-5C38-474F-AF96-A3228731B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45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D5266A1B-B750-408B-82C6-81ABED69B9BB}"/>
              </a:ext>
            </a:extLst>
          </p:cNvPr>
          <p:cNvSpPr txBox="1"/>
          <p:nvPr/>
        </p:nvSpPr>
        <p:spPr>
          <a:xfrm>
            <a:off x="322217" y="1536174"/>
            <a:ext cx="6096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v-SE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Välkomna till föräldramöte för våra juniorer</a:t>
            </a:r>
          </a:p>
          <a:p>
            <a:endParaRPr lang="sv-SE" sz="4800" dirty="0">
              <a:solidFill>
                <a:prstClr val="white"/>
              </a:solidFill>
              <a:latin typeface="Calibri Light" panose="020F0302020204030204"/>
              <a:ea typeface="+mj-ea"/>
              <a:cs typeface="+mj-cs"/>
            </a:endParaRPr>
          </a:p>
          <a:p>
            <a:r>
              <a:rPr lang="sv-SE" sz="4800" dirty="0">
                <a:solidFill>
                  <a:prstClr val="white"/>
                </a:solidFill>
                <a:latin typeface="Calibri Light" panose="020F0302020204030204"/>
                <a:ea typeface="+mj-ea"/>
                <a:cs typeface="+mj-cs"/>
              </a:rPr>
              <a:t>Vi börjar strax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93017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5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4781A85-7B54-452B-93EB-A90657D04A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89" b="3302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17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D72F317E-0236-4378-9A6F-CCF405A4CC71}"/>
              </a:ext>
            </a:extLst>
          </p:cNvPr>
          <p:cNvSpPr txBox="1"/>
          <p:nvPr/>
        </p:nvSpPr>
        <p:spPr>
          <a:xfrm>
            <a:off x="643466" y="643467"/>
            <a:ext cx="5452529" cy="35692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0" lang="en-US" sz="5200" b="1" i="0" u="none" strike="noStrike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TACK</a:t>
            </a:r>
            <a:endParaRPr lang="en-US" sz="5200" b="1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41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0E4C519-FBE9-4ABE-A8F9-C2CBE326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38FBF34-22A3-40DF-BC46-33A83048A8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"/>
          <a:stretch/>
        </p:blipFill>
        <p:spPr bwMode="auto">
          <a:xfrm>
            <a:off x="3245637" y="-1"/>
            <a:ext cx="8946363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80EC29FB-299E-49F3-8C7B-01199632A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455672" cy="6858000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C29A2522-B27A-45C5-897B-79A1407D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8" cy="6858000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5F1F881-C7EA-4316-B664-02BD6BFF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anchor="ctr">
            <a:normAutofit/>
          </a:bodyPr>
          <a:lstStyle/>
          <a:p>
            <a:r>
              <a:rPr lang="sv-SE" sz="2800" dirty="0"/>
              <a:t>Dagens punkter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096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29" name="Rectangle 7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181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09BEA07-7772-4926-A3DA-AEDC4D7C1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4181856" cy="3207258"/>
          </a:xfrm>
        </p:spPr>
        <p:txBody>
          <a:bodyPr anchor="t">
            <a:normAutofit fontScale="92500" lnSpcReduction="10000"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sv-SE" sz="1700" b="0" i="0" dirty="0">
                <a:effectLst/>
                <a:latin typeface="ProximaNova"/>
              </a:rPr>
              <a:t>Föräldrar behövs för Torsdagsserien och träningsgrupperna</a:t>
            </a:r>
            <a:endParaRPr lang="sv-SE" sz="1700" dirty="0"/>
          </a:p>
          <a:p>
            <a:pPr>
              <a:lnSpc>
                <a:spcPct val="150000"/>
              </a:lnSpc>
              <a:buFontTx/>
              <a:buChar char="-"/>
            </a:pPr>
            <a:r>
              <a:rPr lang="sv-SE" sz="1700" b="0" i="0" dirty="0">
                <a:effectLst/>
                <a:latin typeface="ProximaNova"/>
              </a:rPr>
              <a:t>Träningsgrupperna</a:t>
            </a:r>
            <a:endParaRPr lang="sv-SE" sz="1700" dirty="0"/>
          </a:p>
          <a:p>
            <a:pPr>
              <a:lnSpc>
                <a:spcPct val="150000"/>
              </a:lnSpc>
              <a:buFontTx/>
              <a:buChar char="-"/>
            </a:pPr>
            <a:r>
              <a:rPr lang="sv-SE" sz="1700" b="0" i="0" dirty="0">
                <a:effectLst/>
                <a:latin typeface="ProximaNova"/>
              </a:rPr>
              <a:t>Torsdagsserien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sv-SE" sz="1700" b="0" i="0" dirty="0">
                <a:effectLst/>
                <a:latin typeface="ProximaNova"/>
              </a:rPr>
              <a:t>Tävlingar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sv-SE" sz="1700" b="0" i="0" dirty="0">
                <a:effectLst/>
                <a:latin typeface="ProximaNova"/>
              </a:rPr>
              <a:t>Läger</a:t>
            </a:r>
            <a:endParaRPr lang="sv-SE" sz="1700" dirty="0">
              <a:latin typeface="ProximaNova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sv-SE" sz="1700" b="0" i="0" dirty="0">
                <a:effectLst/>
                <a:latin typeface="ProximaNova"/>
              </a:rPr>
              <a:t>Övrigt</a:t>
            </a:r>
            <a:endParaRPr lang="sv-SE" sz="1700" dirty="0"/>
          </a:p>
        </p:txBody>
      </p:sp>
    </p:spTree>
    <p:extLst>
      <p:ext uri="{BB962C8B-B14F-4D97-AF65-F5344CB8AC3E}">
        <p14:creationId xmlns:p14="http://schemas.microsoft.com/office/powerpoint/2010/main" val="1909785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50E4C519-FBE9-4ABE-A8F9-C2CBE326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283D4A9-A85A-451D-854E-5CB4919834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9" r="5394" b="-2"/>
          <a:stretch/>
        </p:blipFill>
        <p:spPr bwMode="auto">
          <a:xfrm>
            <a:off x="3245637" y="-1"/>
            <a:ext cx="8946363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37" name="Freeform: Shape 136">
            <a:extLst>
              <a:ext uri="{FF2B5EF4-FFF2-40B4-BE49-F238E27FC236}">
                <a16:creationId xmlns:a16="http://schemas.microsoft.com/office/drawing/2014/main" id="{80EC29FB-299E-49F3-8C7B-01199632A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455672" cy="6858000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9" name="Freeform: Shape 138">
            <a:extLst>
              <a:ext uri="{FF2B5EF4-FFF2-40B4-BE49-F238E27FC236}">
                <a16:creationId xmlns:a16="http://schemas.microsoft.com/office/drawing/2014/main" id="{C29A2522-B27A-45C5-897B-79A1407D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8" cy="6858000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5F1F881-C7EA-4316-B664-02BD6BFF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anchor="ctr">
            <a:normAutofit/>
          </a:bodyPr>
          <a:lstStyle/>
          <a:p>
            <a:r>
              <a:rPr lang="sv-SE" sz="2600" dirty="0"/>
              <a:t>Vilka är med här</a:t>
            </a:r>
            <a:endParaRPr lang="sv-SE" sz="2600" strike="sngStrike" dirty="0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096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181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09BEA07-7772-4926-A3DA-AEDC4D7C1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3"/>
            <a:ext cx="3438906" cy="3594790"/>
          </a:xfrm>
        </p:spPr>
        <p:txBody>
          <a:bodyPr anchor="t">
            <a:normAutofit fontScale="92500" lnSpcReduction="20000"/>
          </a:bodyPr>
          <a:lstStyle/>
          <a:p>
            <a:r>
              <a:rPr lang="sv-SE" sz="1700" dirty="0"/>
              <a:t>Juniorkommittén</a:t>
            </a:r>
          </a:p>
          <a:p>
            <a:pPr lvl="1"/>
            <a:r>
              <a:rPr lang="sv-SE" sz="1700" dirty="0"/>
              <a:t>Stefan Brorsson</a:t>
            </a:r>
          </a:p>
          <a:p>
            <a:pPr lvl="1"/>
            <a:r>
              <a:rPr lang="sv-SE" sz="1700" dirty="0"/>
              <a:t>Fredrik </a:t>
            </a:r>
            <a:r>
              <a:rPr lang="sv-SE" sz="1700" dirty="0" err="1"/>
              <a:t>Klähm</a:t>
            </a:r>
            <a:endParaRPr lang="sv-SE" sz="1700" dirty="0"/>
          </a:p>
          <a:p>
            <a:pPr lvl="1"/>
            <a:r>
              <a:rPr lang="sv-SE" sz="1700" dirty="0"/>
              <a:t>Peter Jochens</a:t>
            </a:r>
          </a:p>
          <a:p>
            <a:pPr lvl="1"/>
            <a:r>
              <a:rPr lang="sv-SE" sz="1700" dirty="0"/>
              <a:t>Reine Börjesson</a:t>
            </a:r>
          </a:p>
          <a:p>
            <a:pPr lvl="1"/>
            <a:endParaRPr lang="sv-SE" sz="1700" dirty="0"/>
          </a:p>
          <a:p>
            <a:r>
              <a:rPr lang="sv-SE" sz="1700" dirty="0"/>
              <a:t>Klubben</a:t>
            </a:r>
          </a:p>
          <a:p>
            <a:pPr lvl="1"/>
            <a:r>
              <a:rPr lang="sv-SE" sz="1700" dirty="0"/>
              <a:t>Fredrik Rubensson – Klubbchef</a:t>
            </a:r>
          </a:p>
          <a:p>
            <a:pPr marL="457200" lvl="1" indent="0">
              <a:buNone/>
            </a:pPr>
            <a:endParaRPr lang="sv-SE" sz="1700" dirty="0"/>
          </a:p>
          <a:p>
            <a:r>
              <a:rPr lang="sv-SE" sz="1700" dirty="0"/>
              <a:t>Tränarna</a:t>
            </a:r>
          </a:p>
          <a:p>
            <a:pPr lvl="1"/>
            <a:r>
              <a:rPr lang="sv-SE" sz="1700" dirty="0"/>
              <a:t>Oscar </a:t>
            </a:r>
            <a:r>
              <a:rPr lang="sv-SE" sz="1700" dirty="0" err="1"/>
              <a:t>Flatau</a:t>
            </a:r>
            <a:endParaRPr lang="sv-SE" sz="1700" dirty="0"/>
          </a:p>
          <a:p>
            <a:pPr lvl="1"/>
            <a:r>
              <a:rPr lang="sv-SE" sz="1700" dirty="0"/>
              <a:t>Kenneth Nilsson</a:t>
            </a:r>
          </a:p>
          <a:p>
            <a:endParaRPr lang="sv-SE" sz="1700" dirty="0"/>
          </a:p>
          <a:p>
            <a:r>
              <a:rPr lang="sv-SE" sz="1700" dirty="0"/>
              <a:t>Massa föräldrar</a:t>
            </a:r>
          </a:p>
          <a:p>
            <a:pPr marL="457200" lvl="1" indent="0">
              <a:buNone/>
            </a:pPr>
            <a:endParaRPr lang="sv-SE" sz="1700" dirty="0"/>
          </a:p>
        </p:txBody>
      </p:sp>
    </p:spTree>
    <p:extLst>
      <p:ext uri="{BB962C8B-B14F-4D97-AF65-F5344CB8AC3E}">
        <p14:creationId xmlns:p14="http://schemas.microsoft.com/office/powerpoint/2010/main" val="3731930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id="{0F1362E1-EF89-4AC0-8BB6-8DC61B2A3B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6" r="1" b="1"/>
          <a:stretch/>
        </p:blipFill>
        <p:spPr bwMode="auto"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En bild som visar person&#10;&#10;Automatiskt genererad beskrivning">
            <a:extLst>
              <a:ext uri="{FF2B5EF4-FFF2-40B4-BE49-F238E27FC236}">
                <a16:creationId xmlns:a16="http://schemas.microsoft.com/office/drawing/2014/main" id="{350694C6-AE15-49AA-8019-681E58E33F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r="17213"/>
          <a:stretch/>
        </p:blipFill>
        <p:spPr bwMode="auto"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84CC4323-DD2C-45EF-BE72-343CE35995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7445"/>
          <a:stretch/>
        </p:blipFill>
        <p:spPr bwMode="auto"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85" name="Freeform: Shape 84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7" name="Freeform: Shape 86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5F1F881-C7EA-4316-B664-02BD6BFF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4922338" cy="1325563"/>
          </a:xfrm>
        </p:spPr>
        <p:txBody>
          <a:bodyPr>
            <a:normAutofit/>
          </a:bodyPr>
          <a:lstStyle/>
          <a:p>
            <a:r>
              <a:rPr lang="sv-SE" sz="2900" dirty="0"/>
              <a:t>Föräldrar behövs för Torsdagsserien och träningsgrupperna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09BEA07-7772-4926-A3DA-AEDC4D7C1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4600"/>
            <a:ext cx="4922338" cy="3383280"/>
          </a:xfrm>
        </p:spPr>
        <p:txBody>
          <a:bodyPr>
            <a:normAutofit lnSpcReduction="10000"/>
          </a:bodyPr>
          <a:lstStyle/>
          <a:p>
            <a:r>
              <a:rPr lang="sv-SE" sz="2000" dirty="0"/>
              <a:t>2-3 som ansvarar för Torsdagsserien</a:t>
            </a:r>
          </a:p>
          <a:p>
            <a:pPr lvl="1"/>
            <a:r>
              <a:rPr lang="sv-SE" sz="2000" dirty="0"/>
              <a:t>Köpa in hamburgare och tillbehör</a:t>
            </a:r>
          </a:p>
          <a:p>
            <a:pPr lvl="1"/>
            <a:r>
              <a:rPr lang="sv-SE" sz="2000" dirty="0"/>
              <a:t>Startlistan</a:t>
            </a:r>
          </a:p>
          <a:p>
            <a:pPr lvl="1"/>
            <a:r>
              <a:rPr lang="sv-SE" sz="2000" dirty="0"/>
              <a:t>Enkelt prisbord (godis e populärt)</a:t>
            </a:r>
          </a:p>
          <a:p>
            <a:pPr marL="180975" lvl="1" indent="1588">
              <a:buNone/>
            </a:pPr>
            <a:r>
              <a:rPr lang="sv-SE" sz="2000" dirty="0"/>
              <a:t>Grillning är det bra att ha ett rullande schema på som många hjälps åt med</a:t>
            </a:r>
          </a:p>
          <a:p>
            <a:endParaRPr lang="sv-SE" sz="2000" dirty="0"/>
          </a:p>
          <a:p>
            <a:r>
              <a:rPr lang="sv-SE" sz="2000" dirty="0"/>
              <a:t>1-2 till varje träningsgrupp</a:t>
            </a:r>
          </a:p>
          <a:p>
            <a:pPr lvl="1"/>
            <a:r>
              <a:rPr lang="sv-SE" sz="2000" dirty="0"/>
              <a:t>Närvaro rapportering</a:t>
            </a:r>
          </a:p>
          <a:p>
            <a:pPr lvl="1"/>
            <a:r>
              <a:rPr lang="sv-SE" sz="2000" dirty="0"/>
              <a:t>Information till föräldrar</a:t>
            </a:r>
          </a:p>
        </p:txBody>
      </p:sp>
    </p:spTree>
    <p:extLst>
      <p:ext uri="{BB962C8B-B14F-4D97-AF65-F5344CB8AC3E}">
        <p14:creationId xmlns:p14="http://schemas.microsoft.com/office/powerpoint/2010/main" val="547869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20" name="Rectangle 255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3EF1B4AD-839C-4DDA-BA74-A1B2B4787F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5" r="-2" b="-2"/>
          <a:stretch/>
        </p:blipFill>
        <p:spPr bwMode="auto"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>
            <a:extLst>
              <a:ext uri="{FF2B5EF4-FFF2-40B4-BE49-F238E27FC236}">
                <a16:creationId xmlns:a16="http://schemas.microsoft.com/office/drawing/2014/main" id="{DB1E43AC-B304-4E89-BF4D-BC8213ABC6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4" r="2" b="2"/>
          <a:stretch/>
        </p:blipFill>
        <p:spPr bwMode="auto"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En bild som visar person&#10;&#10;Automatiskt genererad beskrivning">
            <a:extLst>
              <a:ext uri="{FF2B5EF4-FFF2-40B4-BE49-F238E27FC236}">
                <a16:creationId xmlns:a16="http://schemas.microsoft.com/office/drawing/2014/main" id="{350694C6-AE15-49AA-8019-681E58E33F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4" r="11576"/>
          <a:stretch/>
        </p:blipFill>
        <p:spPr bwMode="auto"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3321" name="Freeform: Shape 256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322" name="Freeform: Shape 257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5F1F881-C7EA-4316-B664-02BD6BFF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20" y="615618"/>
            <a:ext cx="2807208" cy="1325563"/>
          </a:xfrm>
        </p:spPr>
        <p:txBody>
          <a:bodyPr>
            <a:normAutofit/>
          </a:bodyPr>
          <a:lstStyle/>
          <a:p>
            <a:r>
              <a:rPr lang="sv-SE" sz="2600" b="0" i="0" dirty="0">
                <a:effectLst/>
                <a:latin typeface="ProximaNova"/>
              </a:rPr>
              <a:t>Träningsgrupperna</a:t>
            </a:r>
            <a:br>
              <a:rPr lang="sv-SE" sz="2600" b="0" i="0" dirty="0">
                <a:effectLst/>
                <a:highlight>
                  <a:srgbClr val="FFFF00"/>
                </a:highlight>
                <a:latin typeface="ProximaNova"/>
              </a:rPr>
            </a:br>
            <a:br>
              <a:rPr lang="sv-SE" sz="1400" b="0" i="0" dirty="0">
                <a:effectLst/>
                <a:latin typeface="ProximaNova"/>
              </a:rPr>
            </a:br>
            <a:r>
              <a:rPr lang="sv-SE" sz="1400" b="0" i="0" dirty="0">
                <a:effectLst/>
                <a:latin typeface="ProximaNova"/>
              </a:rPr>
              <a:t>(Upplägg utifrån hur många som anmäler sig till respektive grupp)</a:t>
            </a:r>
            <a:endParaRPr lang="sv-SE" sz="2600" dirty="0"/>
          </a:p>
        </p:txBody>
      </p:sp>
      <p:sp>
        <p:nvSpPr>
          <p:cNvPr id="13323" name="Rectangle 258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24" name="Rectangle 259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09BEA07-7772-4926-A3DA-AEDC4D7C1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" y="2163093"/>
            <a:ext cx="3936670" cy="4581134"/>
          </a:xfrm>
        </p:spPr>
        <p:txBody>
          <a:bodyPr>
            <a:normAutofit lnSpcReduction="10000"/>
          </a:bodyPr>
          <a:lstStyle/>
          <a:p>
            <a:r>
              <a:rPr lang="sv-SE" sz="1700" dirty="0"/>
              <a:t>Golf kul </a:t>
            </a:r>
          </a:p>
          <a:p>
            <a:pPr lvl="1">
              <a:lnSpc>
                <a:spcPct val="100000"/>
              </a:lnSpc>
            </a:pPr>
            <a:r>
              <a:rPr lang="sv-SE" sz="1300" dirty="0"/>
              <a:t>6 – 8 år</a:t>
            </a:r>
          </a:p>
          <a:p>
            <a:pPr lvl="1">
              <a:lnSpc>
                <a:spcPct val="100000"/>
              </a:lnSpc>
            </a:pPr>
            <a:r>
              <a:rPr lang="sv-SE" sz="1300" dirty="0"/>
              <a:t>Tränar 1 ggr/veckan</a:t>
            </a:r>
          </a:p>
          <a:p>
            <a:pPr lvl="1">
              <a:lnSpc>
                <a:spcPct val="100000"/>
              </a:lnSpc>
            </a:pPr>
            <a:r>
              <a:rPr lang="sv-SE" sz="1300" dirty="0"/>
              <a:t>Spelar på banan med kompisar och föräldrar</a:t>
            </a:r>
          </a:p>
          <a:p>
            <a:r>
              <a:rPr lang="sv-SE" sz="1700" dirty="0"/>
              <a:t>Junior Bredd</a:t>
            </a:r>
          </a:p>
          <a:p>
            <a:pPr lvl="1"/>
            <a:r>
              <a:rPr lang="sv-SE" sz="1300" dirty="0"/>
              <a:t>Tränar 1 ggr/veckan</a:t>
            </a:r>
          </a:p>
          <a:p>
            <a:pPr lvl="1"/>
            <a:r>
              <a:rPr lang="sv-SE" sz="1300" dirty="0"/>
              <a:t>Tävlar i torsdagsserien</a:t>
            </a:r>
          </a:p>
          <a:p>
            <a:pPr lvl="1"/>
            <a:r>
              <a:rPr lang="sv-SE" sz="1300" dirty="0"/>
              <a:t>Spelar på banan med kompisar och föräldrar</a:t>
            </a:r>
          </a:p>
          <a:p>
            <a:pPr lvl="1"/>
            <a:r>
              <a:rPr lang="sv-SE" sz="1300" dirty="0"/>
              <a:t>Provar på, om man vill, att tävla i regionen</a:t>
            </a:r>
          </a:p>
          <a:p>
            <a:r>
              <a:rPr lang="sv-SE" sz="1700" dirty="0"/>
              <a:t>Tävlingsjuniorer</a:t>
            </a:r>
          </a:p>
          <a:p>
            <a:pPr lvl="1"/>
            <a:r>
              <a:rPr lang="sv-SE" sz="1300" dirty="0"/>
              <a:t>Tränar 2 dagar i veckan</a:t>
            </a:r>
          </a:p>
          <a:p>
            <a:pPr lvl="1"/>
            <a:r>
              <a:rPr lang="sv-SE" sz="1300" dirty="0"/>
              <a:t>Spelar 18 hål träning/tävling i veckan</a:t>
            </a:r>
          </a:p>
          <a:p>
            <a:pPr lvl="1"/>
            <a:r>
              <a:rPr lang="sv-SE" sz="1300" dirty="0"/>
              <a:t>Tävlar 1 tävling var 14:e dag i regionen</a:t>
            </a:r>
          </a:p>
          <a:p>
            <a:r>
              <a:rPr lang="sv-SE" sz="1700" dirty="0"/>
              <a:t>Old Boys</a:t>
            </a:r>
          </a:p>
          <a:p>
            <a:pPr lvl="1"/>
            <a:r>
              <a:rPr lang="sv-SE" sz="1300" dirty="0"/>
              <a:t>16 – 21 år</a:t>
            </a:r>
          </a:p>
          <a:p>
            <a:pPr lvl="1"/>
            <a:r>
              <a:rPr lang="sv-SE" sz="14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Tränar 1 ggr/veckan</a:t>
            </a:r>
          </a:p>
          <a:p>
            <a:pPr lvl="1"/>
            <a:r>
              <a:rPr lang="sv-SE" sz="1400" dirty="0">
                <a:solidFill>
                  <a:srgbClr val="222222"/>
                </a:solidFill>
                <a:latin typeface="Calibri" panose="020F0502020204030204" pitchFamily="34" charset="0"/>
              </a:rPr>
              <a:t>Spelar på banan med kompisar och föräldrar</a:t>
            </a:r>
          </a:p>
          <a:p>
            <a:pPr lvl="1"/>
            <a:endParaRPr lang="sv-SE" sz="1700" dirty="0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22EFC725-2E84-44B8-B924-C9C30F24EE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8" r="-1" b="-1"/>
          <a:stretch/>
        </p:blipFill>
        <p:spPr bwMode="auto"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004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 descr="En bild som visar person&#10;&#10;Automatiskt genererad beskrivning">
            <a:extLst>
              <a:ext uri="{FF2B5EF4-FFF2-40B4-BE49-F238E27FC236}">
                <a16:creationId xmlns:a16="http://schemas.microsoft.com/office/drawing/2014/main" id="{297ED8CF-34BE-4F86-843B-9EF18BDE6E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7" r="11201"/>
          <a:stretch/>
        </p:blipFill>
        <p:spPr bwMode="auto"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En bild som visar person, utomhus, mark&#10;&#10;Automatiskt genererad beskrivning">
            <a:extLst>
              <a:ext uri="{FF2B5EF4-FFF2-40B4-BE49-F238E27FC236}">
                <a16:creationId xmlns:a16="http://schemas.microsoft.com/office/drawing/2014/main" id="{04323693-0539-4F2A-8A8B-61DE23FC24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6"/>
          <a:stretch/>
        </p:blipFill>
        <p:spPr bwMode="auto"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En bild som visar inomhus, ugn, hylla, lagar mat&#10;&#10;Automatiskt genererad beskrivning">
            <a:extLst>
              <a:ext uri="{FF2B5EF4-FFF2-40B4-BE49-F238E27FC236}">
                <a16:creationId xmlns:a16="http://schemas.microsoft.com/office/drawing/2014/main" id="{B5AC2CDE-3C38-4992-ABD7-42C15AF37E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1" r="-3" b="39039"/>
          <a:stretch/>
        </p:blipFill>
        <p:spPr bwMode="auto"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5F1F881-C7EA-4316-B664-02BD6BFF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>
            <a:normAutofit/>
          </a:bodyPr>
          <a:lstStyle/>
          <a:p>
            <a:r>
              <a:rPr lang="sv-SE" sz="2800" b="0" i="0" dirty="0">
                <a:effectLst/>
                <a:latin typeface="ProximaNova"/>
              </a:rPr>
              <a:t>Torsdagsserien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09BEA07-7772-4926-A3DA-AEDC4D7C1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568"/>
            <a:ext cx="2807208" cy="3922776"/>
          </a:xfrm>
        </p:spPr>
        <p:txBody>
          <a:bodyPr>
            <a:normAutofit/>
          </a:bodyPr>
          <a:lstStyle/>
          <a:p>
            <a:r>
              <a:rPr lang="sv-SE" sz="1700" dirty="0"/>
              <a:t>Planen är att köra igång   13 maj, vecka 19</a:t>
            </a:r>
          </a:p>
          <a:p>
            <a:endParaRPr lang="sv-SE" sz="1700" dirty="0"/>
          </a:p>
          <a:p>
            <a:r>
              <a:rPr lang="sv-SE" sz="1700" dirty="0"/>
              <a:t>Men vi behöver ha några föräldrar innan vi kan köra igång.</a:t>
            </a:r>
          </a:p>
        </p:txBody>
      </p:sp>
      <p:pic>
        <p:nvPicPr>
          <p:cNvPr id="12" name="Picture 2" descr="En bild som visar utomhus, färsk&#10;&#10;Automatiskt genererad beskrivning">
            <a:extLst>
              <a:ext uri="{FF2B5EF4-FFF2-40B4-BE49-F238E27FC236}">
                <a16:creationId xmlns:a16="http://schemas.microsoft.com/office/drawing/2014/main" id="{D8D4B342-1DC7-436D-8599-439ABD6E6A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" r="4831" b="-2"/>
          <a:stretch/>
        </p:blipFill>
        <p:spPr bwMode="auto"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191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8" name="Rectangle 144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76" name="Picture 12">
            <a:extLst>
              <a:ext uri="{FF2B5EF4-FFF2-40B4-BE49-F238E27FC236}">
                <a16:creationId xmlns:a16="http://schemas.microsoft.com/office/drawing/2014/main" id="{DEFF27A3-D41B-48BF-8FB8-9F40873986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" r="1323" b="1"/>
          <a:stretch/>
        </p:blipFill>
        <p:spPr bwMode="auto"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>
            <a:extLst>
              <a:ext uri="{FF2B5EF4-FFF2-40B4-BE49-F238E27FC236}">
                <a16:creationId xmlns:a16="http://schemas.microsoft.com/office/drawing/2014/main" id="{1606E662-0F3F-4788-8EEC-E3EBAC4352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6"/>
          <a:stretch/>
        </p:blipFill>
        <p:spPr bwMode="auto">
          <a:xfrm>
            <a:off x="7381690" y="3456433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>
            <a:extLst>
              <a:ext uri="{FF2B5EF4-FFF2-40B4-BE49-F238E27FC236}">
                <a16:creationId xmlns:a16="http://schemas.microsoft.com/office/drawing/2014/main" id="{DDBD30B3-0FFE-4E84-A89E-2FED9329A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"/>
          <a:stretch/>
        </p:blipFill>
        <p:spPr bwMode="auto"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1279" name="Freeform: Shape 146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280" name="Freeform: Shape 148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5F1F881-C7EA-4316-B664-02BD6BFF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>
            <a:normAutofit/>
          </a:bodyPr>
          <a:lstStyle/>
          <a:p>
            <a:r>
              <a:rPr lang="sv-SE" sz="2800" b="0" i="0">
                <a:effectLst/>
                <a:latin typeface="ProximaNova"/>
              </a:rPr>
              <a:t>Tävlingar</a:t>
            </a:r>
          </a:p>
        </p:txBody>
      </p:sp>
      <p:sp>
        <p:nvSpPr>
          <p:cNvPr id="11281" name="Rectangle 150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82" name="Rectangle 152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09BEA07-7772-4926-A3DA-AEDC4D7C1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568"/>
            <a:ext cx="2807208" cy="4045566"/>
          </a:xfrm>
        </p:spPr>
        <p:txBody>
          <a:bodyPr>
            <a:normAutofit/>
          </a:bodyPr>
          <a:lstStyle/>
          <a:p>
            <a:r>
              <a:rPr lang="sv-SE" sz="1400" dirty="0"/>
              <a:t>Breddgruppen</a:t>
            </a:r>
          </a:p>
          <a:p>
            <a:pPr lvl="1"/>
            <a:r>
              <a:rPr lang="en-US" sz="1400" dirty="0" err="1">
                <a:latin typeface="Calibri" panose="020F0502020204030204" pitchFamily="34" charset="0"/>
              </a:rPr>
              <a:t>Torsdagsserien</a:t>
            </a:r>
            <a:endParaRPr lang="en-US" sz="1400" dirty="0">
              <a:latin typeface="Calibri" panose="020F0502020204030204" pitchFamily="34" charset="0"/>
            </a:endParaRPr>
          </a:p>
          <a:p>
            <a:pPr lvl="1"/>
            <a:r>
              <a:rPr lang="en-US" sz="1400" dirty="0" err="1">
                <a:latin typeface="Calibri" panose="020F0502020204030204" pitchFamily="34" charset="0"/>
              </a:rPr>
              <a:t>Shortgame</a:t>
            </a:r>
            <a:r>
              <a:rPr lang="en-US" sz="1400" dirty="0">
                <a:latin typeface="Calibri" panose="020F0502020204030204" pitchFamily="34" charset="0"/>
              </a:rPr>
              <a:t> tour</a:t>
            </a:r>
          </a:p>
          <a:p>
            <a:pPr lvl="1"/>
            <a:r>
              <a:rPr lang="en-US" sz="1400" b="0" i="0" dirty="0" err="1">
                <a:effectLst/>
                <a:latin typeface="Calibri" panose="020F0502020204030204" pitchFamily="34" charset="0"/>
              </a:rPr>
              <a:t>Göteborg</a:t>
            </a:r>
            <a:r>
              <a:rPr lang="en-US" sz="1400" b="0" i="0" dirty="0">
                <a:effectLst/>
                <a:latin typeface="Calibri" panose="020F0502020204030204" pitchFamily="34" charset="0"/>
              </a:rPr>
              <a:t> Rookie tour</a:t>
            </a:r>
          </a:p>
          <a:p>
            <a:pPr lvl="1"/>
            <a:r>
              <a:rPr lang="en-US" sz="1400" b="0" i="0" dirty="0">
                <a:effectLst/>
                <a:latin typeface="Calibri" panose="020F0502020204030204" pitchFamily="34" charset="0"/>
              </a:rPr>
              <a:t>Teen Cup</a:t>
            </a:r>
          </a:p>
          <a:p>
            <a:endParaRPr lang="sv-SE" sz="1400" dirty="0"/>
          </a:p>
          <a:p>
            <a:r>
              <a:rPr lang="sv-SE" sz="1400" dirty="0"/>
              <a:t>Tävlingsgruppen</a:t>
            </a:r>
          </a:p>
          <a:p>
            <a:pPr lvl="1"/>
            <a:r>
              <a:rPr lang="sv-SE" sz="1400" dirty="0" err="1"/>
              <a:t>Teen</a:t>
            </a:r>
            <a:r>
              <a:rPr lang="sv-SE" sz="1400" dirty="0"/>
              <a:t> Cup</a:t>
            </a:r>
          </a:p>
          <a:p>
            <a:pPr lvl="1"/>
            <a:r>
              <a:rPr lang="sv-SE" sz="1400" dirty="0"/>
              <a:t>Göteborg Rookie tour</a:t>
            </a:r>
          </a:p>
          <a:p>
            <a:pPr lvl="1"/>
            <a:r>
              <a:rPr lang="sv-SE" sz="1400" dirty="0"/>
              <a:t>Slaget om Göteborg</a:t>
            </a:r>
          </a:p>
          <a:p>
            <a:pPr lvl="1"/>
            <a:r>
              <a:rPr lang="sv-SE" sz="1400" dirty="0" err="1"/>
              <a:t>Teentour</a:t>
            </a:r>
            <a:r>
              <a:rPr lang="sv-SE" sz="1400" dirty="0"/>
              <a:t> </a:t>
            </a:r>
            <a:r>
              <a:rPr lang="sv-SE" sz="1400" dirty="0" err="1"/>
              <a:t>first</a:t>
            </a:r>
            <a:r>
              <a:rPr lang="sv-SE" sz="1400" dirty="0"/>
              <a:t>, </a:t>
            </a:r>
            <a:r>
              <a:rPr lang="sv-SE" sz="1400" dirty="0" err="1"/>
              <a:t>future</a:t>
            </a:r>
            <a:r>
              <a:rPr lang="sv-SE" sz="1400" dirty="0"/>
              <a:t>, elit</a:t>
            </a:r>
          </a:p>
          <a:p>
            <a:pPr lvl="1"/>
            <a:r>
              <a:rPr lang="sv-SE" sz="1400" dirty="0"/>
              <a:t>JSM-lag</a:t>
            </a:r>
          </a:p>
          <a:p>
            <a:pPr lvl="1"/>
            <a:r>
              <a:rPr lang="sv-SE" sz="1400" dirty="0"/>
              <a:t>JMI</a:t>
            </a:r>
          </a:p>
          <a:p>
            <a:pPr lvl="1"/>
            <a:r>
              <a:rPr lang="sv-SE" sz="1400" dirty="0"/>
              <a:t>JDM</a:t>
            </a:r>
          </a:p>
          <a:p>
            <a:pPr lvl="1"/>
            <a:r>
              <a:rPr lang="sv-SE" sz="1400" dirty="0"/>
              <a:t>J-16, J-21 </a:t>
            </a:r>
            <a:r>
              <a:rPr lang="sv-SE" sz="1400" dirty="0" err="1"/>
              <a:t>seriespelar</a:t>
            </a:r>
            <a:endParaRPr lang="sv-SE" sz="1400" dirty="0"/>
          </a:p>
        </p:txBody>
      </p:sp>
      <p:pic>
        <p:nvPicPr>
          <p:cNvPr id="4" name="Picture 14">
            <a:extLst>
              <a:ext uri="{FF2B5EF4-FFF2-40B4-BE49-F238E27FC236}">
                <a16:creationId xmlns:a16="http://schemas.microsoft.com/office/drawing/2014/main" id="{DA5C933C-B656-4A10-A775-EF796316F6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2823"/>
          <a:stretch/>
        </p:blipFill>
        <p:spPr bwMode="auto">
          <a:xfrm>
            <a:off x="7404372" y="10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109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56" name="Rectangle 191">
            <a:extLst>
              <a:ext uri="{FF2B5EF4-FFF2-40B4-BE49-F238E27FC236}">
                <a16:creationId xmlns:a16="http://schemas.microsoft.com/office/drawing/2014/main" id="{B3F59054-3394-4D87-8BD0-A28DCD47F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6" name="Picture 6">
            <a:extLst>
              <a:ext uri="{FF2B5EF4-FFF2-40B4-BE49-F238E27FC236}">
                <a16:creationId xmlns:a16="http://schemas.microsoft.com/office/drawing/2014/main" id="{19722675-E66A-470A-89D2-9E2D9CE8EA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1" r="29588" b="-1"/>
          <a:stretch/>
        </p:blipFill>
        <p:spPr bwMode="auto">
          <a:xfrm>
            <a:off x="7381653" y="10"/>
            <a:ext cx="4810347" cy="6857990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10E995ED-C3D7-4C4F-8219-132472B321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" b="1"/>
          <a:stretch/>
        </p:blipFill>
        <p:spPr bwMode="auto"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A865412D-CA9C-4362-B103-AC7A05C854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" r="1048"/>
          <a:stretch/>
        </p:blipFill>
        <p:spPr bwMode="auto"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257" name="Freeform: Shape 192">
            <a:extLst>
              <a:ext uri="{FF2B5EF4-FFF2-40B4-BE49-F238E27FC236}">
                <a16:creationId xmlns:a16="http://schemas.microsoft.com/office/drawing/2014/main" id="{2FE0ABA9-CAF1-4816-837D-5F28AAA08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258" name="Freeform: Shape 193">
            <a:extLst>
              <a:ext uri="{FF2B5EF4-FFF2-40B4-BE49-F238E27FC236}">
                <a16:creationId xmlns:a16="http://schemas.microsoft.com/office/drawing/2014/main" id="{BC8B9C14-70F0-4F42-85FF-0DD3D5A58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5F1F881-C7EA-4316-B664-02BD6BFF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>
            <a:normAutofit/>
          </a:bodyPr>
          <a:lstStyle/>
          <a:p>
            <a:r>
              <a:rPr lang="sv-SE" sz="2800" b="0" i="0">
                <a:effectLst/>
                <a:latin typeface="ProximaNova"/>
              </a:rPr>
              <a:t>Läger</a:t>
            </a:r>
          </a:p>
        </p:txBody>
      </p:sp>
      <p:sp>
        <p:nvSpPr>
          <p:cNvPr id="10259" name="Rectangle 194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685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60" name="Rectangle 195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09BEA07-7772-4926-A3DA-AEDC4D7C1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568"/>
            <a:ext cx="2807208" cy="3922776"/>
          </a:xfrm>
        </p:spPr>
        <p:txBody>
          <a:bodyPr>
            <a:normAutofit/>
          </a:bodyPr>
          <a:lstStyle/>
          <a:p>
            <a:r>
              <a:rPr lang="sv-SE" sz="1700" dirty="0"/>
              <a:t>Sommarläger på klubben</a:t>
            </a:r>
          </a:p>
          <a:p>
            <a:pPr lvl="1"/>
            <a:r>
              <a:rPr lang="sv-SE" sz="1300" dirty="0"/>
              <a:t>Vecka 25</a:t>
            </a:r>
          </a:p>
          <a:p>
            <a:pPr lvl="1"/>
            <a:r>
              <a:rPr lang="sv-SE" sz="1300" dirty="0"/>
              <a:t>Avslutas med </a:t>
            </a:r>
            <a:r>
              <a:rPr lang="sv-SE" sz="1300" dirty="0" err="1"/>
              <a:t>Teen</a:t>
            </a:r>
            <a:r>
              <a:rPr lang="sv-SE" sz="1300" dirty="0"/>
              <a:t> Cup</a:t>
            </a:r>
          </a:p>
          <a:p>
            <a:pPr marL="457200" lvl="1" indent="0">
              <a:buNone/>
            </a:pPr>
            <a:endParaRPr lang="sv-SE" sz="1300" dirty="0"/>
          </a:p>
          <a:p>
            <a:endParaRPr lang="sv-SE" sz="1700" dirty="0"/>
          </a:p>
          <a:p>
            <a:r>
              <a:rPr lang="sv-SE" sz="1700" dirty="0"/>
              <a:t>Sommarläger annan bana</a:t>
            </a:r>
          </a:p>
          <a:p>
            <a:pPr lvl="1"/>
            <a:r>
              <a:rPr lang="sv-SE" sz="1300" dirty="0"/>
              <a:t>Vecka ej bestämt</a:t>
            </a:r>
          </a:p>
          <a:p>
            <a:pPr lvl="1"/>
            <a:endParaRPr lang="sv-SE" sz="1300" dirty="0"/>
          </a:p>
        </p:txBody>
      </p:sp>
    </p:spTree>
    <p:extLst>
      <p:ext uri="{BB962C8B-B14F-4D97-AF65-F5344CB8AC3E}">
        <p14:creationId xmlns:p14="http://schemas.microsoft.com/office/powerpoint/2010/main" val="2000747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2" name="Rectangle 191">
            <a:extLst>
              <a:ext uri="{FF2B5EF4-FFF2-40B4-BE49-F238E27FC236}">
                <a16:creationId xmlns:a16="http://schemas.microsoft.com/office/drawing/2014/main" id="{50E4C519-FBE9-4ABE-A8F9-C2CBE326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2E16DA35-BFDE-4202-9D00-049B354C48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7" r="1" b="1"/>
          <a:stretch/>
        </p:blipFill>
        <p:spPr bwMode="auto">
          <a:xfrm>
            <a:off x="3245637" y="-1"/>
            <a:ext cx="8946363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9223" name="Freeform: Shape 192">
            <a:extLst>
              <a:ext uri="{FF2B5EF4-FFF2-40B4-BE49-F238E27FC236}">
                <a16:creationId xmlns:a16="http://schemas.microsoft.com/office/drawing/2014/main" id="{80EC29FB-299E-49F3-8C7B-01199632A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455672" cy="6858000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9224" name="Freeform: Shape 193">
            <a:extLst>
              <a:ext uri="{FF2B5EF4-FFF2-40B4-BE49-F238E27FC236}">
                <a16:creationId xmlns:a16="http://schemas.microsoft.com/office/drawing/2014/main" id="{C29A2522-B27A-45C5-897B-79A1407D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8" cy="6858000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5F1F881-C7EA-4316-B664-02BD6BFF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anchor="ctr">
            <a:normAutofit/>
          </a:bodyPr>
          <a:lstStyle/>
          <a:p>
            <a:r>
              <a:rPr lang="sv-SE" sz="2800" b="0" i="0" dirty="0">
                <a:effectLst/>
                <a:latin typeface="ProximaNova"/>
              </a:rPr>
              <a:t>Övrigt</a:t>
            </a:r>
          </a:p>
        </p:txBody>
      </p:sp>
      <p:sp>
        <p:nvSpPr>
          <p:cNvPr id="9225" name="Rectangle 194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096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226" name="Rectangle 19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181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09BEA07-7772-4926-A3DA-AEDC4D7C1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92604"/>
            <a:ext cx="3913523" cy="3207258"/>
          </a:xfrm>
        </p:spPr>
        <p:txBody>
          <a:bodyPr anchor="t">
            <a:normAutofit/>
          </a:bodyPr>
          <a:lstStyle/>
          <a:p>
            <a:r>
              <a:rPr lang="sv-SE" sz="1700" dirty="0"/>
              <a:t>Det behövs som sagt </a:t>
            </a:r>
            <a:r>
              <a:rPr lang="sv-SE" sz="1700" dirty="0">
                <a:latin typeface="ProximaNova"/>
              </a:rPr>
              <a:t>f</a:t>
            </a:r>
            <a:r>
              <a:rPr lang="sv-SE" sz="1700" b="0" i="0" dirty="0">
                <a:effectLst/>
                <a:latin typeface="ProximaNova"/>
              </a:rPr>
              <a:t>öräldrar för Torsdagsserien och träningsgrupperna</a:t>
            </a:r>
          </a:p>
          <a:p>
            <a:pPr marL="0" indent="0">
              <a:buNone/>
            </a:pPr>
            <a:endParaRPr lang="sv-SE" sz="1700" b="0" i="0" dirty="0">
              <a:effectLst/>
              <a:latin typeface="ProximaNova"/>
            </a:endParaRPr>
          </a:p>
          <a:p>
            <a:pPr lvl="1"/>
            <a:r>
              <a:rPr lang="sv-SE" sz="1700" dirty="0"/>
              <a:t>2-3 eller fler för Torsdagsserien</a:t>
            </a:r>
          </a:p>
          <a:p>
            <a:pPr lvl="1"/>
            <a:endParaRPr lang="sv-SE" sz="1700" dirty="0"/>
          </a:p>
          <a:p>
            <a:pPr lvl="1"/>
            <a:r>
              <a:rPr lang="sv-SE" sz="1700" dirty="0"/>
              <a:t>1-2 för varje träningsgrupp</a:t>
            </a:r>
          </a:p>
          <a:p>
            <a:pPr lvl="1"/>
            <a:endParaRPr lang="sv-SE" sz="1700" dirty="0"/>
          </a:p>
          <a:p>
            <a:pPr marL="457200" lvl="1" indent="-274638">
              <a:buNone/>
            </a:pPr>
            <a:r>
              <a:rPr lang="sv-SE" sz="1700" dirty="0"/>
              <a:t>Maila </a:t>
            </a:r>
            <a:r>
              <a:rPr lang="sv-SE" sz="1700" dirty="0">
                <a:hlinkClick r:id="rId3"/>
              </a:rPr>
              <a:t>stefan.brorsson@ica.se</a:t>
            </a:r>
            <a:endParaRPr lang="sv-SE" sz="1700" dirty="0"/>
          </a:p>
          <a:p>
            <a:pPr marL="457200" lvl="1" indent="-274638">
              <a:buNone/>
            </a:pPr>
            <a:endParaRPr lang="sv-SE" sz="1700" dirty="0"/>
          </a:p>
          <a:p>
            <a:pPr marL="457200" lvl="1" indent="-274638">
              <a:buNone/>
            </a:pPr>
            <a:r>
              <a:rPr lang="sv-SE" sz="1700" dirty="0"/>
              <a:t>Vi måste hjälpas åt.</a:t>
            </a:r>
          </a:p>
          <a:p>
            <a:endParaRPr lang="sv-SE" sz="1700" dirty="0"/>
          </a:p>
        </p:txBody>
      </p:sp>
    </p:spTree>
    <p:extLst>
      <p:ext uri="{BB962C8B-B14F-4D97-AF65-F5344CB8AC3E}">
        <p14:creationId xmlns:p14="http://schemas.microsoft.com/office/powerpoint/2010/main" val="3041417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</TotalTime>
  <Words>302</Words>
  <Application>Microsoft Office PowerPoint</Application>
  <PresentationFormat>Bredbild</PresentationFormat>
  <Paragraphs>92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ProximaNova</vt:lpstr>
      <vt:lpstr>Office-tema</vt:lpstr>
      <vt:lpstr>PowerPoint-presentation</vt:lpstr>
      <vt:lpstr>Dagens punkter</vt:lpstr>
      <vt:lpstr>Vilka är med här</vt:lpstr>
      <vt:lpstr>Föräldrar behövs för Torsdagsserien och träningsgrupperna</vt:lpstr>
      <vt:lpstr>Träningsgrupperna  (Upplägg utifrån hur många som anmäler sig till respektive grupp)</vt:lpstr>
      <vt:lpstr>Torsdagsserien</vt:lpstr>
      <vt:lpstr>Tävlingar</vt:lpstr>
      <vt:lpstr>Läger</vt:lpstr>
      <vt:lpstr>Övrigt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Peter Jochens</dc:creator>
  <cp:lastModifiedBy>Peter Jochens</cp:lastModifiedBy>
  <cp:revision>27</cp:revision>
  <dcterms:created xsi:type="dcterms:W3CDTF">2021-03-08T10:17:11Z</dcterms:created>
  <dcterms:modified xsi:type="dcterms:W3CDTF">2021-03-09T16:39:33Z</dcterms:modified>
</cp:coreProperties>
</file>