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71" r:id="rId3"/>
    <p:sldId id="257" r:id="rId4"/>
    <p:sldId id="258" r:id="rId5"/>
    <p:sldId id="273" r:id="rId6"/>
    <p:sldId id="259" r:id="rId7"/>
    <p:sldId id="261" r:id="rId8"/>
    <p:sldId id="260" r:id="rId9"/>
    <p:sldId id="262" r:id="rId10"/>
    <p:sldId id="263" r:id="rId11"/>
    <p:sldId id="264" r:id="rId12"/>
    <p:sldId id="272" r:id="rId13"/>
    <p:sldId id="265" r:id="rId14"/>
    <p:sldId id="266" r:id="rId15"/>
    <p:sldId id="267" r:id="rId16"/>
    <p:sldId id="268" r:id="rId17"/>
    <p:sldId id="270" r:id="rId18"/>
    <p:sldId id="269"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16E7E-349D-409F-A880-F97820667826}" v="7" dt="2024-04-08T08:44:44.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Backlund" userId="56a2d24e95153d7f" providerId="LiveId" clId="{50616E7E-349D-409F-A880-F97820667826}"/>
    <pc:docChg chg="undo custSel addSld modSld sldOrd modMainMaster">
      <pc:chgData name="Peter Backlund" userId="56a2d24e95153d7f" providerId="LiveId" clId="{50616E7E-349D-409F-A880-F97820667826}" dt="2024-04-10T17:55:02.175" v="1376" actId="20577"/>
      <pc:docMkLst>
        <pc:docMk/>
      </pc:docMkLst>
      <pc:sldChg chg="modSp mod">
        <pc:chgData name="Peter Backlund" userId="56a2d24e95153d7f" providerId="LiveId" clId="{50616E7E-349D-409F-A880-F97820667826}" dt="2024-04-08T06:07:35.335" v="811" actId="20577"/>
        <pc:sldMkLst>
          <pc:docMk/>
          <pc:sldMk cId="454159438" sldId="257"/>
        </pc:sldMkLst>
        <pc:spChg chg="mod">
          <ac:chgData name="Peter Backlund" userId="56a2d24e95153d7f" providerId="LiveId" clId="{50616E7E-349D-409F-A880-F97820667826}" dt="2024-04-08T06:07:35.335" v="811" actId="20577"/>
          <ac:spMkLst>
            <pc:docMk/>
            <pc:sldMk cId="454159438" sldId="257"/>
            <ac:spMk id="3" creationId="{AEAFFF1D-FD27-B7C6-71C6-534E7D006F21}"/>
          </ac:spMkLst>
        </pc:spChg>
      </pc:sldChg>
      <pc:sldChg chg="ord">
        <pc:chgData name="Peter Backlund" userId="56a2d24e95153d7f" providerId="LiveId" clId="{50616E7E-349D-409F-A880-F97820667826}" dt="2024-04-08T06:06:18.851" v="770"/>
        <pc:sldMkLst>
          <pc:docMk/>
          <pc:sldMk cId="2450604622" sldId="259"/>
        </pc:sldMkLst>
      </pc:sldChg>
      <pc:sldChg chg="modSp new mod">
        <pc:chgData name="Peter Backlund" userId="56a2d24e95153d7f" providerId="LiveId" clId="{50616E7E-349D-409F-A880-F97820667826}" dt="2024-04-08T05:56:30.215" v="396" actId="20577"/>
        <pc:sldMkLst>
          <pc:docMk/>
          <pc:sldMk cId="3221014321" sldId="261"/>
        </pc:sldMkLst>
        <pc:spChg chg="mod">
          <ac:chgData name="Peter Backlund" userId="56a2d24e95153d7f" providerId="LiveId" clId="{50616E7E-349D-409F-A880-F97820667826}" dt="2024-04-04T18:33:05.415" v="14" actId="27636"/>
          <ac:spMkLst>
            <pc:docMk/>
            <pc:sldMk cId="3221014321" sldId="261"/>
            <ac:spMk id="2" creationId="{60CD4F5B-D4F1-D5FD-8D1D-85EAB8726948}"/>
          </ac:spMkLst>
        </pc:spChg>
        <pc:spChg chg="mod">
          <ac:chgData name="Peter Backlund" userId="56a2d24e95153d7f" providerId="LiveId" clId="{50616E7E-349D-409F-A880-F97820667826}" dt="2024-04-08T05:56:30.215" v="396" actId="20577"/>
          <ac:spMkLst>
            <pc:docMk/>
            <pc:sldMk cId="3221014321" sldId="261"/>
            <ac:spMk id="3" creationId="{0B03A16C-60BE-6A84-12AF-A7F4FE27A729}"/>
          </ac:spMkLst>
        </pc:spChg>
      </pc:sldChg>
      <pc:sldChg chg="modSp new mod ord">
        <pc:chgData name="Peter Backlund" userId="56a2d24e95153d7f" providerId="LiveId" clId="{50616E7E-349D-409F-A880-F97820667826}" dt="2024-04-08T06:08:18.977" v="813" actId="20577"/>
        <pc:sldMkLst>
          <pc:docMk/>
          <pc:sldMk cId="108531962" sldId="262"/>
        </pc:sldMkLst>
        <pc:spChg chg="mod">
          <ac:chgData name="Peter Backlund" userId="56a2d24e95153d7f" providerId="LiveId" clId="{50616E7E-349D-409F-A880-F97820667826}" dt="2024-04-08T06:08:18.977" v="813" actId="20577"/>
          <ac:spMkLst>
            <pc:docMk/>
            <pc:sldMk cId="108531962" sldId="262"/>
            <ac:spMk id="2" creationId="{EC0B068B-161F-2488-F47E-F1399DACF4FA}"/>
          </ac:spMkLst>
        </pc:spChg>
        <pc:spChg chg="mod">
          <ac:chgData name="Peter Backlund" userId="56a2d24e95153d7f" providerId="LiveId" clId="{50616E7E-349D-409F-A880-F97820667826}" dt="2024-04-08T06:02:07.262" v="585" actId="20577"/>
          <ac:spMkLst>
            <pc:docMk/>
            <pc:sldMk cId="108531962" sldId="262"/>
            <ac:spMk id="3" creationId="{D3268E5A-F2D7-46FA-4056-5C2A8F19CB24}"/>
          </ac:spMkLst>
        </pc:spChg>
      </pc:sldChg>
      <pc:sldChg chg="modSp new mod">
        <pc:chgData name="Peter Backlund" userId="56a2d24e95153d7f" providerId="LiveId" clId="{50616E7E-349D-409F-A880-F97820667826}" dt="2024-04-08T07:58:16.186" v="861" actId="20577"/>
        <pc:sldMkLst>
          <pc:docMk/>
          <pc:sldMk cId="1083968805" sldId="263"/>
        </pc:sldMkLst>
        <pc:spChg chg="mod">
          <ac:chgData name="Peter Backlund" userId="56a2d24e95153d7f" providerId="LiveId" clId="{50616E7E-349D-409F-A880-F97820667826}" dt="2024-04-08T06:03:14.866" v="667" actId="20577"/>
          <ac:spMkLst>
            <pc:docMk/>
            <pc:sldMk cId="1083968805" sldId="263"/>
            <ac:spMk id="2" creationId="{75C52561-E804-2839-1FF8-DAD830B30BD8}"/>
          </ac:spMkLst>
        </pc:spChg>
        <pc:spChg chg="mod">
          <ac:chgData name="Peter Backlund" userId="56a2d24e95153d7f" providerId="LiveId" clId="{50616E7E-349D-409F-A880-F97820667826}" dt="2024-04-08T07:58:16.186" v="861" actId="20577"/>
          <ac:spMkLst>
            <pc:docMk/>
            <pc:sldMk cId="1083968805" sldId="263"/>
            <ac:spMk id="3" creationId="{47F6BFB8-AC04-AB75-5A87-1FDCB68D4675}"/>
          </ac:spMkLst>
        </pc:spChg>
      </pc:sldChg>
      <pc:sldChg chg="modSp new mod">
        <pc:chgData name="Peter Backlund" userId="56a2d24e95153d7f" providerId="LiveId" clId="{50616E7E-349D-409F-A880-F97820667826}" dt="2024-04-10T17:55:02.175" v="1376" actId="20577"/>
        <pc:sldMkLst>
          <pc:docMk/>
          <pc:sldMk cId="3924462012" sldId="264"/>
        </pc:sldMkLst>
        <pc:spChg chg="mod">
          <ac:chgData name="Peter Backlund" userId="56a2d24e95153d7f" providerId="LiveId" clId="{50616E7E-349D-409F-A880-F97820667826}" dt="2024-04-08T08:32:36.866" v="888" actId="20577"/>
          <ac:spMkLst>
            <pc:docMk/>
            <pc:sldMk cId="3924462012" sldId="264"/>
            <ac:spMk id="2" creationId="{8FC8EECE-17C3-8FE3-F11A-68C30068FB6C}"/>
          </ac:spMkLst>
        </pc:spChg>
        <pc:spChg chg="mod">
          <ac:chgData name="Peter Backlund" userId="56a2d24e95153d7f" providerId="LiveId" clId="{50616E7E-349D-409F-A880-F97820667826}" dt="2024-04-10T17:55:02.175" v="1376" actId="20577"/>
          <ac:spMkLst>
            <pc:docMk/>
            <pc:sldMk cId="3924462012" sldId="264"/>
            <ac:spMk id="3" creationId="{B6B33E62-B956-9B12-FFB7-3B1483BEEF32}"/>
          </ac:spMkLst>
        </pc:spChg>
      </pc:sldChg>
      <pc:sldMasterChg chg="modSldLayout">
        <pc:chgData name="Peter Backlund" userId="56a2d24e95153d7f" providerId="LiveId" clId="{50616E7E-349D-409F-A880-F97820667826}" dt="2024-04-08T08:45:51.044" v="1297" actId="167"/>
        <pc:sldMasterMkLst>
          <pc:docMk/>
          <pc:sldMasterMk cId="2678534895" sldId="2147483673"/>
        </pc:sldMasterMkLst>
        <pc:sldLayoutChg chg="addSp modSp mod">
          <pc:chgData name="Peter Backlund" userId="56a2d24e95153d7f" providerId="LiveId" clId="{50616E7E-349D-409F-A880-F97820667826}" dt="2024-04-08T08:45:51.044" v="1297" actId="167"/>
          <pc:sldLayoutMkLst>
            <pc:docMk/>
            <pc:sldMasterMk cId="2678534895" sldId="2147483673"/>
            <pc:sldLayoutMk cId="907249136" sldId="2147483669"/>
          </pc:sldLayoutMkLst>
          <pc:picChg chg="add mod ord">
            <ac:chgData name="Peter Backlund" userId="56a2d24e95153d7f" providerId="LiveId" clId="{50616E7E-349D-409F-A880-F97820667826}" dt="2024-04-08T08:45:51.044" v="1297" actId="167"/>
            <ac:picMkLst>
              <pc:docMk/>
              <pc:sldMasterMk cId="2678534895" sldId="2147483673"/>
              <pc:sldLayoutMk cId="907249136" sldId="2147483669"/>
              <ac:picMk id="8" creationId="{7C1D1092-4A0B-EB6A-1188-E8340F74E264}"/>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4/20/2024</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4244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4/20/2024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9211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4/20/2024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134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Bildobjekt 7" descr="En bild som visar logotyp, symbol, emblem, Varumärke&#10;&#10;Automatiskt genererad beskrivning">
            <a:extLst>
              <a:ext uri="{FF2B5EF4-FFF2-40B4-BE49-F238E27FC236}">
                <a16:creationId xmlns:a16="http://schemas.microsoft.com/office/drawing/2014/main" id="{7C1D1092-4A0B-EB6A-1188-E8340F74E264}"/>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826015" y="1431079"/>
            <a:ext cx="5886666" cy="4633024"/>
          </a:xfrm>
          <a:prstGeom prst="rect">
            <a:avLst/>
          </a:prstGeom>
        </p:spPr>
      </p:pic>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4/20/2024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0724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4/20/2024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4145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4/20/2024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608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4/20/2024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6495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4/20/2024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2126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4/20/2024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2387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4/20/2024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1028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4/20/2024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9640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4/20/2024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67853489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ll%20Kiosk.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leverec.se/" TargetMode="External"/><Relationship Id="rId2" Type="http://schemas.openxmlformats.org/officeDocument/2006/relationships/hyperlink" Target="http://www.domarkvitto.se/" TargetMode="External"/><Relationship Id="rId1" Type="http://schemas.openxmlformats.org/officeDocument/2006/relationships/slideLayout" Target="../slideLayouts/slideLayout2.xml"/><Relationship Id="rId5" Type="http://schemas.openxmlformats.org/officeDocument/2006/relationships/hyperlink" Target="mailto:cejasjeanette@gmail.com" TargetMode="External"/><Relationship Id="rId4" Type="http://schemas.openxmlformats.org/officeDocument/2006/relationships/hyperlink" Target="mailto:bohm_peter@hotmail.com"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TIF%20Boden%20f&#246;reningsjobb_2024_KLAR%20240313.xls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Bottom Right">
            <a:extLst>
              <a:ext uri="{FF2B5EF4-FFF2-40B4-BE49-F238E27FC236}">
                <a16:creationId xmlns:a16="http://schemas.microsoft.com/office/drawing/2014/main" id="{33609D13-CB83-4F4B-BB01-27F01BE4E9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5" name="Freeform: Shape 14">
              <a:extLst>
                <a:ext uri="{FF2B5EF4-FFF2-40B4-BE49-F238E27FC236}">
                  <a16:creationId xmlns:a16="http://schemas.microsoft.com/office/drawing/2014/main" id="{92BD156E-E42F-4CFB-89AD-312AEC753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6" name="Graphic 157">
              <a:extLst>
                <a:ext uri="{FF2B5EF4-FFF2-40B4-BE49-F238E27FC236}">
                  <a16:creationId xmlns:a16="http://schemas.microsoft.com/office/drawing/2014/main" id="{C8B96A24-322B-419A-847B-E8C600AA5BE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8" name="Freeform: Shape 17">
                <a:extLst>
                  <a:ext uri="{FF2B5EF4-FFF2-40B4-BE49-F238E27FC236}">
                    <a16:creationId xmlns:a16="http://schemas.microsoft.com/office/drawing/2014/main" id="{427E1425-F9A6-4F2D-8335-CBA7062B9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57DF7F24-8721-4CD5-AE3B-C72BCE288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A0C58FE3-4394-46E8-9039-2D69C594B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02D8E899-B726-49F6-9C9F-59A314701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242131D2-A82F-4603-9B6A-EA00FEB82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4CCDA1D5-C84B-470D-A2E1-5E51E8A85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7BF2B54C-D2E2-4A3E-8DA8-E56D7375C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7" name="Freeform: Shape 16">
              <a:extLst>
                <a:ext uri="{FF2B5EF4-FFF2-40B4-BE49-F238E27FC236}">
                  <a16:creationId xmlns:a16="http://schemas.microsoft.com/office/drawing/2014/main" id="{72505F4D-B4C3-4EB9-9252-F7229CBD1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Rubrik 1">
            <a:extLst>
              <a:ext uri="{FF2B5EF4-FFF2-40B4-BE49-F238E27FC236}">
                <a16:creationId xmlns:a16="http://schemas.microsoft.com/office/drawing/2014/main" id="{B9A2CE09-D43E-77BE-1CE5-5D10AB18FB86}"/>
              </a:ext>
            </a:extLst>
          </p:cNvPr>
          <p:cNvSpPr>
            <a:spLocks noGrp="1"/>
          </p:cNvSpPr>
          <p:nvPr>
            <p:ph type="ctrTitle"/>
          </p:nvPr>
        </p:nvSpPr>
        <p:spPr>
          <a:xfrm>
            <a:off x="5780192" y="744909"/>
            <a:ext cx="5797883" cy="3155419"/>
          </a:xfrm>
        </p:spPr>
        <p:txBody>
          <a:bodyPr anchor="b">
            <a:normAutofit/>
          </a:bodyPr>
          <a:lstStyle/>
          <a:p>
            <a:pPr algn="l"/>
            <a:r>
              <a:rPr lang="sv-SE" sz="5400"/>
              <a:t>Ungdomsmöte 240421</a:t>
            </a:r>
            <a:endParaRPr lang="sv-SE" sz="5400" dirty="0"/>
          </a:p>
        </p:txBody>
      </p:sp>
      <p:sp>
        <p:nvSpPr>
          <p:cNvPr id="3" name="Underrubrik 2">
            <a:extLst>
              <a:ext uri="{FF2B5EF4-FFF2-40B4-BE49-F238E27FC236}">
                <a16:creationId xmlns:a16="http://schemas.microsoft.com/office/drawing/2014/main" id="{ED0F4695-CB08-3D22-5200-4172A0A52A68}"/>
              </a:ext>
            </a:extLst>
          </p:cNvPr>
          <p:cNvSpPr>
            <a:spLocks noGrp="1"/>
          </p:cNvSpPr>
          <p:nvPr>
            <p:ph type="subTitle" idx="1"/>
          </p:nvPr>
        </p:nvSpPr>
        <p:spPr>
          <a:xfrm>
            <a:off x="5787324" y="4074784"/>
            <a:ext cx="5797882" cy="2054306"/>
          </a:xfrm>
        </p:spPr>
        <p:txBody>
          <a:bodyPr anchor="t">
            <a:normAutofit/>
          </a:bodyPr>
          <a:lstStyle/>
          <a:p>
            <a:pPr algn="l"/>
            <a:endParaRPr lang="sv-SE" sz="2200" dirty="0"/>
          </a:p>
        </p:txBody>
      </p:sp>
      <p:pic>
        <p:nvPicPr>
          <p:cNvPr id="5" name="Bildobjekt 4" descr="En bild som visar logotyp, text, symbol, emblem&#10;&#10;Automatiskt genererad beskrivning">
            <a:extLst>
              <a:ext uri="{FF2B5EF4-FFF2-40B4-BE49-F238E27FC236}">
                <a16:creationId xmlns:a16="http://schemas.microsoft.com/office/drawing/2014/main" id="{EBAA15FD-1D88-31A8-FE42-D2DB6ADA9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09202"/>
            <a:ext cx="4781280" cy="3765258"/>
          </a:xfrm>
          <a:prstGeom prst="rect">
            <a:avLst/>
          </a:prstGeom>
        </p:spPr>
      </p:pic>
      <p:grpSp>
        <p:nvGrpSpPr>
          <p:cNvPr id="26" name="Top left">
            <a:extLst>
              <a:ext uri="{FF2B5EF4-FFF2-40B4-BE49-F238E27FC236}">
                <a16:creationId xmlns:a16="http://schemas.microsoft.com/office/drawing/2014/main" id="{FF47B612-7B2E-4A09-9B53-40BDE4350E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27" name="Freeform: Shape 26">
              <a:extLst>
                <a:ext uri="{FF2B5EF4-FFF2-40B4-BE49-F238E27FC236}">
                  <a16:creationId xmlns:a16="http://schemas.microsoft.com/office/drawing/2014/main" id="{599A3C89-9112-4DA1-8BB8-8DE0F7A70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8" name="Freeform: Shape 27">
              <a:extLst>
                <a:ext uri="{FF2B5EF4-FFF2-40B4-BE49-F238E27FC236}">
                  <a16:creationId xmlns:a16="http://schemas.microsoft.com/office/drawing/2014/main" id="{60847D53-C868-4FD8-A29C-4C44BCBA9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E11266F6-080B-489F-9B02-B5C4DE4EB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7A0BBAD6-8B87-4B31-89B8-E2C854FF3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BD79712E-3AD5-4656-A6A0-54C4087A0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31635E33-4458-4D3F-A1C4-264AC5221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3432BB39-F871-43E7-A232-C65BFFA9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AE45D09-4993-4718-82A0-BA2217EB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36" name="Cross">
            <a:extLst>
              <a:ext uri="{FF2B5EF4-FFF2-40B4-BE49-F238E27FC236}">
                <a16:creationId xmlns:a16="http://schemas.microsoft.com/office/drawing/2014/main" id="{3BC5998F-E162-4A33-9E87-01942908A7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37" name="Straight Connector 36">
              <a:extLst>
                <a:ext uri="{FF2B5EF4-FFF2-40B4-BE49-F238E27FC236}">
                  <a16:creationId xmlns:a16="http://schemas.microsoft.com/office/drawing/2014/main" id="{8259320D-EB3E-4C80-8E86-8A18306B24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F07AF5EE-95F6-4B57-B8DD-5051D2EB9E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65438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7A9777-E731-7058-5130-529ABF6F1691}"/>
              </a:ext>
            </a:extLst>
          </p:cNvPr>
          <p:cNvSpPr>
            <a:spLocks noGrp="1"/>
          </p:cNvSpPr>
          <p:nvPr>
            <p:ph type="title"/>
          </p:nvPr>
        </p:nvSpPr>
        <p:spPr/>
        <p:txBody>
          <a:bodyPr/>
          <a:lstStyle/>
          <a:p>
            <a:r>
              <a:rPr lang="sv-SE" dirty="0"/>
              <a:t>Planfördelning</a:t>
            </a:r>
          </a:p>
        </p:txBody>
      </p:sp>
      <p:sp>
        <p:nvSpPr>
          <p:cNvPr id="3" name="Platshållare för innehåll 2">
            <a:extLst>
              <a:ext uri="{FF2B5EF4-FFF2-40B4-BE49-F238E27FC236}">
                <a16:creationId xmlns:a16="http://schemas.microsoft.com/office/drawing/2014/main" id="{7F4E67FE-6967-43F0-2D9E-F1529EE6DE0B}"/>
              </a:ext>
            </a:extLst>
          </p:cNvPr>
          <p:cNvSpPr>
            <a:spLocks noGrp="1"/>
          </p:cNvSpPr>
          <p:nvPr>
            <p:ph idx="1"/>
          </p:nvPr>
        </p:nvSpPr>
        <p:spPr/>
        <p:txBody>
          <a:bodyPr/>
          <a:lstStyle/>
          <a:p>
            <a:r>
              <a:rPr lang="sv-SE" dirty="0"/>
              <a:t>Eventuella frågetecken rätas ut</a:t>
            </a:r>
          </a:p>
        </p:txBody>
      </p:sp>
    </p:spTree>
    <p:extLst>
      <p:ext uri="{BB962C8B-B14F-4D97-AF65-F5344CB8AC3E}">
        <p14:creationId xmlns:p14="http://schemas.microsoft.com/office/powerpoint/2010/main" val="21941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101650-6E59-8D59-2443-0A0CC0082FE8}"/>
              </a:ext>
            </a:extLst>
          </p:cNvPr>
          <p:cNvSpPr>
            <a:spLocks noGrp="1"/>
          </p:cNvSpPr>
          <p:nvPr>
            <p:ph type="title"/>
          </p:nvPr>
        </p:nvSpPr>
        <p:spPr/>
        <p:txBody>
          <a:bodyPr/>
          <a:lstStyle/>
          <a:p>
            <a:r>
              <a:rPr lang="sv-SE" dirty="0"/>
              <a:t>Riktlinjer för sponsring inom TIF Boden</a:t>
            </a:r>
          </a:p>
        </p:txBody>
      </p:sp>
      <p:sp>
        <p:nvSpPr>
          <p:cNvPr id="3" name="Platshållare för innehåll 2">
            <a:extLst>
              <a:ext uri="{FF2B5EF4-FFF2-40B4-BE49-F238E27FC236}">
                <a16:creationId xmlns:a16="http://schemas.microsoft.com/office/drawing/2014/main" id="{0E9F227E-C896-79D7-24EC-36083CCCDAD9}"/>
              </a:ext>
            </a:extLst>
          </p:cNvPr>
          <p:cNvSpPr>
            <a:spLocks noGrp="1"/>
          </p:cNvSpPr>
          <p:nvPr>
            <p:ph idx="1"/>
          </p:nvPr>
        </p:nvSpPr>
        <p:spPr/>
        <p:txBody>
          <a:bodyPr/>
          <a:lstStyle/>
          <a:p>
            <a:r>
              <a:rPr lang="sv-SE" dirty="0"/>
              <a:t>Företag sponsrar </a:t>
            </a:r>
            <a:r>
              <a:rPr lang="sv-SE" u="sng" dirty="0"/>
              <a:t>FÖRENINGEN!</a:t>
            </a:r>
            <a:r>
              <a:rPr lang="sv-SE" dirty="0"/>
              <a:t> </a:t>
            </a:r>
            <a:r>
              <a:rPr lang="sv-SE" dirty="0" err="1"/>
              <a:t>Röd+Röd+Svart</a:t>
            </a:r>
            <a:r>
              <a:rPr lang="sv-SE" dirty="0"/>
              <a:t>=Svart…</a:t>
            </a:r>
            <a:endParaRPr lang="sv-SE" u="sng" dirty="0"/>
          </a:p>
          <a:p>
            <a:r>
              <a:rPr lang="sv-SE" dirty="0"/>
              <a:t>Styrelsen har en sponsoransvarig, Maria Ahlbäck</a:t>
            </a:r>
          </a:p>
          <a:p>
            <a:r>
              <a:rPr lang="sv-SE" dirty="0"/>
              <a:t>Det är okej att få sponsring till eget lag, såklart</a:t>
            </a:r>
          </a:p>
          <a:p>
            <a:r>
              <a:rPr lang="sv-SE" dirty="0"/>
              <a:t>All sådan sponsring </a:t>
            </a:r>
            <a:r>
              <a:rPr lang="sv-SE" u="sng" dirty="0"/>
              <a:t>skall</a:t>
            </a:r>
            <a:r>
              <a:rPr lang="sv-SE" dirty="0"/>
              <a:t> klareras med Maria</a:t>
            </a:r>
          </a:p>
          <a:p>
            <a:r>
              <a:rPr lang="sv-SE" dirty="0"/>
              <a:t>Gränsvärde 5000:-</a:t>
            </a:r>
          </a:p>
          <a:p>
            <a:r>
              <a:rPr lang="sv-SE" dirty="0"/>
              <a:t>Sponsring för ett inköp sker helst i form av att ett företag gör inköpet och slipper moms. T.ex. </a:t>
            </a:r>
            <a:r>
              <a:rPr lang="sv-SE" dirty="0" err="1"/>
              <a:t>hoodies</a:t>
            </a:r>
            <a:r>
              <a:rPr lang="sv-SE" dirty="0"/>
              <a:t>, ryggsäckar etc.</a:t>
            </a:r>
          </a:p>
        </p:txBody>
      </p:sp>
    </p:spTree>
    <p:extLst>
      <p:ext uri="{BB962C8B-B14F-4D97-AF65-F5344CB8AC3E}">
        <p14:creationId xmlns:p14="http://schemas.microsoft.com/office/powerpoint/2010/main" val="15772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19275E-0D17-7AB9-6F26-046BB3627F42}"/>
              </a:ext>
            </a:extLst>
          </p:cNvPr>
          <p:cNvSpPr>
            <a:spLocks noGrp="1"/>
          </p:cNvSpPr>
          <p:nvPr>
            <p:ph type="title"/>
          </p:nvPr>
        </p:nvSpPr>
        <p:spPr/>
        <p:txBody>
          <a:bodyPr/>
          <a:lstStyle/>
          <a:p>
            <a:r>
              <a:rPr lang="sv-SE" dirty="0"/>
              <a:t>Spelarflyttar till och från TIF</a:t>
            </a:r>
          </a:p>
        </p:txBody>
      </p:sp>
      <p:sp>
        <p:nvSpPr>
          <p:cNvPr id="3" name="Platshållare för innehåll 2">
            <a:extLst>
              <a:ext uri="{FF2B5EF4-FFF2-40B4-BE49-F238E27FC236}">
                <a16:creationId xmlns:a16="http://schemas.microsoft.com/office/drawing/2014/main" id="{5F996C48-5579-9A09-9BE1-95E5975A7AE6}"/>
              </a:ext>
            </a:extLst>
          </p:cNvPr>
          <p:cNvSpPr>
            <a:spLocks noGrp="1"/>
          </p:cNvSpPr>
          <p:nvPr>
            <p:ph idx="1"/>
          </p:nvPr>
        </p:nvSpPr>
        <p:spPr/>
        <p:txBody>
          <a:bodyPr/>
          <a:lstStyle/>
          <a:p>
            <a:r>
              <a:rPr lang="sv-SE" dirty="0"/>
              <a:t>Spelare som vill spela i vår förening skall såklart få göra det. </a:t>
            </a:r>
          </a:p>
          <a:p>
            <a:r>
              <a:rPr lang="sv-SE" dirty="0"/>
              <a:t>Spelare som vill spela i någon annan förening skall såklart få göra det.</a:t>
            </a:r>
          </a:p>
          <a:p>
            <a:r>
              <a:rPr lang="sv-SE" dirty="0"/>
              <a:t>I båda fallen behöver skälen redas ut, och flytten snarast orienteras till styrelsen därför att:</a:t>
            </a:r>
          </a:p>
          <a:p>
            <a:r>
              <a:rPr lang="sv-SE" dirty="0"/>
              <a:t>Vi vill inte upplevas ”stjäla” spelare lika lite som vi vill uppleva att någon ”stjäl” våra spelare.</a:t>
            </a:r>
          </a:p>
        </p:txBody>
      </p:sp>
    </p:spTree>
    <p:extLst>
      <p:ext uri="{BB962C8B-B14F-4D97-AF65-F5344CB8AC3E}">
        <p14:creationId xmlns:p14="http://schemas.microsoft.com/office/powerpoint/2010/main" val="280378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220CB7-D8BE-5DEB-0E60-46CF7735563E}"/>
              </a:ext>
            </a:extLst>
          </p:cNvPr>
          <p:cNvSpPr>
            <a:spLocks noGrp="1"/>
          </p:cNvSpPr>
          <p:nvPr>
            <p:ph type="title"/>
          </p:nvPr>
        </p:nvSpPr>
        <p:spPr/>
        <p:txBody>
          <a:bodyPr/>
          <a:lstStyle/>
          <a:p>
            <a:r>
              <a:rPr lang="sv-SE" dirty="0"/>
              <a:t>Inköp av bollar och matchkläder</a:t>
            </a:r>
          </a:p>
        </p:txBody>
      </p:sp>
      <p:sp>
        <p:nvSpPr>
          <p:cNvPr id="3" name="Platshållare för innehåll 2">
            <a:extLst>
              <a:ext uri="{FF2B5EF4-FFF2-40B4-BE49-F238E27FC236}">
                <a16:creationId xmlns:a16="http://schemas.microsoft.com/office/drawing/2014/main" id="{CFBD70B4-EE23-B94B-3F3A-86BA44F47C51}"/>
              </a:ext>
            </a:extLst>
          </p:cNvPr>
          <p:cNvSpPr>
            <a:spLocks noGrp="1"/>
          </p:cNvSpPr>
          <p:nvPr>
            <p:ph idx="1"/>
          </p:nvPr>
        </p:nvSpPr>
        <p:spPr>
          <a:xfrm>
            <a:off x="838200" y="1825625"/>
            <a:ext cx="10515600" cy="4761988"/>
          </a:xfrm>
        </p:spPr>
        <p:txBody>
          <a:bodyPr>
            <a:normAutofit lnSpcReduction="10000"/>
          </a:bodyPr>
          <a:lstStyle/>
          <a:p>
            <a:r>
              <a:rPr lang="sv-SE" dirty="0"/>
              <a:t>Köpt 20 träningsbollar per lag. Kvitteras efter mötet. Brister vid inlämning tas ur egen lagkassa. Bör hålla 3 år, får ej användas i pjäshallen. Kostnad ca 60000:- Gamla bollar som fungerar förs till Pjäshallen. Gamla slitna bollar skänks eller kasseras.</a:t>
            </a:r>
          </a:p>
          <a:p>
            <a:r>
              <a:rPr lang="sv-SE" dirty="0"/>
              <a:t>Köpt 4 x 20 matchtröjor samt en del målvaktskläder. Prioriterat där brister var störst. Kostnad ca 20000:-</a:t>
            </a:r>
          </a:p>
          <a:p>
            <a:r>
              <a:rPr lang="sv-SE" dirty="0"/>
              <a:t>De lag som inte ”får” nya matchkläder i år, kompletteras förhoppningsvis nästa år. Vi skall spela i Adidas med Intersport-tryck med alla lag senast nästa år.</a:t>
            </a:r>
          </a:p>
          <a:p>
            <a:r>
              <a:rPr lang="sv-SE" dirty="0"/>
              <a:t>Alla kvitterar ut sina potter med materiel efter mötet.</a:t>
            </a:r>
          </a:p>
        </p:txBody>
      </p:sp>
    </p:spTree>
    <p:extLst>
      <p:ext uri="{BB962C8B-B14F-4D97-AF65-F5344CB8AC3E}">
        <p14:creationId xmlns:p14="http://schemas.microsoft.com/office/powerpoint/2010/main" val="144294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3F475A-C551-72F2-BB73-E87BEE165701}"/>
              </a:ext>
            </a:extLst>
          </p:cNvPr>
          <p:cNvSpPr>
            <a:spLocks noGrp="1"/>
          </p:cNvSpPr>
          <p:nvPr>
            <p:ph type="title"/>
          </p:nvPr>
        </p:nvSpPr>
        <p:spPr/>
        <p:txBody>
          <a:bodyPr>
            <a:normAutofit fontScale="90000"/>
          </a:bodyPr>
          <a:lstStyle/>
          <a:p>
            <a:r>
              <a:rPr lang="sv-SE" dirty="0"/>
              <a:t>Information angående sponsring av sarger</a:t>
            </a:r>
          </a:p>
        </p:txBody>
      </p:sp>
      <p:sp>
        <p:nvSpPr>
          <p:cNvPr id="3" name="Platshållare för innehåll 2">
            <a:extLst>
              <a:ext uri="{FF2B5EF4-FFF2-40B4-BE49-F238E27FC236}">
                <a16:creationId xmlns:a16="http://schemas.microsoft.com/office/drawing/2014/main" id="{78F69626-8407-F6D2-E52A-DB8D20EFDD3B}"/>
              </a:ext>
            </a:extLst>
          </p:cNvPr>
          <p:cNvSpPr>
            <a:spLocks noGrp="1"/>
          </p:cNvSpPr>
          <p:nvPr>
            <p:ph idx="1"/>
          </p:nvPr>
        </p:nvSpPr>
        <p:spPr/>
        <p:txBody>
          <a:bodyPr>
            <a:normAutofit fontScale="92500"/>
          </a:bodyPr>
          <a:lstStyle/>
          <a:p>
            <a:r>
              <a:rPr lang="sv-SE" dirty="0"/>
              <a:t>Maria Ahlbäck (med barn) sökt sponsring via Bastard </a:t>
            </a:r>
            <a:r>
              <a:rPr lang="sv-SE" dirty="0" err="1"/>
              <a:t>burgers</a:t>
            </a:r>
            <a:r>
              <a:rPr lang="sv-SE" dirty="0"/>
              <a:t> nya initiativ för att stötta föreningsverksamhet.</a:t>
            </a:r>
          </a:p>
          <a:p>
            <a:r>
              <a:rPr lang="sv-SE" dirty="0"/>
              <a:t>Fått sponsring med ca 60000:- </a:t>
            </a:r>
          </a:p>
          <a:p>
            <a:r>
              <a:rPr lang="sv-SE" dirty="0"/>
              <a:t>Räcker till 1-2 hårda sarger alternativt 2-3 nätsarger.</a:t>
            </a:r>
          </a:p>
          <a:p>
            <a:r>
              <a:rPr lang="sv-SE" dirty="0"/>
              <a:t>BB vill köpa hårda då dessa är lättare att trycka. Vi tar emot det vi får…</a:t>
            </a:r>
          </a:p>
          <a:p>
            <a:r>
              <a:rPr lang="sv-SE" dirty="0"/>
              <a:t>BB vill överlämna och marknadsföra detta, involverar F17-18-19.</a:t>
            </a:r>
          </a:p>
          <a:p>
            <a:r>
              <a:rPr lang="sv-SE" dirty="0"/>
              <a:t>Vill HIF låna (och det får dem) så sker det i form av ”hyra”</a:t>
            </a:r>
          </a:p>
        </p:txBody>
      </p:sp>
    </p:spTree>
    <p:extLst>
      <p:ext uri="{BB962C8B-B14F-4D97-AF65-F5344CB8AC3E}">
        <p14:creationId xmlns:p14="http://schemas.microsoft.com/office/powerpoint/2010/main" val="110279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8F2EBE-EB23-0D6F-4571-F8F591848FB2}"/>
              </a:ext>
            </a:extLst>
          </p:cNvPr>
          <p:cNvSpPr>
            <a:spLocks noGrp="1"/>
          </p:cNvSpPr>
          <p:nvPr>
            <p:ph type="title"/>
          </p:nvPr>
        </p:nvSpPr>
        <p:spPr/>
        <p:txBody>
          <a:bodyPr>
            <a:normAutofit fontScale="90000"/>
          </a:bodyPr>
          <a:lstStyle/>
          <a:p>
            <a:r>
              <a:rPr lang="sv-SE" dirty="0"/>
              <a:t>Schema och ansvar materielrummet Olympia</a:t>
            </a:r>
          </a:p>
        </p:txBody>
      </p:sp>
      <p:sp>
        <p:nvSpPr>
          <p:cNvPr id="3" name="Platshållare för innehåll 2">
            <a:extLst>
              <a:ext uri="{FF2B5EF4-FFF2-40B4-BE49-F238E27FC236}">
                <a16:creationId xmlns:a16="http://schemas.microsoft.com/office/drawing/2014/main" id="{EB41909D-D9A0-6140-76B9-FEFA983EC106}"/>
              </a:ext>
            </a:extLst>
          </p:cNvPr>
          <p:cNvSpPr>
            <a:spLocks noGrp="1"/>
          </p:cNvSpPr>
          <p:nvPr>
            <p:ph idx="1"/>
          </p:nvPr>
        </p:nvSpPr>
        <p:spPr/>
        <p:txBody>
          <a:bodyPr/>
          <a:lstStyle/>
          <a:p>
            <a:r>
              <a:rPr lang="sv-SE" dirty="0"/>
              <a:t>Lagets vecka = städa och sortera efter egna träningar. Ordentlig städning och signatur på dörren söndag.</a:t>
            </a:r>
          </a:p>
          <a:p>
            <a:r>
              <a:rPr lang="sv-SE" dirty="0"/>
              <a:t>Schemat mailas ut via ungdomsansvarig.</a:t>
            </a:r>
          </a:p>
          <a:p>
            <a:r>
              <a:rPr lang="sv-SE" dirty="0"/>
              <a:t>Schema 1 maj – 30 september.</a:t>
            </a:r>
          </a:p>
          <a:p>
            <a:r>
              <a:rPr lang="sv-SE" dirty="0"/>
              <a:t>Byt veckor sinsemellan.</a:t>
            </a:r>
          </a:p>
          <a:p>
            <a:r>
              <a:rPr lang="sv-SE" dirty="0"/>
              <a:t>Gräsklippning Knottvallen?</a:t>
            </a:r>
          </a:p>
        </p:txBody>
      </p:sp>
    </p:spTree>
    <p:extLst>
      <p:ext uri="{BB962C8B-B14F-4D97-AF65-F5344CB8AC3E}">
        <p14:creationId xmlns:p14="http://schemas.microsoft.com/office/powerpoint/2010/main" val="233810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784AD0-332D-C94C-38DE-4AD5B0EE3BDA}"/>
              </a:ext>
            </a:extLst>
          </p:cNvPr>
          <p:cNvSpPr>
            <a:spLocks noGrp="1"/>
          </p:cNvSpPr>
          <p:nvPr>
            <p:ph type="title"/>
          </p:nvPr>
        </p:nvSpPr>
        <p:spPr/>
        <p:txBody>
          <a:bodyPr/>
          <a:lstStyle/>
          <a:p>
            <a:r>
              <a:rPr lang="sv-SE" dirty="0"/>
              <a:t>Framtiden för ungdomsgruppen</a:t>
            </a:r>
          </a:p>
        </p:txBody>
      </p:sp>
      <p:sp>
        <p:nvSpPr>
          <p:cNvPr id="3" name="Platshållare för innehåll 2">
            <a:extLst>
              <a:ext uri="{FF2B5EF4-FFF2-40B4-BE49-F238E27FC236}">
                <a16:creationId xmlns:a16="http://schemas.microsoft.com/office/drawing/2014/main" id="{05512AC0-E6E8-99DD-B095-B7387A3E10D3}"/>
              </a:ext>
            </a:extLst>
          </p:cNvPr>
          <p:cNvSpPr>
            <a:spLocks noGrp="1"/>
          </p:cNvSpPr>
          <p:nvPr>
            <p:ph idx="1"/>
          </p:nvPr>
        </p:nvSpPr>
        <p:spPr/>
        <p:txBody>
          <a:bodyPr/>
          <a:lstStyle/>
          <a:p>
            <a:r>
              <a:rPr lang="sv-SE" dirty="0"/>
              <a:t>Jimmy Johansson, vice ordförande och ungdomsansvarig.</a:t>
            </a:r>
          </a:p>
          <a:p>
            <a:r>
              <a:rPr lang="sv-SE" dirty="0"/>
              <a:t>Diskussion mötesintervall och innehåll.</a:t>
            </a:r>
          </a:p>
          <a:p>
            <a:r>
              <a:rPr lang="sv-SE" dirty="0"/>
              <a:t>Fastställande av vägen framåt.</a:t>
            </a:r>
          </a:p>
        </p:txBody>
      </p:sp>
    </p:spTree>
    <p:extLst>
      <p:ext uri="{BB962C8B-B14F-4D97-AF65-F5344CB8AC3E}">
        <p14:creationId xmlns:p14="http://schemas.microsoft.com/office/powerpoint/2010/main" val="153384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A421E1-3E00-1C8C-58FE-EEEEADE3FD61}"/>
              </a:ext>
            </a:extLst>
          </p:cNvPr>
          <p:cNvSpPr>
            <a:spLocks noGrp="1"/>
          </p:cNvSpPr>
          <p:nvPr>
            <p:ph type="title"/>
          </p:nvPr>
        </p:nvSpPr>
        <p:spPr/>
        <p:txBody>
          <a:bodyPr/>
          <a:lstStyle/>
          <a:p>
            <a:r>
              <a:rPr lang="sv-SE" dirty="0"/>
              <a:t>Frågor/övrigt</a:t>
            </a:r>
          </a:p>
        </p:txBody>
      </p:sp>
      <p:sp>
        <p:nvSpPr>
          <p:cNvPr id="3" name="Platshållare för innehåll 2">
            <a:extLst>
              <a:ext uri="{FF2B5EF4-FFF2-40B4-BE49-F238E27FC236}">
                <a16:creationId xmlns:a16="http://schemas.microsoft.com/office/drawing/2014/main" id="{BEF6DAD1-A79E-4ABD-DDD5-B50247648BB4}"/>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96632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DD922F-F6FB-F707-41B4-1B66463BF7F0}"/>
              </a:ext>
            </a:extLst>
          </p:cNvPr>
          <p:cNvSpPr>
            <a:spLocks noGrp="1"/>
          </p:cNvSpPr>
          <p:nvPr>
            <p:ph type="title"/>
          </p:nvPr>
        </p:nvSpPr>
        <p:spPr/>
        <p:txBody>
          <a:bodyPr/>
          <a:lstStyle/>
          <a:p>
            <a:r>
              <a:rPr lang="sv-SE" dirty="0"/>
              <a:t>Kvittera bollar och kläder</a:t>
            </a:r>
          </a:p>
        </p:txBody>
      </p:sp>
      <p:sp>
        <p:nvSpPr>
          <p:cNvPr id="3" name="Platshållare för innehåll 2">
            <a:extLst>
              <a:ext uri="{FF2B5EF4-FFF2-40B4-BE49-F238E27FC236}">
                <a16:creationId xmlns:a16="http://schemas.microsoft.com/office/drawing/2014/main" id="{17B3547F-0360-92E0-A57B-5A96F9A6381B}"/>
              </a:ext>
            </a:extLst>
          </p:cNvPr>
          <p:cNvSpPr>
            <a:spLocks noGrp="1"/>
          </p:cNvSpPr>
          <p:nvPr>
            <p:ph idx="1"/>
          </p:nvPr>
        </p:nvSpPr>
        <p:spPr/>
        <p:txBody>
          <a:bodyPr/>
          <a:lstStyle/>
          <a:p>
            <a:r>
              <a:rPr lang="sv-SE" dirty="0"/>
              <a:t>Förflytta er till lilla salen</a:t>
            </a:r>
          </a:p>
          <a:p>
            <a:r>
              <a:rPr lang="sv-SE" dirty="0"/>
              <a:t>Lagvis till materielrummet och ta emot materielen</a:t>
            </a:r>
          </a:p>
          <a:p>
            <a:r>
              <a:rPr lang="sv-SE" dirty="0"/>
              <a:t>Inventera, fyll i lista, signera och lämna till Jonas</a:t>
            </a:r>
          </a:p>
          <a:p>
            <a:r>
              <a:rPr lang="sv-SE" dirty="0"/>
              <a:t>Därefter är vi klara gemensamt, de som vill ha utbildning i </a:t>
            </a:r>
            <a:r>
              <a:rPr lang="sv-SE" dirty="0" err="1"/>
              <a:t>Fogis</a:t>
            </a:r>
            <a:r>
              <a:rPr lang="sv-SE" dirty="0"/>
              <a:t> och boka.se återgår till stora salen efter att ha kvitterat bollar och kläder.</a:t>
            </a:r>
          </a:p>
        </p:txBody>
      </p:sp>
    </p:spTree>
    <p:extLst>
      <p:ext uri="{BB962C8B-B14F-4D97-AF65-F5344CB8AC3E}">
        <p14:creationId xmlns:p14="http://schemas.microsoft.com/office/powerpoint/2010/main" val="353570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909696-F91C-2FF2-0937-DC7F3D328B0C}"/>
              </a:ext>
            </a:extLst>
          </p:cNvPr>
          <p:cNvSpPr>
            <a:spLocks noGrp="1"/>
          </p:cNvSpPr>
          <p:nvPr>
            <p:ph type="title"/>
          </p:nvPr>
        </p:nvSpPr>
        <p:spPr/>
        <p:txBody>
          <a:bodyPr/>
          <a:lstStyle/>
          <a:p>
            <a:r>
              <a:rPr lang="sv-SE" dirty="0"/>
              <a:t>Närvarokontroll</a:t>
            </a:r>
          </a:p>
        </p:txBody>
      </p:sp>
      <p:sp>
        <p:nvSpPr>
          <p:cNvPr id="3" name="Platshållare för innehåll 2">
            <a:extLst>
              <a:ext uri="{FF2B5EF4-FFF2-40B4-BE49-F238E27FC236}">
                <a16:creationId xmlns:a16="http://schemas.microsoft.com/office/drawing/2014/main" id="{F2052EE9-013B-8056-D422-08244F922B10}"/>
              </a:ext>
            </a:extLst>
          </p:cNvPr>
          <p:cNvSpPr>
            <a:spLocks noGrp="1"/>
          </p:cNvSpPr>
          <p:nvPr>
            <p:ph idx="1"/>
          </p:nvPr>
        </p:nvSpPr>
        <p:spPr/>
        <p:txBody>
          <a:bodyPr>
            <a:normAutofit fontScale="62500" lnSpcReduction="20000"/>
          </a:bodyPr>
          <a:lstStyle/>
          <a:p>
            <a:r>
              <a:rPr lang="sv-SE" dirty="0"/>
              <a:t>Ordförande</a:t>
            </a:r>
          </a:p>
          <a:p>
            <a:r>
              <a:rPr lang="sv-SE" dirty="0"/>
              <a:t>Vice ordförande / ungdomsansvarig</a:t>
            </a:r>
          </a:p>
          <a:p>
            <a:r>
              <a:rPr lang="sv-SE" dirty="0" err="1"/>
              <a:t>Damjun</a:t>
            </a:r>
            <a:endParaRPr lang="sv-SE" dirty="0"/>
          </a:p>
          <a:p>
            <a:r>
              <a:rPr lang="sv-SE" dirty="0"/>
              <a:t>F2010</a:t>
            </a:r>
          </a:p>
          <a:p>
            <a:r>
              <a:rPr lang="sv-SE" dirty="0"/>
              <a:t>F2011/12</a:t>
            </a:r>
          </a:p>
          <a:p>
            <a:r>
              <a:rPr lang="sv-SE" dirty="0"/>
              <a:t>F2013</a:t>
            </a:r>
          </a:p>
          <a:p>
            <a:r>
              <a:rPr lang="sv-SE" dirty="0"/>
              <a:t>F2014</a:t>
            </a:r>
          </a:p>
          <a:p>
            <a:r>
              <a:rPr lang="sv-SE" dirty="0"/>
              <a:t>F2015</a:t>
            </a:r>
          </a:p>
          <a:p>
            <a:r>
              <a:rPr lang="sv-SE" dirty="0"/>
              <a:t>F2016</a:t>
            </a:r>
          </a:p>
          <a:p>
            <a:r>
              <a:rPr lang="sv-SE" dirty="0"/>
              <a:t>F2017</a:t>
            </a:r>
          </a:p>
          <a:p>
            <a:r>
              <a:rPr lang="sv-SE" dirty="0"/>
              <a:t>F1018 (-19)</a:t>
            </a:r>
          </a:p>
        </p:txBody>
      </p:sp>
    </p:spTree>
    <p:extLst>
      <p:ext uri="{BB962C8B-B14F-4D97-AF65-F5344CB8AC3E}">
        <p14:creationId xmlns:p14="http://schemas.microsoft.com/office/powerpoint/2010/main" val="2487202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1BA4DE-80A2-6ACF-3BEF-D77E5D33236F}"/>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AEAFFF1D-FD27-B7C6-71C6-534E7D006F21}"/>
              </a:ext>
            </a:extLst>
          </p:cNvPr>
          <p:cNvSpPr>
            <a:spLocks noGrp="1"/>
          </p:cNvSpPr>
          <p:nvPr>
            <p:ph idx="1"/>
          </p:nvPr>
        </p:nvSpPr>
        <p:spPr>
          <a:xfrm>
            <a:off x="838200" y="1412670"/>
            <a:ext cx="10515600" cy="4929136"/>
          </a:xfrm>
        </p:spPr>
        <p:txBody>
          <a:bodyPr>
            <a:normAutofit fontScale="92500" lnSpcReduction="20000"/>
          </a:bodyPr>
          <a:lstStyle/>
          <a:p>
            <a:pPr lvl="1">
              <a:buFont typeface="Wingdings" panose="05000000000000000000" pitchFamily="2" charset="2"/>
              <a:buChar char="§"/>
            </a:pPr>
            <a:r>
              <a:rPr lang="sv-SE" sz="2000" dirty="0"/>
              <a:t>Information från styrelsen</a:t>
            </a:r>
          </a:p>
          <a:p>
            <a:pPr lvl="1">
              <a:buFont typeface="Wingdings" panose="05000000000000000000" pitchFamily="2" charset="2"/>
              <a:buChar char="§"/>
            </a:pPr>
            <a:r>
              <a:rPr lang="sv-SE" sz="2000" dirty="0"/>
              <a:t>Information angående föreningsarbeten</a:t>
            </a:r>
          </a:p>
          <a:p>
            <a:pPr lvl="1">
              <a:buFont typeface="Wingdings" panose="05000000000000000000" pitchFamily="2" charset="2"/>
              <a:buChar char="§"/>
            </a:pPr>
            <a:r>
              <a:rPr lang="sv-SE" sz="2000" dirty="0" err="1"/>
              <a:t>Joyna</a:t>
            </a:r>
            <a:endParaRPr lang="sv-SE" sz="2000" dirty="0"/>
          </a:p>
          <a:p>
            <a:pPr lvl="1">
              <a:buFont typeface="Wingdings" panose="05000000000000000000" pitchFamily="2" charset="2"/>
              <a:buChar char="§"/>
            </a:pPr>
            <a:r>
              <a:rPr lang="sv-SE" sz="2000" dirty="0"/>
              <a:t>Information angående familjedagen</a:t>
            </a:r>
          </a:p>
          <a:p>
            <a:pPr lvl="1">
              <a:buFont typeface="Wingdings" panose="05000000000000000000" pitchFamily="2" charset="2"/>
              <a:buChar char="§"/>
            </a:pPr>
            <a:r>
              <a:rPr lang="sv-SE" sz="2000" dirty="0"/>
              <a:t>Information angående tränar- och spelarutveckling</a:t>
            </a:r>
          </a:p>
          <a:p>
            <a:pPr lvl="1">
              <a:buFont typeface="Wingdings" panose="05000000000000000000" pitchFamily="2" charset="2"/>
              <a:buChar char="§"/>
            </a:pPr>
            <a:r>
              <a:rPr lang="sv-SE" sz="2000" dirty="0"/>
              <a:t>Information angående planfördelning etc.</a:t>
            </a:r>
          </a:p>
          <a:p>
            <a:pPr lvl="1">
              <a:buFont typeface="Wingdings" panose="05000000000000000000" pitchFamily="2" charset="2"/>
              <a:buChar char="§"/>
            </a:pPr>
            <a:r>
              <a:rPr lang="sv-SE" sz="2000" dirty="0"/>
              <a:t>Policy vid spelarflyttar</a:t>
            </a:r>
          </a:p>
          <a:p>
            <a:pPr lvl="1">
              <a:buFont typeface="Wingdings" panose="05000000000000000000" pitchFamily="2" charset="2"/>
              <a:buChar char="§"/>
            </a:pPr>
            <a:r>
              <a:rPr lang="sv-SE" sz="2000" dirty="0"/>
              <a:t>Riktlinjer för sponsring inom TIF Boden</a:t>
            </a:r>
          </a:p>
          <a:p>
            <a:pPr lvl="1">
              <a:buFont typeface="Wingdings" panose="05000000000000000000" pitchFamily="2" charset="2"/>
              <a:buChar char="§"/>
            </a:pPr>
            <a:r>
              <a:rPr lang="sv-SE" sz="2000" dirty="0"/>
              <a:t>Information angående inköp av bollar och kläder</a:t>
            </a:r>
          </a:p>
          <a:p>
            <a:pPr lvl="1">
              <a:buFont typeface="Wingdings" panose="05000000000000000000" pitchFamily="2" charset="2"/>
              <a:buChar char="§"/>
            </a:pPr>
            <a:r>
              <a:rPr lang="sv-SE" sz="2000" dirty="0"/>
              <a:t>Information angående sponsring av sarger 3 v 3.</a:t>
            </a:r>
          </a:p>
          <a:p>
            <a:pPr lvl="1">
              <a:buFont typeface="Wingdings" panose="05000000000000000000" pitchFamily="2" charset="2"/>
              <a:buChar char="§"/>
            </a:pPr>
            <a:r>
              <a:rPr lang="sv-SE" sz="2000" dirty="0"/>
              <a:t>Schema och ansvar materielrummet Olympia</a:t>
            </a:r>
          </a:p>
          <a:p>
            <a:pPr lvl="1">
              <a:buFont typeface="Wingdings" panose="05000000000000000000" pitchFamily="2" charset="2"/>
              <a:buChar char="§"/>
            </a:pPr>
            <a:r>
              <a:rPr lang="sv-SE" sz="2000" dirty="0"/>
              <a:t>Framtiden för ungdomsgruppen</a:t>
            </a:r>
          </a:p>
          <a:p>
            <a:pPr lvl="1">
              <a:buFont typeface="Wingdings" panose="05000000000000000000" pitchFamily="2" charset="2"/>
              <a:buChar char="§"/>
            </a:pPr>
            <a:r>
              <a:rPr lang="sv-SE" sz="2000" dirty="0"/>
              <a:t>Kvittering av bollar och matchkläder inklusive inventering</a:t>
            </a:r>
          </a:p>
          <a:p>
            <a:pPr lvl="1">
              <a:buFont typeface="Wingdings" panose="05000000000000000000" pitchFamily="2" charset="2"/>
              <a:buChar char="§"/>
            </a:pPr>
            <a:r>
              <a:rPr lang="sv-SE" sz="2000" dirty="0"/>
              <a:t>Fortbildning </a:t>
            </a:r>
            <a:r>
              <a:rPr lang="sv-SE" sz="2000" dirty="0" err="1"/>
              <a:t>Fogis</a:t>
            </a:r>
            <a:r>
              <a:rPr lang="sv-SE" sz="2000" dirty="0"/>
              <a:t> och Boka.se</a:t>
            </a:r>
            <a:endParaRPr lang="sv-SE" dirty="0"/>
          </a:p>
        </p:txBody>
      </p:sp>
    </p:spTree>
    <p:extLst>
      <p:ext uri="{BB962C8B-B14F-4D97-AF65-F5344CB8AC3E}">
        <p14:creationId xmlns:p14="http://schemas.microsoft.com/office/powerpoint/2010/main" val="45415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B83183-D381-B0DC-D9CA-E29E1D38A2F0}"/>
              </a:ext>
            </a:extLst>
          </p:cNvPr>
          <p:cNvSpPr>
            <a:spLocks noGrp="1"/>
          </p:cNvSpPr>
          <p:nvPr>
            <p:ph type="title"/>
          </p:nvPr>
        </p:nvSpPr>
        <p:spPr/>
        <p:txBody>
          <a:bodyPr/>
          <a:lstStyle/>
          <a:p>
            <a:r>
              <a:rPr lang="sv-SE" dirty="0"/>
              <a:t>Information från styrelsen</a:t>
            </a:r>
          </a:p>
        </p:txBody>
      </p:sp>
      <p:sp>
        <p:nvSpPr>
          <p:cNvPr id="3" name="Platshållare för innehåll 2">
            <a:extLst>
              <a:ext uri="{FF2B5EF4-FFF2-40B4-BE49-F238E27FC236}">
                <a16:creationId xmlns:a16="http://schemas.microsoft.com/office/drawing/2014/main" id="{419990D4-8E12-C84E-AA91-A45005A28B36}"/>
              </a:ext>
            </a:extLst>
          </p:cNvPr>
          <p:cNvSpPr>
            <a:spLocks noGrp="1"/>
          </p:cNvSpPr>
          <p:nvPr>
            <p:ph idx="1"/>
          </p:nvPr>
        </p:nvSpPr>
        <p:spPr/>
        <p:txBody>
          <a:bodyPr>
            <a:normAutofit fontScale="85000" lnSpcReduction="20000"/>
          </a:bodyPr>
          <a:lstStyle/>
          <a:p>
            <a:r>
              <a:rPr lang="sv-SE" dirty="0"/>
              <a:t>Beslut om inköp till ungdomslaget (mer info senare)</a:t>
            </a:r>
          </a:p>
          <a:p>
            <a:r>
              <a:rPr lang="sv-SE" dirty="0"/>
              <a:t>Ombyggnation Olympia</a:t>
            </a:r>
          </a:p>
          <a:p>
            <a:r>
              <a:rPr lang="sv-SE" dirty="0"/>
              <a:t>Gräsklippning Knottvallen</a:t>
            </a:r>
          </a:p>
          <a:p>
            <a:r>
              <a:rPr lang="sv-SE" dirty="0"/>
              <a:t>Ledare och spelare i TIF Boden går in gratis på div 2 och 3. Övriga 60:- respektive 50:-. Årskort div 2 och 3 kostar 500:-</a:t>
            </a:r>
          </a:p>
          <a:p>
            <a:r>
              <a:rPr lang="sv-SE" dirty="0"/>
              <a:t>Arvoderar en medieansvarig. Följ gärna @tifboden samt håll koll på tifboden.se. </a:t>
            </a:r>
            <a:r>
              <a:rPr lang="sv-SE" dirty="0" err="1"/>
              <a:t>Mediaansvarig</a:t>
            </a:r>
            <a:r>
              <a:rPr lang="sv-SE" dirty="0"/>
              <a:t> marknadsför HELA föreningen. Ungdomslagen kan kontakta henne för inlägg kring t.ex. träningar, matcher cuper. Balanserat.</a:t>
            </a:r>
          </a:p>
          <a:p>
            <a:r>
              <a:rPr lang="sv-SE" dirty="0"/>
              <a:t>Kioskförsäljning Olympia. Hantering av detta. </a:t>
            </a:r>
            <a:r>
              <a:rPr lang="sv-SE" dirty="0">
                <a:hlinkClick r:id="rId2" action="ppaction://hlinkpres?slideindex=1&amp;slidetitle="/>
              </a:rPr>
              <a:t>Länk</a:t>
            </a:r>
            <a:endParaRPr lang="sv-SE" dirty="0"/>
          </a:p>
        </p:txBody>
      </p:sp>
    </p:spTree>
    <p:extLst>
      <p:ext uri="{BB962C8B-B14F-4D97-AF65-F5344CB8AC3E}">
        <p14:creationId xmlns:p14="http://schemas.microsoft.com/office/powerpoint/2010/main" val="144644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D73149-AFCE-603C-DC14-C9DD568C12C8}"/>
              </a:ext>
            </a:extLst>
          </p:cNvPr>
          <p:cNvSpPr>
            <a:spLocks noGrp="1"/>
          </p:cNvSpPr>
          <p:nvPr>
            <p:ph type="title"/>
          </p:nvPr>
        </p:nvSpPr>
        <p:spPr/>
        <p:txBody>
          <a:bodyPr/>
          <a:lstStyle/>
          <a:p>
            <a:r>
              <a:rPr lang="sv-SE" dirty="0"/>
              <a:t>Information från styrelsen</a:t>
            </a:r>
          </a:p>
        </p:txBody>
      </p:sp>
      <p:sp>
        <p:nvSpPr>
          <p:cNvPr id="3" name="Platshållare för innehåll 2">
            <a:extLst>
              <a:ext uri="{FF2B5EF4-FFF2-40B4-BE49-F238E27FC236}">
                <a16:creationId xmlns:a16="http://schemas.microsoft.com/office/drawing/2014/main" id="{727215C5-8368-87B2-2748-D76E242DBA8E}"/>
              </a:ext>
            </a:extLst>
          </p:cNvPr>
          <p:cNvSpPr>
            <a:spLocks noGrp="1"/>
          </p:cNvSpPr>
          <p:nvPr>
            <p:ph idx="1"/>
          </p:nvPr>
        </p:nvSpPr>
        <p:spPr/>
        <p:txBody>
          <a:bodyPr>
            <a:normAutofit fontScale="77500" lnSpcReduction="20000"/>
          </a:bodyPr>
          <a:lstStyle/>
          <a:p>
            <a:r>
              <a:rPr lang="sv-SE" dirty="0"/>
              <a:t>Digitala domarkvitton. Två alternativ </a:t>
            </a:r>
            <a:r>
              <a:rPr lang="sv-SE" dirty="0">
                <a:hlinkClick r:id="rId2"/>
              </a:rPr>
              <a:t>www.domarkvitto.se</a:t>
            </a:r>
            <a:r>
              <a:rPr lang="sv-SE" dirty="0"/>
              <a:t> eller </a:t>
            </a:r>
            <a:r>
              <a:rPr lang="sv-SE" dirty="0">
                <a:hlinkClick r:id="rId3"/>
              </a:rPr>
              <a:t>www.cleverec.se</a:t>
            </a:r>
            <a:r>
              <a:rPr lang="sv-SE" dirty="0"/>
              <a:t> båda är </a:t>
            </a:r>
            <a:r>
              <a:rPr lang="sv-SE" dirty="0" err="1"/>
              <a:t>app</a:t>
            </a:r>
            <a:r>
              <a:rPr lang="sv-SE" dirty="0"/>
              <a:t>-styrda. Alternativ 1: 5:-/kvitto (ca 700:-) Alternativ 2: 2500:-/år. Båda kräver att lagledare lägger upp sina matcher i </a:t>
            </a:r>
            <a:r>
              <a:rPr lang="sv-SE" dirty="0" err="1"/>
              <a:t>appen</a:t>
            </a:r>
            <a:r>
              <a:rPr lang="sv-SE" dirty="0"/>
              <a:t> och kallar domare. Alternativ 2 kan domare själva hitta matcher samt att allt underlag skapas digitalt för bokföringen.</a:t>
            </a:r>
          </a:p>
          <a:p>
            <a:r>
              <a:rPr lang="sv-SE" dirty="0"/>
              <a:t>Ekonomin i TIF Boden</a:t>
            </a:r>
          </a:p>
          <a:p>
            <a:r>
              <a:rPr lang="sv-SE" dirty="0"/>
              <a:t>Ledardressar</a:t>
            </a:r>
          </a:p>
          <a:p>
            <a:r>
              <a:rPr lang="sv-SE" dirty="0"/>
              <a:t>Medlemsavgifter faktureras i närtid. OBS! Skicka mail till </a:t>
            </a:r>
            <a:r>
              <a:rPr lang="sv-SE" dirty="0">
                <a:hlinkClick r:id="rId4"/>
              </a:rPr>
              <a:t>bohm_peter@hotmail.com</a:t>
            </a:r>
            <a:r>
              <a:rPr lang="sv-SE" dirty="0"/>
              <a:t> med </a:t>
            </a:r>
            <a:r>
              <a:rPr lang="sv-SE" dirty="0">
                <a:hlinkClick r:id="rId5"/>
              </a:rPr>
              <a:t>cejasjeanette@gmail.com</a:t>
            </a:r>
            <a:r>
              <a:rPr lang="sv-SE" dirty="0"/>
              <a:t> som kopia där ni på enklaste sätt anger om det är någon i ert lag som ej skall faktureras ännu. Vartefter ni eventuellt tar in nya spelare under året är det viktigt att ni mailar Peter Bohm om att denne är inskriven på laget.se så att Peter kan fakturera!</a:t>
            </a:r>
          </a:p>
          <a:p>
            <a:endParaRPr lang="sv-SE" dirty="0"/>
          </a:p>
        </p:txBody>
      </p:sp>
    </p:spTree>
    <p:extLst>
      <p:ext uri="{BB962C8B-B14F-4D97-AF65-F5344CB8AC3E}">
        <p14:creationId xmlns:p14="http://schemas.microsoft.com/office/powerpoint/2010/main" val="300956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9AEFB-1C75-4A4C-E233-421DC136129D}"/>
              </a:ext>
            </a:extLst>
          </p:cNvPr>
          <p:cNvSpPr>
            <a:spLocks noGrp="1"/>
          </p:cNvSpPr>
          <p:nvPr>
            <p:ph type="title"/>
          </p:nvPr>
        </p:nvSpPr>
        <p:spPr/>
        <p:txBody>
          <a:bodyPr/>
          <a:lstStyle/>
          <a:p>
            <a:r>
              <a:rPr lang="sv-SE" dirty="0"/>
              <a:t>Information angående föreningsarbeten</a:t>
            </a:r>
          </a:p>
        </p:txBody>
      </p:sp>
      <p:sp>
        <p:nvSpPr>
          <p:cNvPr id="3" name="Platshållare för innehåll 2">
            <a:extLst>
              <a:ext uri="{FF2B5EF4-FFF2-40B4-BE49-F238E27FC236}">
                <a16:creationId xmlns:a16="http://schemas.microsoft.com/office/drawing/2014/main" id="{250B7D83-3064-4D33-CCF2-43003A46CBA2}"/>
              </a:ext>
            </a:extLst>
          </p:cNvPr>
          <p:cNvSpPr>
            <a:spLocks noGrp="1"/>
          </p:cNvSpPr>
          <p:nvPr>
            <p:ph idx="1"/>
          </p:nvPr>
        </p:nvSpPr>
        <p:spPr/>
        <p:txBody>
          <a:bodyPr/>
          <a:lstStyle/>
          <a:p>
            <a:r>
              <a:rPr lang="sv-SE" dirty="0">
                <a:hlinkClick r:id="rId2" action="ppaction://hlinkfile"/>
              </a:rPr>
              <a:t>Länk</a:t>
            </a:r>
            <a:endParaRPr lang="sv-SE" dirty="0"/>
          </a:p>
          <a:p>
            <a:r>
              <a:rPr lang="sv-SE" dirty="0"/>
              <a:t>Byt med varandra!</a:t>
            </a:r>
          </a:p>
          <a:p>
            <a:r>
              <a:rPr lang="sv-SE" dirty="0"/>
              <a:t>Missa inte!</a:t>
            </a:r>
          </a:p>
          <a:p>
            <a:r>
              <a:rPr lang="sv-SE" dirty="0"/>
              <a:t>Toto-grillen till egen lagkassa.</a:t>
            </a:r>
          </a:p>
        </p:txBody>
      </p:sp>
    </p:spTree>
    <p:extLst>
      <p:ext uri="{BB962C8B-B14F-4D97-AF65-F5344CB8AC3E}">
        <p14:creationId xmlns:p14="http://schemas.microsoft.com/office/powerpoint/2010/main" val="351069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B6CC53-C0A9-817E-0A0C-34FA4B4C8889}"/>
              </a:ext>
            </a:extLst>
          </p:cNvPr>
          <p:cNvSpPr>
            <a:spLocks noGrp="1"/>
          </p:cNvSpPr>
          <p:nvPr>
            <p:ph type="title"/>
          </p:nvPr>
        </p:nvSpPr>
        <p:spPr/>
        <p:txBody>
          <a:bodyPr/>
          <a:lstStyle/>
          <a:p>
            <a:r>
              <a:rPr lang="sv-SE" dirty="0" err="1"/>
              <a:t>Joyna</a:t>
            </a:r>
            <a:endParaRPr lang="sv-SE" dirty="0"/>
          </a:p>
        </p:txBody>
      </p:sp>
      <p:sp>
        <p:nvSpPr>
          <p:cNvPr id="3" name="Platshållare för innehåll 2">
            <a:extLst>
              <a:ext uri="{FF2B5EF4-FFF2-40B4-BE49-F238E27FC236}">
                <a16:creationId xmlns:a16="http://schemas.microsoft.com/office/drawing/2014/main" id="{F627013F-E0AE-D043-8513-81FE516490B4}"/>
              </a:ext>
            </a:extLst>
          </p:cNvPr>
          <p:cNvSpPr>
            <a:spLocks noGrp="1"/>
          </p:cNvSpPr>
          <p:nvPr>
            <p:ph idx="1"/>
          </p:nvPr>
        </p:nvSpPr>
        <p:spPr/>
        <p:txBody>
          <a:bodyPr/>
          <a:lstStyle/>
          <a:p>
            <a:r>
              <a:rPr lang="sv-SE" dirty="0"/>
              <a:t>Målsättning är minst 1 abonnemang / spelare.</a:t>
            </a:r>
          </a:p>
          <a:p>
            <a:r>
              <a:rPr lang="sv-SE" dirty="0"/>
              <a:t>Uppgiften löses över tid!</a:t>
            </a:r>
          </a:p>
          <a:p>
            <a:r>
              <a:rPr lang="sv-SE" dirty="0"/>
              <a:t>Ersätter </a:t>
            </a:r>
            <a:r>
              <a:rPr lang="sv-SE" i="1" u="sng" dirty="0"/>
              <a:t>förhoppningsvis</a:t>
            </a:r>
            <a:r>
              <a:rPr lang="sv-SE" dirty="0"/>
              <a:t> andra föreningsgemensamma försäljningar!</a:t>
            </a:r>
          </a:p>
        </p:txBody>
      </p:sp>
    </p:spTree>
    <p:extLst>
      <p:ext uri="{BB962C8B-B14F-4D97-AF65-F5344CB8AC3E}">
        <p14:creationId xmlns:p14="http://schemas.microsoft.com/office/powerpoint/2010/main" val="28152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2702FB-2ED4-667D-E757-DC05A1386E58}"/>
              </a:ext>
            </a:extLst>
          </p:cNvPr>
          <p:cNvSpPr>
            <a:spLocks noGrp="1"/>
          </p:cNvSpPr>
          <p:nvPr>
            <p:ph type="title"/>
          </p:nvPr>
        </p:nvSpPr>
        <p:spPr/>
        <p:txBody>
          <a:bodyPr/>
          <a:lstStyle/>
          <a:p>
            <a:r>
              <a:rPr lang="sv-SE" dirty="0"/>
              <a:t>Information angående familjedagen</a:t>
            </a:r>
          </a:p>
        </p:txBody>
      </p:sp>
      <p:sp>
        <p:nvSpPr>
          <p:cNvPr id="3" name="Platshållare för innehåll 2">
            <a:extLst>
              <a:ext uri="{FF2B5EF4-FFF2-40B4-BE49-F238E27FC236}">
                <a16:creationId xmlns:a16="http://schemas.microsoft.com/office/drawing/2014/main" id="{850318B3-2C40-9EE2-8C02-C8B900DB3F6E}"/>
              </a:ext>
            </a:extLst>
          </p:cNvPr>
          <p:cNvSpPr>
            <a:spLocks noGrp="1"/>
          </p:cNvSpPr>
          <p:nvPr>
            <p:ph idx="1"/>
          </p:nvPr>
        </p:nvSpPr>
        <p:spPr/>
        <p:txBody>
          <a:bodyPr>
            <a:normAutofit fontScale="85000" lnSpcReduction="10000"/>
          </a:bodyPr>
          <a:lstStyle/>
          <a:p>
            <a:r>
              <a:rPr lang="sv-SE" dirty="0"/>
              <a:t>Genomförs på Olympia 8/6</a:t>
            </a:r>
          </a:p>
          <a:p>
            <a:r>
              <a:rPr lang="sv-SE" dirty="0"/>
              <a:t>Arbetet leds av TIF Boden i år, </a:t>
            </a:r>
            <a:r>
              <a:rPr lang="sv-SE" b="1" u="sng" dirty="0"/>
              <a:t>Lotta </a:t>
            </a:r>
            <a:r>
              <a:rPr lang="sv-SE" b="1" u="sng" dirty="0" err="1"/>
              <a:t>Unée</a:t>
            </a:r>
            <a:r>
              <a:rPr lang="sv-SE" dirty="0"/>
              <a:t> och Jimmy Johansson</a:t>
            </a:r>
          </a:p>
          <a:p>
            <a:r>
              <a:rPr lang="sv-SE" dirty="0"/>
              <a:t>En ansvarig ur respektive lag som stöttar i planering och genomförande</a:t>
            </a:r>
          </a:p>
          <a:p>
            <a:r>
              <a:rPr lang="sv-SE" dirty="0"/>
              <a:t>Lagen förväntas ha representation på plats, helst alla spelare så det blir en gemensam aktivitet</a:t>
            </a:r>
          </a:p>
          <a:p>
            <a:r>
              <a:rPr lang="sv-SE" dirty="0"/>
              <a:t>Planeringsmöten för TIF Boden genomförs mån 29 april och </a:t>
            </a:r>
            <a:r>
              <a:rPr lang="sv-SE" dirty="0" err="1"/>
              <a:t>tis</a:t>
            </a:r>
            <a:r>
              <a:rPr lang="sv-SE" dirty="0"/>
              <a:t> 14 maj 18:00 Forsgården. En representant per lag skall delta vid planeringen!</a:t>
            </a:r>
          </a:p>
          <a:p>
            <a:r>
              <a:rPr lang="sv-SE" dirty="0"/>
              <a:t>Inför planeringen, och när ni planerar matcher. Det vore kul om något lag förlägger match på Olympia under familjedagen…</a:t>
            </a:r>
          </a:p>
        </p:txBody>
      </p:sp>
    </p:spTree>
    <p:extLst>
      <p:ext uri="{BB962C8B-B14F-4D97-AF65-F5344CB8AC3E}">
        <p14:creationId xmlns:p14="http://schemas.microsoft.com/office/powerpoint/2010/main" val="365399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F7B5FA-9007-FA17-AD9D-680C29E47058}"/>
              </a:ext>
            </a:extLst>
          </p:cNvPr>
          <p:cNvSpPr>
            <a:spLocks noGrp="1"/>
          </p:cNvSpPr>
          <p:nvPr>
            <p:ph type="title"/>
          </p:nvPr>
        </p:nvSpPr>
        <p:spPr/>
        <p:txBody>
          <a:bodyPr>
            <a:normAutofit fontScale="90000"/>
          </a:bodyPr>
          <a:lstStyle/>
          <a:p>
            <a:r>
              <a:rPr lang="sv-SE" dirty="0"/>
              <a:t>Information angående tränar- och spelarutveckling</a:t>
            </a:r>
          </a:p>
        </p:txBody>
      </p:sp>
      <p:sp>
        <p:nvSpPr>
          <p:cNvPr id="3" name="Platshållare för innehåll 2">
            <a:extLst>
              <a:ext uri="{FF2B5EF4-FFF2-40B4-BE49-F238E27FC236}">
                <a16:creationId xmlns:a16="http://schemas.microsoft.com/office/drawing/2014/main" id="{0668A8CB-2445-F2B0-F95D-2EF1A394E36C}"/>
              </a:ext>
            </a:extLst>
          </p:cNvPr>
          <p:cNvSpPr>
            <a:spLocks noGrp="1"/>
          </p:cNvSpPr>
          <p:nvPr>
            <p:ph idx="1"/>
          </p:nvPr>
        </p:nvSpPr>
        <p:spPr/>
        <p:txBody>
          <a:bodyPr>
            <a:normAutofit fontScale="92500" lnSpcReduction="10000"/>
          </a:bodyPr>
          <a:lstStyle/>
          <a:p>
            <a:r>
              <a:rPr lang="sv-SE" dirty="0"/>
              <a:t>Föreningens målbild: Utbildade tränare och spelare som utvecklas och utmanas i alla åldrar. Vill du spela i TIF när du är äldre skall du ha utbildats för att ta plats i utvecklings- och representationslag. Vill du träna utvecklings- och representationslag skall du ha fått rätt kompetens för det!</a:t>
            </a:r>
          </a:p>
          <a:p>
            <a:r>
              <a:rPr lang="sv-SE" dirty="0"/>
              <a:t>Tränarprogrammet 2024 (och 2025)</a:t>
            </a:r>
          </a:p>
          <a:p>
            <a:r>
              <a:rPr lang="sv-SE" dirty="0"/>
              <a:t>Miljöträning spelare</a:t>
            </a:r>
          </a:p>
          <a:p>
            <a:r>
              <a:rPr lang="sv-SE" dirty="0"/>
              <a:t>Miljöträning tränare</a:t>
            </a:r>
          </a:p>
          <a:p>
            <a:r>
              <a:rPr lang="sv-SE" dirty="0"/>
              <a:t>Samverkan</a:t>
            </a:r>
          </a:p>
        </p:txBody>
      </p:sp>
    </p:spTree>
    <p:extLst>
      <p:ext uri="{BB962C8B-B14F-4D97-AF65-F5344CB8AC3E}">
        <p14:creationId xmlns:p14="http://schemas.microsoft.com/office/powerpoint/2010/main" val="709771534"/>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525</TotalTime>
  <Words>998</Words>
  <Application>Microsoft Office PowerPoint</Application>
  <PresentationFormat>Bredbild</PresentationFormat>
  <Paragraphs>104</Paragraphs>
  <Slides>18</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Avenir Next LT Pro</vt:lpstr>
      <vt:lpstr>AvenirNext LT Pro Medium</vt:lpstr>
      <vt:lpstr>Posterama</vt:lpstr>
      <vt:lpstr>Wingdings</vt:lpstr>
      <vt:lpstr>ExploreVTI</vt:lpstr>
      <vt:lpstr>Ungdomsmöte 240421</vt:lpstr>
      <vt:lpstr>Närvarokontroll</vt:lpstr>
      <vt:lpstr>Agenda</vt:lpstr>
      <vt:lpstr>Information från styrelsen</vt:lpstr>
      <vt:lpstr>Information från styrelsen</vt:lpstr>
      <vt:lpstr>Information angående föreningsarbeten</vt:lpstr>
      <vt:lpstr>Joyna</vt:lpstr>
      <vt:lpstr>Information angående familjedagen</vt:lpstr>
      <vt:lpstr>Information angående tränar- och spelarutveckling</vt:lpstr>
      <vt:lpstr>Planfördelning</vt:lpstr>
      <vt:lpstr>Riktlinjer för sponsring inom TIF Boden</vt:lpstr>
      <vt:lpstr>Spelarflyttar till och från TIF</vt:lpstr>
      <vt:lpstr>Inköp av bollar och matchkläder</vt:lpstr>
      <vt:lpstr>Information angående sponsring av sarger</vt:lpstr>
      <vt:lpstr>Schema och ansvar materielrummet Olympia</vt:lpstr>
      <vt:lpstr>Framtiden för ungdomsgruppen</vt:lpstr>
      <vt:lpstr>Frågor/övrigt</vt:lpstr>
      <vt:lpstr>Kvittera bollar och kläder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dc:title>
  <dc:creator>Peter Backlund</dc:creator>
  <cp:lastModifiedBy>vitmossevagen1@outlook.com</cp:lastModifiedBy>
  <cp:revision>9</cp:revision>
  <dcterms:created xsi:type="dcterms:W3CDTF">2024-04-03T12:38:40Z</dcterms:created>
  <dcterms:modified xsi:type="dcterms:W3CDTF">2024-04-20T16:59:45Z</dcterms:modified>
</cp:coreProperties>
</file>