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84" r:id="rId3"/>
    <p:sldId id="268" r:id="rId4"/>
    <p:sldId id="269" r:id="rId5"/>
    <p:sldId id="270" r:id="rId6"/>
    <p:sldId id="279" r:id="rId7"/>
    <p:sldId id="272" r:id="rId8"/>
    <p:sldId id="277" r:id="rId9"/>
    <p:sldId id="280" r:id="rId10"/>
    <p:sldId id="281" r:id="rId11"/>
    <p:sldId id="282" r:id="rId12"/>
    <p:sldId id="271" r:id="rId13"/>
    <p:sldId id="274" r:id="rId14"/>
    <p:sldId id="275" r:id="rId15"/>
    <p:sldId id="276" r:id="rId16"/>
    <p:sldId id="286" r:id="rId17"/>
    <p:sldId id="283" r:id="rId18"/>
    <p:sldId id="278" r:id="rId19"/>
    <p:sldId id="285" r:id="rId20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0075" autoAdjust="0"/>
  </p:normalViewPr>
  <p:slideViewPr>
    <p:cSldViewPr snapToGrid="0">
      <p:cViewPr varScale="1">
        <p:scale>
          <a:sx n="92" d="100"/>
          <a:sy n="92" d="100"/>
        </p:scale>
        <p:origin x="816" y="78"/>
      </p:cViewPr>
      <p:guideLst/>
    </p:cSldViewPr>
  </p:slideViewPr>
  <p:notesTextViewPr>
    <p:cViewPr>
      <p:scale>
        <a:sx n="75" d="100"/>
        <a:sy n="7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ristoffer Lind" userId="6638d290-e17c-49a2-b72e-9949a05a4e12" providerId="ADAL" clId="{D536BB47-DBD8-4FEE-A3BA-F8CAD072BBE2}"/>
    <pc:docChg chg="undo redo custSel modSld">
      <pc:chgData name="Christoffer Lind" userId="6638d290-e17c-49a2-b72e-9949a05a4e12" providerId="ADAL" clId="{D536BB47-DBD8-4FEE-A3BA-F8CAD072BBE2}" dt="2022-05-01T08:56:44.382" v="1311" actId="20577"/>
      <pc:docMkLst>
        <pc:docMk/>
      </pc:docMkLst>
      <pc:sldChg chg="modSp mod">
        <pc:chgData name="Christoffer Lind" userId="6638d290-e17c-49a2-b72e-9949a05a4e12" providerId="ADAL" clId="{D536BB47-DBD8-4FEE-A3BA-F8CAD072BBE2}" dt="2022-05-01T08:46:59.004" v="706" actId="255"/>
        <pc:sldMkLst>
          <pc:docMk/>
          <pc:sldMk cId="1367031025" sldId="268"/>
        </pc:sldMkLst>
        <pc:spChg chg="mod">
          <ac:chgData name="Christoffer Lind" userId="6638d290-e17c-49a2-b72e-9949a05a4e12" providerId="ADAL" clId="{D536BB47-DBD8-4FEE-A3BA-F8CAD072BBE2}" dt="2022-05-01T08:46:59.004" v="706" actId="255"/>
          <ac:spMkLst>
            <pc:docMk/>
            <pc:sldMk cId="1367031025" sldId="268"/>
            <ac:spMk id="4" creationId="{339A02D3-CD54-4224-BC0E-7BEB3A36D829}"/>
          </ac:spMkLst>
        </pc:spChg>
      </pc:sldChg>
      <pc:sldChg chg="modSp mod">
        <pc:chgData name="Christoffer Lind" userId="6638d290-e17c-49a2-b72e-9949a05a4e12" providerId="ADAL" clId="{D536BB47-DBD8-4FEE-A3BA-F8CAD072BBE2}" dt="2022-05-01T08:41:06.362" v="214" actId="20577"/>
        <pc:sldMkLst>
          <pc:docMk/>
          <pc:sldMk cId="25673389" sldId="269"/>
        </pc:sldMkLst>
        <pc:spChg chg="mod">
          <ac:chgData name="Christoffer Lind" userId="6638d290-e17c-49a2-b72e-9949a05a4e12" providerId="ADAL" clId="{D536BB47-DBD8-4FEE-A3BA-F8CAD072BBE2}" dt="2022-05-01T08:39:34.104" v="115" actId="14100"/>
          <ac:spMkLst>
            <pc:docMk/>
            <pc:sldMk cId="25673389" sldId="269"/>
            <ac:spMk id="2" creationId="{A719590E-2416-4A1F-8921-86EB6A267324}"/>
          </ac:spMkLst>
        </pc:spChg>
        <pc:spChg chg="mod">
          <ac:chgData name="Christoffer Lind" userId="6638d290-e17c-49a2-b72e-9949a05a4e12" providerId="ADAL" clId="{D536BB47-DBD8-4FEE-A3BA-F8CAD072BBE2}" dt="2022-05-01T08:41:06.362" v="214" actId="20577"/>
          <ac:spMkLst>
            <pc:docMk/>
            <pc:sldMk cId="25673389" sldId="269"/>
            <ac:spMk id="4" creationId="{339A02D3-CD54-4224-BC0E-7BEB3A36D829}"/>
          </ac:spMkLst>
        </pc:spChg>
      </pc:sldChg>
      <pc:sldChg chg="modSp mod">
        <pc:chgData name="Christoffer Lind" userId="6638d290-e17c-49a2-b72e-9949a05a4e12" providerId="ADAL" clId="{D536BB47-DBD8-4FEE-A3BA-F8CAD072BBE2}" dt="2022-05-01T08:47:22.112" v="710" actId="113"/>
        <pc:sldMkLst>
          <pc:docMk/>
          <pc:sldMk cId="2512580649" sldId="270"/>
        </pc:sldMkLst>
        <pc:spChg chg="mod">
          <ac:chgData name="Christoffer Lind" userId="6638d290-e17c-49a2-b72e-9949a05a4e12" providerId="ADAL" clId="{D536BB47-DBD8-4FEE-A3BA-F8CAD072BBE2}" dt="2022-05-01T08:47:22.112" v="710" actId="113"/>
          <ac:spMkLst>
            <pc:docMk/>
            <pc:sldMk cId="2512580649" sldId="270"/>
            <ac:spMk id="4" creationId="{339A02D3-CD54-4224-BC0E-7BEB3A36D829}"/>
          </ac:spMkLst>
        </pc:spChg>
      </pc:sldChg>
      <pc:sldChg chg="modSp mod">
        <pc:chgData name="Christoffer Lind" userId="6638d290-e17c-49a2-b72e-9949a05a4e12" providerId="ADAL" clId="{D536BB47-DBD8-4FEE-A3BA-F8CAD072BBE2}" dt="2022-05-01T08:46:39.250" v="704" actId="255"/>
        <pc:sldMkLst>
          <pc:docMk/>
          <pc:sldMk cId="2283103537" sldId="271"/>
        </pc:sldMkLst>
        <pc:spChg chg="mod">
          <ac:chgData name="Christoffer Lind" userId="6638d290-e17c-49a2-b72e-9949a05a4e12" providerId="ADAL" clId="{D536BB47-DBD8-4FEE-A3BA-F8CAD072BBE2}" dt="2022-05-01T08:46:39.250" v="704" actId="255"/>
          <ac:spMkLst>
            <pc:docMk/>
            <pc:sldMk cId="2283103537" sldId="271"/>
            <ac:spMk id="4" creationId="{339A02D3-CD54-4224-BC0E-7BEB3A36D829}"/>
          </ac:spMkLst>
        </pc:spChg>
      </pc:sldChg>
      <pc:sldChg chg="modSp mod">
        <pc:chgData name="Christoffer Lind" userId="6638d290-e17c-49a2-b72e-9949a05a4e12" providerId="ADAL" clId="{D536BB47-DBD8-4FEE-A3BA-F8CAD072BBE2}" dt="2022-05-01T08:51:50.194" v="965" actId="20577"/>
        <pc:sldMkLst>
          <pc:docMk/>
          <pc:sldMk cId="371137469" sldId="272"/>
        </pc:sldMkLst>
        <pc:spChg chg="mod">
          <ac:chgData name="Christoffer Lind" userId="6638d290-e17c-49a2-b72e-9949a05a4e12" providerId="ADAL" clId="{D536BB47-DBD8-4FEE-A3BA-F8CAD072BBE2}" dt="2022-05-01T08:51:50.194" v="965" actId="20577"/>
          <ac:spMkLst>
            <pc:docMk/>
            <pc:sldMk cId="371137469" sldId="272"/>
            <ac:spMk id="4" creationId="{339A02D3-CD54-4224-BC0E-7BEB3A36D829}"/>
          </ac:spMkLst>
        </pc:spChg>
      </pc:sldChg>
      <pc:sldChg chg="modSp mod">
        <pc:chgData name="Christoffer Lind" userId="6638d290-e17c-49a2-b72e-9949a05a4e12" providerId="ADAL" clId="{D536BB47-DBD8-4FEE-A3BA-F8CAD072BBE2}" dt="2022-05-01T08:48:06.764" v="714" actId="255"/>
        <pc:sldMkLst>
          <pc:docMk/>
          <pc:sldMk cId="2747480799" sldId="274"/>
        </pc:sldMkLst>
        <pc:spChg chg="mod">
          <ac:chgData name="Christoffer Lind" userId="6638d290-e17c-49a2-b72e-9949a05a4e12" providerId="ADAL" clId="{D536BB47-DBD8-4FEE-A3BA-F8CAD072BBE2}" dt="2022-05-01T08:48:06.764" v="714" actId="255"/>
          <ac:spMkLst>
            <pc:docMk/>
            <pc:sldMk cId="2747480799" sldId="274"/>
            <ac:spMk id="4" creationId="{339A02D3-CD54-4224-BC0E-7BEB3A36D829}"/>
          </ac:spMkLst>
        </pc:spChg>
      </pc:sldChg>
      <pc:sldChg chg="modSp mod">
        <pc:chgData name="Christoffer Lind" userId="6638d290-e17c-49a2-b72e-9949a05a4e12" providerId="ADAL" clId="{D536BB47-DBD8-4FEE-A3BA-F8CAD072BBE2}" dt="2022-05-01T08:48:19.721" v="715" actId="255"/>
        <pc:sldMkLst>
          <pc:docMk/>
          <pc:sldMk cId="1597975737" sldId="275"/>
        </pc:sldMkLst>
        <pc:spChg chg="mod">
          <ac:chgData name="Christoffer Lind" userId="6638d290-e17c-49a2-b72e-9949a05a4e12" providerId="ADAL" clId="{D536BB47-DBD8-4FEE-A3BA-F8CAD072BBE2}" dt="2022-05-01T08:48:19.721" v="715" actId="255"/>
          <ac:spMkLst>
            <pc:docMk/>
            <pc:sldMk cId="1597975737" sldId="275"/>
            <ac:spMk id="4" creationId="{339A02D3-CD54-4224-BC0E-7BEB3A36D829}"/>
          </ac:spMkLst>
        </pc:spChg>
      </pc:sldChg>
      <pc:sldChg chg="modSp mod">
        <pc:chgData name="Christoffer Lind" userId="6638d290-e17c-49a2-b72e-9949a05a4e12" providerId="ADAL" clId="{D536BB47-DBD8-4FEE-A3BA-F8CAD072BBE2}" dt="2022-05-01T08:48:43.357" v="718" actId="113"/>
        <pc:sldMkLst>
          <pc:docMk/>
          <pc:sldMk cId="3902100436" sldId="276"/>
        </pc:sldMkLst>
        <pc:spChg chg="mod">
          <ac:chgData name="Christoffer Lind" userId="6638d290-e17c-49a2-b72e-9949a05a4e12" providerId="ADAL" clId="{D536BB47-DBD8-4FEE-A3BA-F8CAD072BBE2}" dt="2022-05-01T08:48:43.357" v="718" actId="113"/>
          <ac:spMkLst>
            <pc:docMk/>
            <pc:sldMk cId="3902100436" sldId="276"/>
            <ac:spMk id="4" creationId="{339A02D3-CD54-4224-BC0E-7BEB3A36D829}"/>
          </ac:spMkLst>
        </pc:spChg>
      </pc:sldChg>
      <pc:sldChg chg="modSp mod">
        <pc:chgData name="Christoffer Lind" userId="6638d290-e17c-49a2-b72e-9949a05a4e12" providerId="ADAL" clId="{D536BB47-DBD8-4FEE-A3BA-F8CAD072BBE2}" dt="2022-05-01T08:51:01.710" v="905" actId="255"/>
        <pc:sldMkLst>
          <pc:docMk/>
          <pc:sldMk cId="525414253" sldId="277"/>
        </pc:sldMkLst>
        <pc:spChg chg="mod">
          <ac:chgData name="Christoffer Lind" userId="6638d290-e17c-49a2-b72e-9949a05a4e12" providerId="ADAL" clId="{D536BB47-DBD8-4FEE-A3BA-F8CAD072BBE2}" dt="2022-05-01T08:51:01.710" v="905" actId="255"/>
          <ac:spMkLst>
            <pc:docMk/>
            <pc:sldMk cId="525414253" sldId="277"/>
            <ac:spMk id="4" creationId="{339A02D3-CD54-4224-BC0E-7BEB3A36D829}"/>
          </ac:spMkLst>
        </pc:spChg>
      </pc:sldChg>
      <pc:sldChg chg="modSp mod">
        <pc:chgData name="Christoffer Lind" userId="6638d290-e17c-49a2-b72e-9949a05a4e12" providerId="ADAL" clId="{D536BB47-DBD8-4FEE-A3BA-F8CAD072BBE2}" dt="2022-05-01T08:52:43.150" v="978" actId="6549"/>
        <pc:sldMkLst>
          <pc:docMk/>
          <pc:sldMk cId="1788382087" sldId="278"/>
        </pc:sldMkLst>
        <pc:spChg chg="mod">
          <ac:chgData name="Christoffer Lind" userId="6638d290-e17c-49a2-b72e-9949a05a4e12" providerId="ADAL" clId="{D536BB47-DBD8-4FEE-A3BA-F8CAD072BBE2}" dt="2022-05-01T08:52:43.150" v="978" actId="6549"/>
          <ac:spMkLst>
            <pc:docMk/>
            <pc:sldMk cId="1788382087" sldId="278"/>
            <ac:spMk id="4" creationId="{339A02D3-CD54-4224-BC0E-7BEB3A36D829}"/>
          </ac:spMkLst>
        </pc:spChg>
      </pc:sldChg>
      <pc:sldChg chg="modSp mod">
        <pc:chgData name="Christoffer Lind" userId="6638d290-e17c-49a2-b72e-9949a05a4e12" providerId="ADAL" clId="{D536BB47-DBD8-4FEE-A3BA-F8CAD072BBE2}" dt="2022-05-01T08:44:19.660" v="555" actId="20577"/>
        <pc:sldMkLst>
          <pc:docMk/>
          <pc:sldMk cId="2009631193" sldId="280"/>
        </pc:sldMkLst>
        <pc:spChg chg="mod">
          <ac:chgData name="Christoffer Lind" userId="6638d290-e17c-49a2-b72e-9949a05a4e12" providerId="ADAL" clId="{D536BB47-DBD8-4FEE-A3BA-F8CAD072BBE2}" dt="2022-05-01T08:44:19.660" v="555" actId="20577"/>
          <ac:spMkLst>
            <pc:docMk/>
            <pc:sldMk cId="2009631193" sldId="280"/>
            <ac:spMk id="4" creationId="{339A02D3-CD54-4224-BC0E-7BEB3A36D829}"/>
          </ac:spMkLst>
        </pc:spChg>
      </pc:sldChg>
      <pc:sldChg chg="modSp mod">
        <pc:chgData name="Christoffer Lind" userId="6638d290-e17c-49a2-b72e-9949a05a4e12" providerId="ADAL" clId="{D536BB47-DBD8-4FEE-A3BA-F8CAD072BBE2}" dt="2022-05-01T08:56:44.382" v="1311" actId="20577"/>
        <pc:sldMkLst>
          <pc:docMk/>
          <pc:sldMk cId="2328253402" sldId="281"/>
        </pc:sldMkLst>
        <pc:spChg chg="mod">
          <ac:chgData name="Christoffer Lind" userId="6638d290-e17c-49a2-b72e-9949a05a4e12" providerId="ADAL" clId="{D536BB47-DBD8-4FEE-A3BA-F8CAD072BBE2}" dt="2022-05-01T08:56:44.382" v="1311" actId="20577"/>
          <ac:spMkLst>
            <pc:docMk/>
            <pc:sldMk cId="2328253402" sldId="281"/>
            <ac:spMk id="4" creationId="{339A02D3-CD54-4224-BC0E-7BEB3A36D829}"/>
          </ac:spMkLst>
        </pc:spChg>
      </pc:sldChg>
      <pc:sldChg chg="modSp mod">
        <pc:chgData name="Christoffer Lind" userId="6638d290-e17c-49a2-b72e-9949a05a4e12" providerId="ADAL" clId="{D536BB47-DBD8-4FEE-A3BA-F8CAD072BBE2}" dt="2022-05-01T08:46:26.245" v="703" actId="20577"/>
        <pc:sldMkLst>
          <pc:docMk/>
          <pc:sldMk cId="155942774" sldId="282"/>
        </pc:sldMkLst>
        <pc:spChg chg="mod">
          <ac:chgData name="Christoffer Lind" userId="6638d290-e17c-49a2-b72e-9949a05a4e12" providerId="ADAL" clId="{D536BB47-DBD8-4FEE-A3BA-F8CAD072BBE2}" dt="2022-05-01T08:46:26.245" v="703" actId="20577"/>
          <ac:spMkLst>
            <pc:docMk/>
            <pc:sldMk cId="155942774" sldId="282"/>
            <ac:spMk id="4" creationId="{339A02D3-CD54-4224-BC0E-7BEB3A36D829}"/>
          </ac:spMkLst>
        </pc:spChg>
      </pc:sldChg>
      <pc:sldChg chg="modSp mod">
        <pc:chgData name="Christoffer Lind" userId="6638d290-e17c-49a2-b72e-9949a05a4e12" providerId="ADAL" clId="{D536BB47-DBD8-4FEE-A3BA-F8CAD072BBE2}" dt="2022-05-01T08:49:14.084" v="725" actId="113"/>
        <pc:sldMkLst>
          <pc:docMk/>
          <pc:sldMk cId="140984172" sldId="283"/>
        </pc:sldMkLst>
        <pc:spChg chg="mod">
          <ac:chgData name="Christoffer Lind" userId="6638d290-e17c-49a2-b72e-9949a05a4e12" providerId="ADAL" clId="{D536BB47-DBD8-4FEE-A3BA-F8CAD072BBE2}" dt="2022-05-01T08:49:14.084" v="725" actId="113"/>
          <ac:spMkLst>
            <pc:docMk/>
            <pc:sldMk cId="140984172" sldId="283"/>
            <ac:spMk id="4" creationId="{339A02D3-CD54-4224-BC0E-7BEB3A36D829}"/>
          </ac:spMkLst>
        </pc:spChg>
      </pc:sldChg>
      <pc:sldChg chg="modSp mod">
        <pc:chgData name="Christoffer Lind" userId="6638d290-e17c-49a2-b72e-9949a05a4e12" providerId="ADAL" clId="{D536BB47-DBD8-4FEE-A3BA-F8CAD072BBE2}" dt="2022-05-01T08:46:48.328" v="705" actId="255"/>
        <pc:sldMkLst>
          <pc:docMk/>
          <pc:sldMk cId="2583125794" sldId="284"/>
        </pc:sldMkLst>
        <pc:spChg chg="mod">
          <ac:chgData name="Christoffer Lind" userId="6638d290-e17c-49a2-b72e-9949a05a4e12" providerId="ADAL" clId="{D536BB47-DBD8-4FEE-A3BA-F8CAD072BBE2}" dt="2022-05-01T08:46:48.328" v="705" actId="255"/>
          <ac:spMkLst>
            <pc:docMk/>
            <pc:sldMk cId="2583125794" sldId="284"/>
            <ac:spMk id="4" creationId="{339A02D3-CD54-4224-BC0E-7BEB3A36D829}"/>
          </ac:spMkLst>
        </pc:spChg>
      </pc:sldChg>
      <pc:sldChg chg="modSp mod">
        <pc:chgData name="Christoffer Lind" userId="6638d290-e17c-49a2-b72e-9949a05a4e12" providerId="ADAL" clId="{D536BB47-DBD8-4FEE-A3BA-F8CAD072BBE2}" dt="2022-05-01T08:48:56.960" v="721" actId="113"/>
        <pc:sldMkLst>
          <pc:docMk/>
          <pc:sldMk cId="1686334510" sldId="286"/>
        </pc:sldMkLst>
        <pc:spChg chg="mod">
          <ac:chgData name="Christoffer Lind" userId="6638d290-e17c-49a2-b72e-9949a05a4e12" providerId="ADAL" clId="{D536BB47-DBD8-4FEE-A3BA-F8CAD072BBE2}" dt="2022-05-01T08:48:56.960" v="721" actId="113"/>
          <ac:spMkLst>
            <pc:docMk/>
            <pc:sldMk cId="1686334510" sldId="286"/>
            <ac:spMk id="4" creationId="{339A02D3-CD54-4224-BC0E-7BEB3A36D829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2591E4-5929-4759-9131-26D6EA4596E0}" type="datetimeFigureOut">
              <a:rPr lang="sv-SE" smtClean="0"/>
              <a:t>2022-05-01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C7ABCF-B332-4853-B0C6-5325FFFCC98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591902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C7ABCF-B332-4853-B0C6-5325FFFCC980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255303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C7ABCF-B332-4853-B0C6-5325FFFCC980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593649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C7ABCF-B332-4853-B0C6-5325FFFCC980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39029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C7ABCF-B332-4853-B0C6-5325FFFCC980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5662162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C7ABCF-B332-4853-B0C6-5325FFFCC980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8318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C7ABCF-B332-4853-B0C6-5325FFFCC980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0922649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C7ABCF-B332-4853-B0C6-5325FFFCC980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7300699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C7ABCF-B332-4853-B0C6-5325FFFCC980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6402301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C7ABCF-B332-4853-B0C6-5325FFFCC980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7710538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C7ABCF-B332-4853-B0C6-5325FFFCC980}" type="slidenum">
              <a:rPr lang="sv-SE" smtClean="0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185217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C7ABCF-B332-4853-B0C6-5325FFFCC980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902717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C7ABCF-B332-4853-B0C6-5325FFFCC980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265295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När vill</a:t>
            </a:r>
            <a:r>
              <a:rPr lang="sv-SE" baseline="0" dirty="0"/>
              <a:t> ni ha kallelser?</a:t>
            </a:r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C7ABCF-B332-4853-B0C6-5325FFFCC980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891656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C7ABCF-B332-4853-B0C6-5325FFFCC980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269388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C7ABCF-B332-4853-B0C6-5325FFFCC980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445306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C7ABCF-B332-4853-B0C6-5325FFFCC980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663305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C7ABCF-B332-4853-B0C6-5325FFFCC980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042301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C7ABCF-B332-4853-B0C6-5325FFFCC980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210669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949592-73D3-453A-B8A9-AD4FAEE38A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2BED860-53A1-4007-9960-C97C006C51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F0E6F3-976A-4D84-B7FF-5860C79B91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5BFE4-3BED-4F7F-9E5A-3C9D33C96CD6}" type="datetimeFigureOut">
              <a:rPr lang="sv-SE" smtClean="0"/>
              <a:t>2022-05-01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79260F-A577-4C89-87AF-3B3C55D63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18EA1F-0FA3-4461-B321-854490DDFA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B8E49-ACA8-4230-BCFE-5F3697AEDD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705818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ED16BB-763B-4060-AC51-A4D9582BCA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34E22DB-8C75-4C37-B1CF-39A3141E9E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BA58C2-9CF7-4680-BAA3-B3591729CF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5BFE4-3BED-4F7F-9E5A-3C9D33C96CD6}" type="datetimeFigureOut">
              <a:rPr lang="sv-SE" smtClean="0"/>
              <a:t>2022-05-01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B1E89C-9090-45A2-83E4-DCFDFF5F89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898683-28E5-44BF-9ACA-A5D7E9DED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B8E49-ACA8-4230-BCFE-5F3697AEDD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384858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476790A-C8DC-4705-AB6E-47DC749F4A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0480BDF-6168-4572-9149-2C050991F1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1624EF-6F18-4CFA-B80B-000B002F2B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5BFE4-3BED-4F7F-9E5A-3C9D33C96CD6}" type="datetimeFigureOut">
              <a:rPr lang="sv-SE" smtClean="0"/>
              <a:t>2022-05-01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CB7EC3-19D3-4AFF-8103-632155D597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DDDA26-825D-49B1-B402-DF660F8491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B8E49-ACA8-4230-BCFE-5F3697AEDD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780740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E1E817-5E73-4D65-AF10-E38E063D84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17810F-2B89-4242-BA7E-9DD45F6D6E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48B51E-D1CC-4495-80C0-3B1EBDEF3F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5BFE4-3BED-4F7F-9E5A-3C9D33C96CD6}" type="datetimeFigureOut">
              <a:rPr lang="sv-SE" smtClean="0"/>
              <a:t>2022-05-01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C64DB7-E337-4ED8-B53E-6501039F1F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E6B16D-EC42-487E-9128-03AEC9E971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B8E49-ACA8-4230-BCFE-5F3697AEDD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934622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785594-3B32-40DC-8A42-6D03EA891B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1ABC03-C4F4-4E2F-9333-A27E2A0978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19583B-9380-45F3-9BE9-56D3F81C62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5BFE4-3BED-4F7F-9E5A-3C9D33C96CD6}" type="datetimeFigureOut">
              <a:rPr lang="sv-SE" smtClean="0"/>
              <a:t>2022-05-01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D28AE7-899E-43B4-8387-16D4446269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799258-194B-4ED7-989B-F7A768A2CA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B8E49-ACA8-4230-BCFE-5F3697AEDD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06604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9DCE4E-6EFC-498A-A370-B00F6169EC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E7E942-202D-43FD-B994-7CFD53D83A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9B8A234-861A-4F76-AF81-A809F98D56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EB2E6C-179D-40AD-A8C3-486F45E18F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5BFE4-3BED-4F7F-9E5A-3C9D33C96CD6}" type="datetimeFigureOut">
              <a:rPr lang="sv-SE" smtClean="0"/>
              <a:t>2022-05-01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62DC99-F13A-4780-83FA-5DC5037DC8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A3115A7-D6F7-47D3-8DEA-37724A4C9C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B8E49-ACA8-4230-BCFE-5F3697AEDD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889409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8F68D8-3398-46EA-A6C1-99A14FA5C7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091EB7-CF90-418E-96D4-20F9DEFB96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705BF0-8607-432F-862A-EC8E88DFCD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C60D9BC-C647-4B4E-A38A-074414C939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39EF561-F389-4DE0-B8B5-A9C264774D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7EA564E-635E-4254-8CB0-A35B01644E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5BFE4-3BED-4F7F-9E5A-3C9D33C96CD6}" type="datetimeFigureOut">
              <a:rPr lang="sv-SE" smtClean="0"/>
              <a:t>2022-05-01</a:t>
            </a:fld>
            <a:endParaRPr lang="sv-S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B2CD6A1-DD42-46BE-8265-46F4E65A39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2487C64-6FC4-4957-B312-173717E8C3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B8E49-ACA8-4230-BCFE-5F3697AEDD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87421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65801C-0479-4B31-9275-242D8DEECF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352343D-A0ED-403B-8757-DA71AE93BE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5BFE4-3BED-4F7F-9E5A-3C9D33C96CD6}" type="datetimeFigureOut">
              <a:rPr lang="sv-SE" smtClean="0"/>
              <a:t>2022-05-01</a:t>
            </a:fld>
            <a:endParaRPr lang="sv-S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2407B4A-2EA8-4DB7-8457-E5F36AA070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9EC9C41-2F0A-4676-A72C-05561BE214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B8E49-ACA8-4230-BCFE-5F3697AEDD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604700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1D2E57B-8CC3-4203-B516-8D2C15BD61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5BFE4-3BED-4F7F-9E5A-3C9D33C96CD6}" type="datetimeFigureOut">
              <a:rPr lang="sv-SE" smtClean="0"/>
              <a:t>2022-05-01</a:t>
            </a:fld>
            <a:endParaRPr lang="sv-S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E607551-513B-407A-AD51-41B50A65CD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050566-C075-464D-A1B7-CC88A76F41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B8E49-ACA8-4230-BCFE-5F3697AEDD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535357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F60D0B-702D-4DB1-AFA6-EDAD3552B4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EE07E5-4602-47E7-8B20-678233FD09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6CCCF37-4ABC-4E93-BF41-E9AD29EC05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E501D9-C374-4B7E-B09D-CFD12F2747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5BFE4-3BED-4F7F-9E5A-3C9D33C96CD6}" type="datetimeFigureOut">
              <a:rPr lang="sv-SE" smtClean="0"/>
              <a:t>2022-05-01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EE3153-AD0B-4228-8D71-ABF631C83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0F4139-74A7-46A7-A519-840A3CB3F0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B8E49-ACA8-4230-BCFE-5F3697AEDD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72738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A86D7D-944D-411E-8E69-3A803B72AC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C4690D0-58DA-4D39-9910-29D20503111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15DE7A-5C75-4FE1-9B51-9FE815D657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9F22C9-5164-491D-8239-74B0D579AA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5BFE4-3BED-4F7F-9E5A-3C9D33C96CD6}" type="datetimeFigureOut">
              <a:rPr lang="sv-SE" smtClean="0"/>
              <a:t>2022-05-01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0654D6-BA1A-4C38-AC6C-ACD80A3F3D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2F900E-88E6-4DB0-8093-D0E004686A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B8E49-ACA8-4230-BCFE-5F3697AEDD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559950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D67059D-A120-45CC-967E-0542DD7D8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DEB74A-2836-4E45-B719-8711CA0875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C1CACC-41EF-421B-A72E-C973FAC609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D5BFE4-3BED-4F7F-9E5A-3C9D33C96CD6}" type="datetimeFigureOut">
              <a:rPr lang="sv-SE" smtClean="0"/>
              <a:t>2022-05-01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C1E37D-56FE-4C3A-BFBE-ED323DBC28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F3698D-20C9-49DB-8AA1-FB81DE96BB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B8E49-ACA8-4230-BCFE-5F3697AEDD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711868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stadium.se/foreningar/1736776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torsangsif@gmail.com" TargetMode="External"/><Relationship Id="rId4" Type="http://schemas.openxmlformats.org/officeDocument/2006/relationships/hyperlink" Target="https://start.landslagetsfotbollsskola.se/en/show_club/10066-torsangs-if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laget.se/TorsangsIF1-Fotboll-F7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52D6D9-22A2-41DB-81BD-8F322407BF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64614" y="1783959"/>
            <a:ext cx="4472920" cy="2889114"/>
          </a:xfrm>
        </p:spPr>
        <p:txBody>
          <a:bodyPr anchor="b">
            <a:normAutofit/>
          </a:bodyPr>
          <a:lstStyle/>
          <a:p>
            <a:pPr algn="l"/>
            <a:r>
              <a:rPr lang="sv-SE" sz="5400" dirty="0"/>
              <a:t>Föräldramöte Torsångs IF F7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9BA586F-1EC9-4254-8CF4-77FA1A3544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4612" y="4750893"/>
            <a:ext cx="4087305" cy="1147863"/>
          </a:xfrm>
        </p:spPr>
        <p:txBody>
          <a:bodyPr anchor="t">
            <a:normAutofit/>
          </a:bodyPr>
          <a:lstStyle/>
          <a:p>
            <a:pPr algn="l"/>
            <a:r>
              <a:rPr lang="sv-SE" sz="2000" dirty="0"/>
              <a:t>2022-04-30</a:t>
            </a:r>
          </a:p>
        </p:txBody>
      </p:sp>
      <p:sp>
        <p:nvSpPr>
          <p:cNvPr id="26" name="Freeform: Shape 9">
            <a:extLst>
              <a:ext uri="{FF2B5EF4-FFF2-40B4-BE49-F238E27FC236}">
                <a16:creationId xmlns:a16="http://schemas.microsoft.com/office/drawing/2014/main" id="{E49CC64F-7275-4E33-961B-0C5CDC4398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" y="0"/>
            <a:ext cx="7188051" cy="6858000"/>
          </a:xfrm>
          <a:custGeom>
            <a:avLst/>
            <a:gdLst>
              <a:gd name="connsiteX0" fmla="*/ 7188051 w 7188051"/>
              <a:gd name="connsiteY0" fmla="*/ 6858000 h 6858000"/>
              <a:gd name="connsiteX1" fmla="*/ 108694 w 7188051"/>
              <a:gd name="connsiteY1" fmla="*/ 6858000 h 6858000"/>
              <a:gd name="connsiteX2" fmla="*/ 79127 w 7188051"/>
              <a:gd name="connsiteY2" fmla="*/ 6681235 h 6858000"/>
              <a:gd name="connsiteX3" fmla="*/ 0 w 7188051"/>
              <a:gd name="connsiteY3" fmla="*/ 5565888 h 6858000"/>
              <a:gd name="connsiteX4" fmla="*/ 2190696 w 7188051"/>
              <a:gd name="connsiteY4" fmla="*/ 145339 h 6858000"/>
              <a:gd name="connsiteX5" fmla="*/ 2339431 w 7188051"/>
              <a:gd name="connsiteY5" fmla="*/ 0 h 6858000"/>
              <a:gd name="connsiteX6" fmla="*/ 7188051 w 7188051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88051" h="6858000">
                <a:moveTo>
                  <a:pt x="7188051" y="6858000"/>
                </a:moveTo>
                <a:lnTo>
                  <a:pt x="108694" y="6858000"/>
                </a:lnTo>
                <a:lnTo>
                  <a:pt x="79127" y="6681235"/>
                </a:lnTo>
                <a:cubicBezTo>
                  <a:pt x="26981" y="6316967"/>
                  <a:pt x="0" y="5944579"/>
                  <a:pt x="0" y="5565888"/>
                </a:cubicBezTo>
                <a:cubicBezTo>
                  <a:pt x="0" y="3459953"/>
                  <a:pt x="834428" y="1548908"/>
                  <a:pt x="2190696" y="145339"/>
                </a:cubicBezTo>
                <a:lnTo>
                  <a:pt x="2339431" y="0"/>
                </a:lnTo>
                <a:lnTo>
                  <a:pt x="7188051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494C64C8-5671-44DA-9DBF-D5EC5E5B66A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51" b="-1"/>
          <a:stretch/>
        </p:blipFill>
        <p:spPr>
          <a:xfrm>
            <a:off x="1" y="10"/>
            <a:ext cx="7028495" cy="6857990"/>
          </a:xfrm>
          <a:custGeom>
            <a:avLst/>
            <a:gdLst/>
            <a:ahLst/>
            <a:cxnLst/>
            <a:rect l="l" t="t" r="r" b="b"/>
            <a:pathLst>
              <a:path w="7028495" h="6858000">
                <a:moveTo>
                  <a:pt x="0" y="0"/>
                </a:moveTo>
                <a:lnTo>
                  <a:pt x="6915668" y="0"/>
                </a:lnTo>
                <a:lnTo>
                  <a:pt x="6952411" y="219663"/>
                </a:lnTo>
                <a:cubicBezTo>
                  <a:pt x="7002551" y="569921"/>
                  <a:pt x="7028495" y="927986"/>
                  <a:pt x="7028495" y="1292112"/>
                </a:cubicBezTo>
                <a:cubicBezTo>
                  <a:pt x="7028495" y="3343346"/>
                  <a:pt x="6205186" y="5202289"/>
                  <a:pt x="4870994" y="6556512"/>
                </a:cubicBezTo>
                <a:lnTo>
                  <a:pt x="4556185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89751940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19590E-2416-4A1F-8921-86EB6A267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59" y="856180"/>
            <a:ext cx="5020725" cy="1128068"/>
          </a:xfrm>
        </p:spPr>
        <p:txBody>
          <a:bodyPr anchor="ctr">
            <a:normAutofit/>
          </a:bodyPr>
          <a:lstStyle/>
          <a:p>
            <a:r>
              <a:rPr lang="sv-SE" sz="4000" b="1" dirty="0"/>
              <a:t>Värva stödmedlemmar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B631D489-2F6C-429B-92FC-40A99BDCD25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14" b="-2"/>
          <a:stretch/>
        </p:blipFill>
        <p:spPr>
          <a:xfrm>
            <a:off x="5977788" y="799352"/>
            <a:ext cx="5425410" cy="525929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39A02D3-CD54-4224-BC0E-7BEB3A36D829}"/>
              </a:ext>
            </a:extLst>
          </p:cNvPr>
          <p:cNvSpPr txBox="1"/>
          <p:nvPr/>
        </p:nvSpPr>
        <p:spPr>
          <a:xfrm>
            <a:off x="589559" y="2276254"/>
            <a:ext cx="512265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/>
              <a:t>Föreningen ger oss chansen att stärka lagkassan genom att sälja stödmedlemskap i TIF.</a:t>
            </a:r>
          </a:p>
          <a:p>
            <a:r>
              <a:rPr lang="sv-SE" sz="2000" dirty="0"/>
              <a:t>Föreningen och laget delar på pengarna, varje lag får 100kr per sålt medlemskap till lagkassan</a:t>
            </a:r>
          </a:p>
          <a:p>
            <a:endParaRPr lang="sv-SE" sz="2000" dirty="0"/>
          </a:p>
          <a:p>
            <a:r>
              <a:rPr lang="sv-SE" sz="2000" b="1" dirty="0"/>
              <a:t>Ambitionen är att alla spelare värvar tre stödmedlemmar innan 15 maj. </a:t>
            </a:r>
            <a:r>
              <a:rPr lang="sv-SE" sz="2000" dirty="0"/>
              <a:t>Stödmaterial har delats ut. </a:t>
            </a:r>
            <a:r>
              <a:rPr lang="sv-SE" sz="2000" i="1" dirty="0"/>
              <a:t>(det behövs namn, personnummer och e-post till nya medlemmar).</a:t>
            </a:r>
          </a:p>
          <a:p>
            <a:endParaRPr lang="sv-SE" sz="2000" dirty="0"/>
          </a:p>
          <a:p>
            <a:r>
              <a:rPr lang="sv-SE" sz="2000" b="1" dirty="0"/>
              <a:t>Vinnande lag premieras med glassfest</a:t>
            </a:r>
            <a:r>
              <a:rPr lang="sv-SE" sz="2000" dirty="0"/>
              <a:t>. Vi ligger för närvarande bra till. Lämna gärna in era lappar löpande, skicka en bild på blanketten till tränare eller lämna lappen på en träning.</a:t>
            </a:r>
          </a:p>
        </p:txBody>
      </p:sp>
    </p:spTree>
    <p:extLst>
      <p:ext uri="{BB962C8B-B14F-4D97-AF65-F5344CB8AC3E}">
        <p14:creationId xmlns:p14="http://schemas.microsoft.com/office/powerpoint/2010/main" val="23282534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19590E-2416-4A1F-8921-86EB6A267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59" y="856180"/>
            <a:ext cx="5020725" cy="1128068"/>
          </a:xfrm>
        </p:spPr>
        <p:txBody>
          <a:bodyPr anchor="ctr">
            <a:normAutofit fontScale="90000"/>
          </a:bodyPr>
          <a:lstStyle/>
          <a:p>
            <a:r>
              <a:rPr lang="sv-SE" sz="4000" b="1" dirty="0"/>
              <a:t>Andra förslag till lagkassan?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B631D489-2F6C-429B-92FC-40A99BDCD25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14" b="-2"/>
          <a:stretch/>
        </p:blipFill>
        <p:spPr>
          <a:xfrm>
            <a:off x="5977788" y="799352"/>
            <a:ext cx="5425410" cy="525929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39A02D3-CD54-4224-BC0E-7BEB3A36D829}"/>
              </a:ext>
            </a:extLst>
          </p:cNvPr>
          <p:cNvSpPr txBox="1"/>
          <p:nvPr/>
        </p:nvSpPr>
        <p:spPr>
          <a:xfrm>
            <a:off x="426929" y="2356684"/>
            <a:ext cx="5312703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/>
              <a:t>Vi har inte planerat att sälja något under detta år.</a:t>
            </a:r>
          </a:p>
          <a:p>
            <a:r>
              <a:rPr lang="sv-SE" sz="2000" dirty="0"/>
              <a:t>Men exempel kan vara:</a:t>
            </a:r>
          </a:p>
          <a:p>
            <a:endParaRPr lang="sv-SE" sz="2000" dirty="0"/>
          </a:p>
          <a:p>
            <a:r>
              <a:rPr lang="sv-SE" sz="2000" dirty="0" err="1"/>
              <a:t>Newbody</a:t>
            </a:r>
            <a:r>
              <a:rPr lang="sv-SE" sz="2000" dirty="0"/>
              <a:t>, toapapper, kryddor, Dalarabatten etc.?</a:t>
            </a:r>
          </a:p>
          <a:p>
            <a:r>
              <a:rPr lang="sv-SE" sz="2000" dirty="0"/>
              <a:t>Försäljning vid matcher?</a:t>
            </a:r>
          </a:p>
          <a:p>
            <a:r>
              <a:rPr lang="sv-SE" sz="2000" dirty="0"/>
              <a:t>Lagsponsorer?</a:t>
            </a:r>
          </a:p>
          <a:p>
            <a:endParaRPr lang="sv-SE" sz="2000" dirty="0"/>
          </a:p>
          <a:p>
            <a:r>
              <a:rPr lang="sv-SE" sz="2000" dirty="0"/>
              <a:t>Lagföräldrar ansvarar för att delegera uppgifter</a:t>
            </a:r>
          </a:p>
          <a:p>
            <a:endParaRPr lang="sv-SE" sz="2000" dirty="0"/>
          </a:p>
          <a:p>
            <a:r>
              <a:rPr lang="sv-SE" sz="2000" dirty="0" err="1"/>
              <a:t>Swishnummer</a:t>
            </a:r>
            <a:r>
              <a:rPr lang="sv-SE" sz="2000" dirty="0"/>
              <a:t> till F7’s lagkassa</a:t>
            </a:r>
          </a:p>
          <a:p>
            <a:r>
              <a:rPr lang="sv-SE" sz="2000" b="1" i="0" dirty="0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1232195402</a:t>
            </a:r>
            <a:endParaRPr lang="sv-SE" sz="2000" b="1" dirty="0"/>
          </a:p>
        </p:txBody>
      </p:sp>
    </p:spTree>
    <p:extLst>
      <p:ext uri="{BB962C8B-B14F-4D97-AF65-F5344CB8AC3E}">
        <p14:creationId xmlns:p14="http://schemas.microsoft.com/office/powerpoint/2010/main" val="1559427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19590E-2416-4A1F-8921-86EB6A267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59" y="856180"/>
            <a:ext cx="5020725" cy="873332"/>
          </a:xfrm>
        </p:spPr>
        <p:txBody>
          <a:bodyPr anchor="ctr">
            <a:noAutofit/>
          </a:bodyPr>
          <a:lstStyle/>
          <a:p>
            <a:r>
              <a:rPr lang="sv-SE" sz="4000" b="1" dirty="0"/>
              <a:t>Kläder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B631D489-2F6C-429B-92FC-40A99BDCD25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14" b="-2"/>
          <a:stretch/>
        </p:blipFill>
        <p:spPr>
          <a:xfrm>
            <a:off x="5977788" y="799352"/>
            <a:ext cx="5425410" cy="525929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39A02D3-CD54-4224-BC0E-7BEB3A36D829}"/>
              </a:ext>
            </a:extLst>
          </p:cNvPr>
          <p:cNvSpPr txBox="1"/>
          <p:nvPr/>
        </p:nvSpPr>
        <p:spPr>
          <a:xfrm>
            <a:off x="665085" y="2230452"/>
            <a:ext cx="5020725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/>
              <a:t>Matchtröjor kommer att delas ut inför poolspelet.</a:t>
            </a:r>
          </a:p>
          <a:p>
            <a:endParaRPr lang="sv-SE" sz="2000" dirty="0"/>
          </a:p>
          <a:p>
            <a:r>
              <a:rPr lang="sv-SE" sz="2000" dirty="0"/>
              <a:t>I övrigt är det blå shorts och fotbollsstrumpor som gäller</a:t>
            </a:r>
          </a:p>
          <a:p>
            <a:endParaRPr lang="sv-SE" sz="2000" dirty="0"/>
          </a:p>
          <a:p>
            <a:r>
              <a:rPr lang="sv-SE" sz="2000" dirty="0"/>
              <a:t>Profilkläder för Torsångs IF finns att köpa via Stadium Team </a:t>
            </a:r>
            <a:r>
              <a:rPr lang="sv-SE" sz="2000" dirty="0" err="1"/>
              <a:t>Sales</a:t>
            </a:r>
            <a:r>
              <a:rPr lang="sv-SE" sz="2000" dirty="0"/>
              <a:t> </a:t>
            </a:r>
            <a:r>
              <a:rPr lang="sv-SE" sz="2000" b="0" i="0" dirty="0">
                <a:solidFill>
                  <a:srgbClr val="333333"/>
                </a:solidFill>
                <a:effectLst/>
                <a:hlinkClick r:id="rId4"/>
              </a:rPr>
              <a:t>https://www.stadium.se/foreningar/1736776</a:t>
            </a:r>
            <a:endParaRPr lang="sv-SE" sz="2000" b="0" i="0" dirty="0">
              <a:solidFill>
                <a:srgbClr val="333333"/>
              </a:solidFill>
              <a:effectLst/>
            </a:endParaRPr>
          </a:p>
          <a:p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22831035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19590E-2416-4A1F-8921-86EB6A267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59" y="856180"/>
            <a:ext cx="5020725" cy="1128068"/>
          </a:xfrm>
        </p:spPr>
        <p:txBody>
          <a:bodyPr anchor="ctr">
            <a:noAutofit/>
          </a:bodyPr>
          <a:lstStyle/>
          <a:p>
            <a:r>
              <a:rPr lang="sv-SE" sz="4000" b="1" dirty="0"/>
              <a:t>Midsommar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B631D489-2F6C-429B-92FC-40A99BDCD25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14" b="-2"/>
          <a:stretch/>
        </p:blipFill>
        <p:spPr>
          <a:xfrm>
            <a:off x="5977788" y="799352"/>
            <a:ext cx="5425410" cy="525929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39A02D3-CD54-4224-BC0E-7BEB3A36D829}"/>
              </a:ext>
            </a:extLst>
          </p:cNvPr>
          <p:cNvSpPr txBox="1"/>
          <p:nvPr/>
        </p:nvSpPr>
        <p:spPr>
          <a:xfrm>
            <a:off x="665084" y="2354893"/>
            <a:ext cx="502072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/>
              <a:t>Laget kommer att få uppgifter att utföra på midsommar, t.ex. parkeringsvakt, chokladhjul, lotteristånd etc.</a:t>
            </a:r>
          </a:p>
          <a:p>
            <a:endParaRPr lang="sv-SE" sz="2000" dirty="0"/>
          </a:p>
          <a:p>
            <a:r>
              <a:rPr lang="sv-SE" sz="2000" dirty="0"/>
              <a:t>Lagföräldrar samordnar och fördelar uppgifter</a:t>
            </a:r>
          </a:p>
          <a:p>
            <a:endParaRPr lang="sv-SE" sz="2800" dirty="0"/>
          </a:p>
        </p:txBody>
      </p:sp>
    </p:spTree>
    <p:extLst>
      <p:ext uri="{BB962C8B-B14F-4D97-AF65-F5344CB8AC3E}">
        <p14:creationId xmlns:p14="http://schemas.microsoft.com/office/powerpoint/2010/main" val="27474807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19590E-2416-4A1F-8921-86EB6A267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59" y="856180"/>
            <a:ext cx="5020725" cy="1128068"/>
          </a:xfrm>
        </p:spPr>
        <p:txBody>
          <a:bodyPr anchor="ctr">
            <a:noAutofit/>
          </a:bodyPr>
          <a:lstStyle/>
          <a:p>
            <a:r>
              <a:rPr lang="sv-SE" sz="4000" b="1" dirty="0"/>
              <a:t>Andra uppgifter/allmänt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B631D489-2F6C-429B-92FC-40A99BDCD25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14" b="-2"/>
          <a:stretch/>
        </p:blipFill>
        <p:spPr>
          <a:xfrm>
            <a:off x="5977788" y="799352"/>
            <a:ext cx="5425410" cy="525929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39A02D3-CD54-4224-BC0E-7BEB3A36D829}"/>
              </a:ext>
            </a:extLst>
          </p:cNvPr>
          <p:cNvSpPr txBox="1"/>
          <p:nvPr/>
        </p:nvSpPr>
        <p:spPr>
          <a:xfrm>
            <a:off x="665085" y="2312537"/>
            <a:ext cx="5020725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/>
              <a:t>Laget ansvarar för städning av klubbstugan under en vecka</a:t>
            </a:r>
          </a:p>
          <a:p>
            <a:r>
              <a:rPr lang="sv-SE" sz="2000" dirty="0"/>
              <a:t>Lagföräldrar samordnar städning</a:t>
            </a:r>
          </a:p>
          <a:p>
            <a:endParaRPr lang="sv-SE" sz="2000" dirty="0"/>
          </a:p>
          <a:p>
            <a:r>
              <a:rPr lang="sv-SE" sz="2000" dirty="0"/>
              <a:t>Städning av omklädningsrum efter match</a:t>
            </a:r>
          </a:p>
          <a:p>
            <a:r>
              <a:rPr lang="sv-SE" sz="2000" dirty="0"/>
              <a:t>Lagföräldrar samordnar städning</a:t>
            </a:r>
          </a:p>
          <a:p>
            <a:endParaRPr lang="sv-SE" sz="2000" dirty="0"/>
          </a:p>
          <a:p>
            <a:r>
              <a:rPr lang="sv-SE" sz="2000" dirty="0"/>
              <a:t>Ev. städning/räfsning inför säsongsstart på gräsplanerna</a:t>
            </a:r>
          </a:p>
          <a:p>
            <a:r>
              <a:rPr lang="sv-SE" sz="2000" dirty="0"/>
              <a:t>Kallelse via laget.se</a:t>
            </a:r>
          </a:p>
        </p:txBody>
      </p:sp>
    </p:spTree>
    <p:extLst>
      <p:ext uri="{BB962C8B-B14F-4D97-AF65-F5344CB8AC3E}">
        <p14:creationId xmlns:p14="http://schemas.microsoft.com/office/powerpoint/2010/main" val="15979757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19590E-2416-4A1F-8921-86EB6A267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59" y="856180"/>
            <a:ext cx="5020725" cy="1128068"/>
          </a:xfrm>
        </p:spPr>
        <p:txBody>
          <a:bodyPr anchor="ctr">
            <a:noAutofit/>
          </a:bodyPr>
          <a:lstStyle/>
          <a:p>
            <a:r>
              <a:rPr lang="sv-SE" sz="4000" b="1" dirty="0"/>
              <a:t>Sponsring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B631D489-2F6C-429B-92FC-40A99BDCD25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14" b="-2"/>
          <a:stretch/>
        </p:blipFill>
        <p:spPr>
          <a:xfrm>
            <a:off x="5977788" y="799352"/>
            <a:ext cx="5425410" cy="5259296"/>
          </a:xfrm>
          <a:prstGeom prst="rect">
            <a:avLst/>
          </a:prstGeom>
        </p:spPr>
      </p:pic>
      <p:pic>
        <p:nvPicPr>
          <p:cNvPr id="13" name="Picture 2" descr="Ingen fotobeskrivning tillgänglig.">
            <a:extLst>
              <a:ext uri="{FF2B5EF4-FFF2-40B4-BE49-F238E27FC236}">
                <a16:creationId xmlns:a16="http://schemas.microsoft.com/office/drawing/2014/main" id="{BBF8AC78-1AD0-4B4E-8F40-0B7477B8AB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9172" y="3241925"/>
            <a:ext cx="2140649" cy="1725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39A02D3-CD54-4224-BC0E-7BEB3A36D829}"/>
              </a:ext>
            </a:extLst>
          </p:cNvPr>
          <p:cNvSpPr txBox="1"/>
          <p:nvPr/>
        </p:nvSpPr>
        <p:spPr>
          <a:xfrm>
            <a:off x="665084" y="2354893"/>
            <a:ext cx="5020725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b="1" dirty="0"/>
              <a:t>ICA Maxi Borlänge</a:t>
            </a:r>
          </a:p>
          <a:p>
            <a:r>
              <a:rPr lang="sv-SE" sz="2000" dirty="0"/>
              <a:t>Klubben får 1% av köpesumman om man scannar klubbens streckkod</a:t>
            </a:r>
          </a:p>
          <a:p>
            <a:r>
              <a:rPr lang="sv-SE" sz="2000" dirty="0"/>
              <a:t>Säg till så får ni klistermärken med streckkod</a:t>
            </a:r>
          </a:p>
          <a:p>
            <a:endParaRPr lang="sv-SE" sz="2000" dirty="0"/>
          </a:p>
          <a:p>
            <a:endParaRPr lang="sv-SE" sz="2000" dirty="0"/>
          </a:p>
          <a:p>
            <a:r>
              <a:rPr lang="sv-SE" sz="2000" b="1" dirty="0"/>
              <a:t>ICA Ornäs</a:t>
            </a:r>
          </a:p>
          <a:p>
            <a:r>
              <a:rPr lang="sv-SE" sz="2000" dirty="0"/>
              <a:t>Säg till om Torsångssponsring i kassan</a:t>
            </a:r>
          </a:p>
          <a:p>
            <a:endParaRPr lang="sv-SE" sz="2000" dirty="0"/>
          </a:p>
          <a:p>
            <a:endParaRPr lang="sv-SE" sz="2800" dirty="0"/>
          </a:p>
          <a:p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39021004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19590E-2416-4A1F-8921-86EB6A267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59" y="856180"/>
            <a:ext cx="5020725" cy="1128068"/>
          </a:xfrm>
        </p:spPr>
        <p:txBody>
          <a:bodyPr anchor="ctr">
            <a:noAutofit/>
          </a:bodyPr>
          <a:lstStyle/>
          <a:p>
            <a:r>
              <a:rPr lang="sv-SE" sz="4000" b="1" dirty="0"/>
              <a:t>Sponsring, forts.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B631D489-2F6C-429B-92FC-40A99BDCD25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14" b="-2"/>
          <a:stretch/>
        </p:blipFill>
        <p:spPr>
          <a:xfrm>
            <a:off x="5977788" y="799352"/>
            <a:ext cx="5425410" cy="525929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39A02D3-CD54-4224-BC0E-7BEB3A36D829}"/>
              </a:ext>
            </a:extLst>
          </p:cNvPr>
          <p:cNvSpPr txBox="1"/>
          <p:nvPr/>
        </p:nvSpPr>
        <p:spPr>
          <a:xfrm>
            <a:off x="665084" y="2354893"/>
            <a:ext cx="5020725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b="1" dirty="0"/>
              <a:t>Svenska spel</a:t>
            </a:r>
          </a:p>
          <a:p>
            <a:r>
              <a:rPr lang="sv-SE" sz="2000" dirty="0"/>
              <a:t>Registrera Torsångs IF under ”Gräsroten”</a:t>
            </a:r>
          </a:p>
          <a:p>
            <a:endParaRPr lang="sv-SE" sz="2000" dirty="0"/>
          </a:p>
          <a:p>
            <a:r>
              <a:rPr lang="sv-SE" sz="2000" b="1" dirty="0"/>
              <a:t>Stadium</a:t>
            </a:r>
          </a:p>
          <a:p>
            <a:r>
              <a:rPr lang="sv-SE" sz="2000" dirty="0"/>
              <a:t>Registrera så att Torsångs IF får bonus</a:t>
            </a:r>
          </a:p>
          <a:p>
            <a:endParaRPr lang="sv-SE" sz="2000" dirty="0"/>
          </a:p>
          <a:p>
            <a:endParaRPr lang="sv-SE" sz="2000" dirty="0"/>
          </a:p>
          <a:p>
            <a:r>
              <a:rPr lang="sv-SE" sz="2000" dirty="0"/>
              <a:t>Vill ni bidra till föreningen på annat sätt? Hör av er!</a:t>
            </a:r>
          </a:p>
          <a:p>
            <a:endParaRPr lang="sv-SE" sz="2000" dirty="0"/>
          </a:p>
          <a:p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16863345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19590E-2416-4A1F-8921-86EB6A267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59" y="856180"/>
            <a:ext cx="5020725" cy="1128068"/>
          </a:xfrm>
        </p:spPr>
        <p:txBody>
          <a:bodyPr anchor="ctr">
            <a:noAutofit/>
          </a:bodyPr>
          <a:lstStyle/>
          <a:p>
            <a:r>
              <a:rPr lang="sv-SE" sz="4000" b="1" dirty="0" err="1"/>
              <a:t>TIFs</a:t>
            </a:r>
            <a:r>
              <a:rPr lang="sv-SE" sz="4000" b="1" dirty="0"/>
              <a:t> framtidsfond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B631D489-2F6C-429B-92FC-40A99BDCD25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14" b="-2"/>
          <a:stretch/>
        </p:blipFill>
        <p:spPr>
          <a:xfrm>
            <a:off x="5977788" y="799352"/>
            <a:ext cx="5425410" cy="525929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39A02D3-CD54-4224-BC0E-7BEB3A36D829}"/>
              </a:ext>
            </a:extLst>
          </p:cNvPr>
          <p:cNvSpPr txBox="1"/>
          <p:nvPr/>
        </p:nvSpPr>
        <p:spPr>
          <a:xfrm>
            <a:off x="665084" y="2354893"/>
            <a:ext cx="502072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b="1" dirty="0"/>
              <a:t>Alla barn och ungdomar ska kunna spela fotboll i Torsångs IF, familjens ekonomi ska inte vara avgörande</a:t>
            </a:r>
          </a:p>
          <a:p>
            <a:r>
              <a:rPr lang="sv-SE" sz="2000" dirty="0"/>
              <a:t>Föreningen har en framtidsfond där man avsatt medel för att stötta barn i ekonomiskt utsatta familjer</a:t>
            </a:r>
          </a:p>
          <a:p>
            <a:r>
              <a:rPr lang="sv-SE" sz="2000" dirty="0"/>
              <a:t>Om en spelare har problem med avgifter/kostnader, hör av er till någon av tränarna så löser vi det</a:t>
            </a:r>
          </a:p>
        </p:txBody>
      </p:sp>
    </p:spTree>
    <p:extLst>
      <p:ext uri="{BB962C8B-B14F-4D97-AF65-F5344CB8AC3E}">
        <p14:creationId xmlns:p14="http://schemas.microsoft.com/office/powerpoint/2010/main" val="1409841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19590E-2416-4A1F-8921-86EB6A267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59" y="856180"/>
            <a:ext cx="5020725" cy="1128068"/>
          </a:xfrm>
        </p:spPr>
        <p:txBody>
          <a:bodyPr anchor="ctr">
            <a:noAutofit/>
          </a:bodyPr>
          <a:lstStyle/>
          <a:p>
            <a:r>
              <a:rPr lang="sv-SE" sz="4000" b="1" dirty="0"/>
              <a:t>Tränare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B631D489-2F6C-429B-92FC-40A99BDCD25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14" b="-2"/>
          <a:stretch/>
        </p:blipFill>
        <p:spPr>
          <a:xfrm>
            <a:off x="5977788" y="799352"/>
            <a:ext cx="5425410" cy="525929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39A02D3-CD54-4224-BC0E-7BEB3A36D829}"/>
              </a:ext>
            </a:extLst>
          </p:cNvPr>
          <p:cNvSpPr txBox="1"/>
          <p:nvPr/>
        </p:nvSpPr>
        <p:spPr>
          <a:xfrm>
            <a:off x="627323" y="2224322"/>
            <a:ext cx="4879860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b="1" dirty="0"/>
              <a:t>Tränare</a:t>
            </a:r>
          </a:p>
          <a:p>
            <a:r>
              <a:rPr lang="sv-SE" sz="2000" dirty="0" err="1"/>
              <a:t>Robbin</a:t>
            </a:r>
            <a:r>
              <a:rPr lang="sv-SE" sz="2000" dirty="0"/>
              <a:t> Selin	076-1111206</a:t>
            </a:r>
          </a:p>
          <a:p>
            <a:r>
              <a:rPr lang="sv-SE" sz="2000" dirty="0"/>
              <a:t>Karin </a:t>
            </a:r>
            <a:r>
              <a:rPr lang="sv-SE" sz="2000" dirty="0" err="1"/>
              <a:t>Wikar</a:t>
            </a:r>
            <a:r>
              <a:rPr lang="sv-SE" sz="2000" dirty="0"/>
              <a:t>	070-3258331	</a:t>
            </a:r>
          </a:p>
          <a:p>
            <a:r>
              <a:rPr lang="sv-SE" sz="2000" dirty="0"/>
              <a:t>Christoffer Lind	070-2788903	</a:t>
            </a:r>
          </a:p>
          <a:p>
            <a:endParaRPr lang="sv-SE" sz="2800" dirty="0"/>
          </a:p>
          <a:p>
            <a:r>
              <a:rPr lang="sv-SE" sz="2000" b="1" dirty="0"/>
              <a:t>Lagföräldrar</a:t>
            </a:r>
            <a:endParaRPr lang="sv-SE" sz="2000" dirty="0"/>
          </a:p>
          <a:p>
            <a:r>
              <a:rPr lang="sv-SE" sz="2000" dirty="0"/>
              <a:t>Josefin Pettersson</a:t>
            </a:r>
          </a:p>
          <a:p>
            <a:r>
              <a:rPr lang="sv-SE" sz="2000" dirty="0"/>
              <a:t>Victor Collin</a:t>
            </a:r>
          </a:p>
          <a:p>
            <a:r>
              <a:rPr lang="sv-SE" sz="2000" dirty="0"/>
              <a:t>Martina Collin</a:t>
            </a:r>
          </a:p>
          <a:p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17883820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19590E-2416-4A1F-8921-86EB6A267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59" y="856180"/>
            <a:ext cx="5020725" cy="1128068"/>
          </a:xfrm>
        </p:spPr>
        <p:txBody>
          <a:bodyPr anchor="ctr">
            <a:noAutofit/>
          </a:bodyPr>
          <a:lstStyle/>
          <a:p>
            <a:r>
              <a:rPr lang="sv-SE" sz="4000" b="1" dirty="0"/>
              <a:t>Fotbollsskolan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B631D489-2F6C-429B-92FC-40A99BDCD25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14" b="-2"/>
          <a:stretch/>
        </p:blipFill>
        <p:spPr>
          <a:xfrm>
            <a:off x="5977788" y="799352"/>
            <a:ext cx="5425410" cy="525929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39A02D3-CD54-4224-BC0E-7BEB3A36D829}"/>
              </a:ext>
            </a:extLst>
          </p:cNvPr>
          <p:cNvSpPr txBox="1"/>
          <p:nvPr/>
        </p:nvSpPr>
        <p:spPr>
          <a:xfrm>
            <a:off x="665085" y="2354893"/>
            <a:ext cx="49452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/>
              <a:t>Landslagets fotbollsskola i </a:t>
            </a:r>
            <a:r>
              <a:rPr lang="sv-SE" sz="2000" dirty="0" err="1"/>
              <a:t>Torsång</a:t>
            </a:r>
            <a:endParaRPr lang="sv-SE" sz="2000" dirty="0"/>
          </a:p>
          <a:p>
            <a:r>
              <a:rPr lang="sv-SE" sz="2000" dirty="0">
                <a:hlinkClick r:id="rId4"/>
              </a:rPr>
              <a:t>SvFF (landslagetsfotbollsskola.se)</a:t>
            </a:r>
            <a:endParaRPr lang="sv-SE" sz="2000" dirty="0"/>
          </a:p>
          <a:p>
            <a:endParaRPr lang="sv-SE" sz="2000" dirty="0"/>
          </a:p>
          <a:p>
            <a:r>
              <a:rPr lang="sv-SE" sz="2000" dirty="0" err="1"/>
              <a:t>Måndag-Torsdag</a:t>
            </a:r>
            <a:r>
              <a:rPr lang="sv-SE" sz="2000" dirty="0"/>
              <a:t> vecka 25 (20-23 juni)</a:t>
            </a:r>
          </a:p>
          <a:p>
            <a:r>
              <a:rPr lang="sv-SE" sz="2000" dirty="0"/>
              <a:t>Kl. 09:00-15:00 alla dagar</a:t>
            </a:r>
          </a:p>
          <a:p>
            <a:r>
              <a:rPr lang="sv-SE" sz="2000" dirty="0"/>
              <a:t>Pris 850kr</a:t>
            </a:r>
          </a:p>
          <a:p>
            <a:endParaRPr lang="sv-SE" sz="2000" dirty="0"/>
          </a:p>
          <a:p>
            <a:r>
              <a:rPr lang="sv-SE" sz="2000" dirty="0"/>
              <a:t>Många från laget är redan anmälda, bra tillfälle för nya spelare att lära känna lagkamraterna</a:t>
            </a:r>
          </a:p>
          <a:p>
            <a:endParaRPr lang="sv-SE" sz="2000" dirty="0"/>
          </a:p>
          <a:p>
            <a:r>
              <a:rPr lang="sv-SE" sz="2000" dirty="0"/>
              <a:t>Anmälan är egentligen stängd, men maila ev. intresse till </a:t>
            </a:r>
            <a:r>
              <a:rPr lang="sv-SE" sz="2000" dirty="0">
                <a:hlinkClick r:id="rId5"/>
              </a:rPr>
              <a:t>torsangsif@gmail.com</a:t>
            </a:r>
            <a:endParaRPr lang="sv-SE" sz="2000" dirty="0">
              <a:hlinkClick r:id="rId4"/>
            </a:endParaRPr>
          </a:p>
        </p:txBody>
      </p:sp>
    </p:spTree>
    <p:extLst>
      <p:ext uri="{BB962C8B-B14F-4D97-AF65-F5344CB8AC3E}">
        <p14:creationId xmlns:p14="http://schemas.microsoft.com/office/powerpoint/2010/main" val="34727121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19590E-2416-4A1F-8921-86EB6A267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60" y="856180"/>
            <a:ext cx="4560584" cy="1128068"/>
          </a:xfrm>
        </p:spPr>
        <p:txBody>
          <a:bodyPr anchor="ctr">
            <a:normAutofit/>
          </a:bodyPr>
          <a:lstStyle/>
          <a:p>
            <a:r>
              <a:rPr lang="sv-SE" sz="4000" b="1" dirty="0"/>
              <a:t>Avgifter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B631D489-2F6C-429B-92FC-40A99BDCD25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14" b="-2"/>
          <a:stretch/>
        </p:blipFill>
        <p:spPr>
          <a:xfrm>
            <a:off x="5977788" y="799352"/>
            <a:ext cx="5425410" cy="525929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39A02D3-CD54-4224-BC0E-7BEB3A36D829}"/>
              </a:ext>
            </a:extLst>
          </p:cNvPr>
          <p:cNvSpPr txBox="1"/>
          <p:nvPr/>
        </p:nvSpPr>
        <p:spPr>
          <a:xfrm>
            <a:off x="665084" y="2354893"/>
            <a:ext cx="5183057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/>
              <a:t>Medlemsavgiften är </a:t>
            </a:r>
            <a:r>
              <a:rPr lang="sv-SE" sz="2000" b="1" dirty="0"/>
              <a:t>200kr/år</a:t>
            </a:r>
          </a:p>
          <a:p>
            <a:r>
              <a:rPr lang="sv-SE" sz="2000" dirty="0"/>
              <a:t>Medlemsavgiften måste vara betald för att få spela match (för försäkringens skull)</a:t>
            </a:r>
          </a:p>
          <a:p>
            <a:endParaRPr lang="sv-SE" sz="2000" dirty="0"/>
          </a:p>
          <a:p>
            <a:r>
              <a:rPr lang="sv-SE" sz="2000" dirty="0"/>
              <a:t>Träningsavgifter 2022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/>
              <a:t>Bollek är undantagna från träningsavgift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b="1" dirty="0"/>
              <a:t>3 mot 3 &amp; 5 mot 5  - 500kr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/>
              <a:t>7 mot 7 - 900kr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/>
              <a:t>9 mot 9 &amp; 11 mot 11 – 1100kr</a:t>
            </a:r>
          </a:p>
          <a:p>
            <a:endParaRPr lang="sv-SE" sz="2000" dirty="0"/>
          </a:p>
          <a:p>
            <a:r>
              <a:rPr lang="sv-SE" sz="2000" dirty="0"/>
              <a:t>Totalt 700kr, faktura har skickats på mail</a:t>
            </a:r>
          </a:p>
        </p:txBody>
      </p:sp>
    </p:spTree>
    <p:extLst>
      <p:ext uri="{BB962C8B-B14F-4D97-AF65-F5344CB8AC3E}">
        <p14:creationId xmlns:p14="http://schemas.microsoft.com/office/powerpoint/2010/main" val="25831257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19590E-2416-4A1F-8921-86EB6A267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60" y="856180"/>
            <a:ext cx="4560584" cy="1128068"/>
          </a:xfrm>
        </p:spPr>
        <p:txBody>
          <a:bodyPr anchor="ctr">
            <a:normAutofit/>
          </a:bodyPr>
          <a:lstStyle/>
          <a:p>
            <a:r>
              <a:rPr lang="sv-SE" sz="4000" b="1" dirty="0"/>
              <a:t>Laget.se 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B631D489-2F6C-429B-92FC-40A99BDCD25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14" b="-2"/>
          <a:stretch/>
        </p:blipFill>
        <p:spPr>
          <a:xfrm>
            <a:off x="5977788" y="799352"/>
            <a:ext cx="5425410" cy="525929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39A02D3-CD54-4224-BC0E-7BEB3A36D829}"/>
              </a:ext>
            </a:extLst>
          </p:cNvPr>
          <p:cNvSpPr txBox="1"/>
          <p:nvPr/>
        </p:nvSpPr>
        <p:spPr>
          <a:xfrm>
            <a:off x="665084" y="2354893"/>
            <a:ext cx="5020725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/>
              <a:t>Vi använder laget.se för kommunikation och utskick</a:t>
            </a:r>
          </a:p>
          <a:p>
            <a:r>
              <a:rPr lang="sv-SE" sz="2000" dirty="0">
                <a:hlinkClick r:id="rId4"/>
              </a:rPr>
              <a:t>https://www.laget.se/TorsangsIF1-Fotboll-F7</a:t>
            </a:r>
            <a:endParaRPr lang="sv-SE" sz="2000" dirty="0"/>
          </a:p>
          <a:p>
            <a:endParaRPr lang="sv-SE" sz="2000" dirty="0"/>
          </a:p>
          <a:p>
            <a:r>
              <a:rPr lang="sv-SE" sz="2000" dirty="0"/>
              <a:t>Kontrollera att kontaktinformation stämmer och uppdatera gärna med en aktuell bild på ert barn</a:t>
            </a:r>
          </a:p>
          <a:p>
            <a:endParaRPr lang="sv-SE" sz="2000" dirty="0"/>
          </a:p>
          <a:p>
            <a:r>
              <a:rPr lang="sv-SE" sz="2000" dirty="0"/>
              <a:t>Alla spelare måste ha fullständigt personnummer angivet för försäkringens skull, samt för att föreningen ska få aktivitetsstöd</a:t>
            </a:r>
          </a:p>
          <a:p>
            <a:endParaRPr lang="sv-SE" sz="2000" dirty="0"/>
          </a:p>
          <a:p>
            <a:r>
              <a:rPr lang="sv-SE" sz="2000" dirty="0"/>
              <a:t>Föräldrar med personnummer angivet räknas som medlem och faktureras medlemsavgift</a:t>
            </a:r>
          </a:p>
        </p:txBody>
      </p:sp>
    </p:spTree>
    <p:extLst>
      <p:ext uri="{BB962C8B-B14F-4D97-AF65-F5344CB8AC3E}">
        <p14:creationId xmlns:p14="http://schemas.microsoft.com/office/powerpoint/2010/main" val="13670310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19590E-2416-4A1F-8921-86EB6A267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60" y="856180"/>
            <a:ext cx="4560584" cy="845900"/>
          </a:xfrm>
        </p:spPr>
        <p:txBody>
          <a:bodyPr anchor="ctr">
            <a:normAutofit/>
          </a:bodyPr>
          <a:lstStyle/>
          <a:p>
            <a:r>
              <a:rPr lang="sv-SE" sz="4000" b="1" dirty="0"/>
              <a:t>Träningar 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B631D489-2F6C-429B-92FC-40A99BDCD25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14" b="-2"/>
          <a:stretch/>
        </p:blipFill>
        <p:spPr>
          <a:xfrm>
            <a:off x="5977788" y="799352"/>
            <a:ext cx="5425410" cy="525929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39A02D3-CD54-4224-BC0E-7BEB3A36D829}"/>
              </a:ext>
            </a:extLst>
          </p:cNvPr>
          <p:cNvSpPr txBox="1"/>
          <p:nvPr/>
        </p:nvSpPr>
        <p:spPr>
          <a:xfrm>
            <a:off x="589560" y="2190471"/>
            <a:ext cx="5020725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dirty="0"/>
              <a:t>Vi har träningstid </a:t>
            </a:r>
            <a:r>
              <a:rPr lang="sv-SE" b="1" u="sng" dirty="0"/>
              <a:t>måndagar </a:t>
            </a:r>
            <a:r>
              <a:rPr lang="sv-SE" b="1" u="sng" dirty="0" err="1"/>
              <a:t>kl</a:t>
            </a:r>
            <a:r>
              <a:rPr lang="sv-SE" b="1" u="sng" dirty="0"/>
              <a:t> 17.30-18.30 </a:t>
            </a:r>
            <a:r>
              <a:rPr lang="sv-SE" b="1" dirty="0"/>
              <a:t>från och med att gräsplanerna är redo för spel. </a:t>
            </a:r>
          </a:p>
          <a:p>
            <a:endParaRPr lang="sv-SE" dirty="0"/>
          </a:p>
          <a:p>
            <a:r>
              <a:rPr lang="sv-SE" dirty="0"/>
              <a:t>Träningstider läggs upp på laget.se och kallelser skickas ut inför varje träning. </a:t>
            </a:r>
          </a:p>
          <a:p>
            <a:r>
              <a:rPr lang="sv-SE" dirty="0"/>
              <a:t>För att kunna planera träningen önskar vi besked om deltagande </a:t>
            </a:r>
            <a:r>
              <a:rPr lang="sv-SE" b="1" dirty="0"/>
              <a:t>dagen innan</a:t>
            </a:r>
            <a:r>
              <a:rPr lang="sv-SE" dirty="0"/>
              <a:t> träning.</a:t>
            </a:r>
          </a:p>
          <a:p>
            <a:endParaRPr lang="sv-SE" dirty="0"/>
          </a:p>
          <a:p>
            <a:r>
              <a:rPr lang="sv-SE" dirty="0"/>
              <a:t>Har man anmält deltagande räknar vi med att ni dyker upp, ändra närvarostatus på laget.se ifall ni får förhinder (fram till 15min innan träning)</a:t>
            </a:r>
          </a:p>
          <a:p>
            <a:endParaRPr lang="sv-SE" dirty="0"/>
          </a:p>
          <a:p>
            <a:r>
              <a:rPr lang="sv-SE" b="1" dirty="0"/>
              <a:t>Var på plats minst 10min innan träningstiden börjar - </a:t>
            </a:r>
            <a:r>
              <a:rPr lang="sv-SE" dirty="0" err="1"/>
              <a:t>Nykissade</a:t>
            </a:r>
            <a:r>
              <a:rPr lang="sv-SE" dirty="0"/>
              <a:t>, knutna skosnören och gärna ätit en frukt eller </a:t>
            </a:r>
            <a:r>
              <a:rPr lang="sv-SE" dirty="0" err="1"/>
              <a:t>mellis</a:t>
            </a:r>
            <a:endParaRPr lang="sv-SE" dirty="0"/>
          </a:p>
          <a:p>
            <a:endParaRPr lang="sv-SE" sz="2000" b="1" dirty="0"/>
          </a:p>
          <a:p>
            <a:endParaRPr lang="sv-SE" sz="2000" dirty="0"/>
          </a:p>
          <a:p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256733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19590E-2416-4A1F-8921-86EB6A267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653" y="856180"/>
            <a:ext cx="4560584" cy="900764"/>
          </a:xfrm>
        </p:spPr>
        <p:txBody>
          <a:bodyPr anchor="ctr">
            <a:normAutofit/>
          </a:bodyPr>
          <a:lstStyle/>
          <a:p>
            <a:r>
              <a:rPr lang="sv-SE" sz="4000" b="1" dirty="0"/>
              <a:t>Matcher 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B631D489-2F6C-429B-92FC-40A99BDCD25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14" b="-2"/>
          <a:stretch/>
        </p:blipFill>
        <p:spPr>
          <a:xfrm>
            <a:off x="5977788" y="799352"/>
            <a:ext cx="5425410" cy="525929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39A02D3-CD54-4224-BC0E-7BEB3A36D829}"/>
              </a:ext>
            </a:extLst>
          </p:cNvPr>
          <p:cNvSpPr txBox="1"/>
          <p:nvPr/>
        </p:nvSpPr>
        <p:spPr>
          <a:xfrm>
            <a:off x="660653" y="2081759"/>
            <a:ext cx="5020725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b="1" dirty="0"/>
              <a:t>Vi hoppas kunna delta i 2- eller 3st poolspel i spelformen 3-3.</a:t>
            </a:r>
          </a:p>
          <a:p>
            <a:endParaRPr lang="sv-SE" sz="2000" dirty="0"/>
          </a:p>
          <a:p>
            <a:r>
              <a:rPr lang="sv-SE" sz="2000" dirty="0"/>
              <a:t>Vi har pratat med Kvarnsveden, Slätta och Säters IF som har flicklag som är intresserade av detta. </a:t>
            </a:r>
          </a:p>
          <a:p>
            <a:endParaRPr lang="sv-SE" sz="2000" dirty="0"/>
          </a:p>
          <a:p>
            <a:r>
              <a:rPr lang="sv-SE" sz="2000" dirty="0"/>
              <a:t>Poolspel = Sammandrag där man spelar många korta matcher under samma dag. 6 </a:t>
            </a:r>
            <a:r>
              <a:rPr lang="sv-SE" sz="2000" dirty="0" err="1"/>
              <a:t>st</a:t>
            </a:r>
            <a:r>
              <a:rPr lang="sv-SE" sz="2000" dirty="0"/>
              <a:t> spelare per lag.</a:t>
            </a:r>
          </a:p>
          <a:p>
            <a:endParaRPr lang="sv-SE" sz="2000" dirty="0"/>
          </a:p>
          <a:p>
            <a:r>
              <a:rPr lang="sv-SE" sz="2000" dirty="0"/>
              <a:t>Kallelse via laget.se. Svara på kallelser så snart som möjligt så att vi ser hur många lag vi får ihop. </a:t>
            </a:r>
          </a:p>
        </p:txBody>
      </p:sp>
    </p:spTree>
    <p:extLst>
      <p:ext uri="{BB962C8B-B14F-4D97-AF65-F5344CB8AC3E}">
        <p14:creationId xmlns:p14="http://schemas.microsoft.com/office/powerpoint/2010/main" val="25125806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19590E-2416-4A1F-8921-86EB6A267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60" y="856180"/>
            <a:ext cx="4560584" cy="1128068"/>
          </a:xfrm>
        </p:spPr>
        <p:txBody>
          <a:bodyPr anchor="ctr">
            <a:normAutofit/>
          </a:bodyPr>
          <a:lstStyle/>
          <a:p>
            <a:r>
              <a:rPr lang="sv-SE" sz="4000" b="1" dirty="0"/>
              <a:t>Tänk på att..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B631D489-2F6C-429B-92FC-40A99BDCD25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14" b="-2"/>
          <a:stretch/>
        </p:blipFill>
        <p:spPr>
          <a:xfrm>
            <a:off x="5977788" y="799352"/>
            <a:ext cx="5425410" cy="525929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39A02D3-CD54-4224-BC0E-7BEB3A36D829}"/>
              </a:ext>
            </a:extLst>
          </p:cNvPr>
          <p:cNvSpPr txBox="1"/>
          <p:nvPr/>
        </p:nvSpPr>
        <p:spPr>
          <a:xfrm>
            <a:off x="665084" y="2354893"/>
            <a:ext cx="502072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/>
              <a:t>barnen inte får använda utrustning som kan vara farlig eller ha på sig något som kan orsaka skada på sig själv eller andra spelare -  alla typer av smycken (halsband, ringar, armband, </a:t>
            </a:r>
            <a:r>
              <a:rPr lang="sv-SE" sz="2000" dirty="0" err="1"/>
              <a:t>öronringar</a:t>
            </a:r>
            <a:r>
              <a:rPr lang="sv-SE" sz="2000" dirty="0"/>
              <a:t>, läderband, gummiband, klockor etc.) är förbjudna och måste tas bort </a:t>
            </a:r>
          </a:p>
          <a:p>
            <a:r>
              <a:rPr lang="sv-SE" sz="2000" b="1" dirty="0"/>
              <a:t>Gäller vid träning och match!</a:t>
            </a:r>
          </a:p>
          <a:p>
            <a:endParaRPr lang="sv-SE" sz="2800" dirty="0"/>
          </a:p>
        </p:txBody>
      </p:sp>
    </p:spTree>
    <p:extLst>
      <p:ext uri="{BB962C8B-B14F-4D97-AF65-F5344CB8AC3E}">
        <p14:creationId xmlns:p14="http://schemas.microsoft.com/office/powerpoint/2010/main" val="21801254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19590E-2416-4A1F-8921-86EB6A267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59" y="856180"/>
            <a:ext cx="5020725" cy="1128068"/>
          </a:xfrm>
        </p:spPr>
        <p:txBody>
          <a:bodyPr anchor="ctr">
            <a:noAutofit/>
          </a:bodyPr>
          <a:lstStyle/>
          <a:p>
            <a:r>
              <a:rPr lang="sv-SE" sz="4000" b="1" dirty="0"/>
              <a:t>Lagföräldrar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B631D489-2F6C-429B-92FC-40A99BDCD25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14" b="-2"/>
          <a:stretch/>
        </p:blipFill>
        <p:spPr>
          <a:xfrm>
            <a:off x="5977788" y="799352"/>
            <a:ext cx="5425410" cy="525929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39A02D3-CD54-4224-BC0E-7BEB3A36D829}"/>
              </a:ext>
            </a:extLst>
          </p:cNvPr>
          <p:cNvSpPr txBox="1"/>
          <p:nvPr/>
        </p:nvSpPr>
        <p:spPr>
          <a:xfrm>
            <a:off x="665084" y="2354893"/>
            <a:ext cx="502072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/>
              <a:t>Föreningen önskar att varje lag utser lagföräldrar som hjälper tränarna med uppgifter utanför fotbollsplanen. Vi har för närvarande 3 </a:t>
            </a:r>
            <a:r>
              <a:rPr lang="sv-SE" sz="2000" dirty="0" err="1"/>
              <a:t>st</a:t>
            </a:r>
            <a:r>
              <a:rPr lang="sv-SE" sz="2000" dirty="0"/>
              <a:t> lagföräldrar men är självklart tacksamma för all hjälp vi får.</a:t>
            </a:r>
          </a:p>
          <a:p>
            <a:endParaRPr lang="sv-SE" sz="2000" dirty="0"/>
          </a:p>
          <a:p>
            <a:r>
              <a:rPr lang="sv-SE" sz="2000" b="1" dirty="0"/>
              <a:t>Exempel på uppgifter:</a:t>
            </a:r>
          </a:p>
          <a:p>
            <a:r>
              <a:rPr lang="sv-SE" sz="2000" dirty="0"/>
              <a:t>Samordna uppgifter på midsommar</a:t>
            </a:r>
          </a:p>
          <a:p>
            <a:r>
              <a:rPr lang="sv-SE" sz="2000" dirty="0"/>
              <a:t>Skriva kiosklistor</a:t>
            </a:r>
          </a:p>
          <a:p>
            <a:r>
              <a:rPr lang="sv-SE" sz="2000" dirty="0"/>
              <a:t>Arrangera avslutningar</a:t>
            </a:r>
          </a:p>
          <a:p>
            <a:r>
              <a:rPr lang="sv-SE" sz="2000" dirty="0"/>
              <a:t>Fixa fika till cuper</a:t>
            </a:r>
          </a:p>
          <a:p>
            <a:r>
              <a:rPr lang="sv-SE" sz="2000" dirty="0"/>
              <a:t>Försäljning av produkter</a:t>
            </a:r>
          </a:p>
        </p:txBody>
      </p:sp>
    </p:spTree>
    <p:extLst>
      <p:ext uri="{BB962C8B-B14F-4D97-AF65-F5344CB8AC3E}">
        <p14:creationId xmlns:p14="http://schemas.microsoft.com/office/powerpoint/2010/main" val="3711374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19590E-2416-4A1F-8921-86EB6A267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60" y="856180"/>
            <a:ext cx="4560584" cy="1128068"/>
          </a:xfrm>
        </p:spPr>
        <p:txBody>
          <a:bodyPr anchor="ctr">
            <a:normAutofit/>
          </a:bodyPr>
          <a:lstStyle/>
          <a:p>
            <a:r>
              <a:rPr lang="sv-SE" sz="4000" b="1" dirty="0"/>
              <a:t>Cuper 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B631D489-2F6C-429B-92FC-40A99BDCD25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14" b="-2"/>
          <a:stretch/>
        </p:blipFill>
        <p:spPr>
          <a:xfrm>
            <a:off x="5977788" y="799352"/>
            <a:ext cx="5425410" cy="525929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39A02D3-CD54-4224-BC0E-7BEB3A36D829}"/>
              </a:ext>
            </a:extLst>
          </p:cNvPr>
          <p:cNvSpPr txBox="1"/>
          <p:nvPr/>
        </p:nvSpPr>
        <p:spPr>
          <a:xfrm>
            <a:off x="665084" y="2354893"/>
            <a:ext cx="502072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sv-SE" sz="2000" b="0" i="0" dirty="0">
                <a:solidFill>
                  <a:srgbClr val="201F1E"/>
                </a:solidFill>
                <a:effectLst/>
                <a:latin typeface="Calibri" panose="020F0502020204030204" pitchFamily="34" charset="0"/>
              </a:rPr>
              <a:t>Kvarnsvedens IK planerar att anordna en egen cup/serie likt </a:t>
            </a:r>
            <a:r>
              <a:rPr lang="sv-SE" sz="2000" b="0" i="0" dirty="0" err="1">
                <a:solidFill>
                  <a:srgbClr val="201F1E"/>
                </a:solidFill>
                <a:effectLst/>
                <a:latin typeface="Calibri" panose="020F0502020204030204" pitchFamily="34" charset="0"/>
              </a:rPr>
              <a:t>Torscupen</a:t>
            </a:r>
            <a:r>
              <a:rPr lang="sv-SE" sz="2000" b="0" i="0" dirty="0">
                <a:solidFill>
                  <a:srgbClr val="201F1E"/>
                </a:solidFill>
                <a:effectLst/>
                <a:latin typeface="Calibri" panose="020F0502020204030204" pitchFamily="34" charset="0"/>
              </a:rPr>
              <a:t> och Tigerligan för pojkar och flickor födda 2015.</a:t>
            </a:r>
          </a:p>
          <a:p>
            <a:pPr algn="l"/>
            <a:endParaRPr lang="sv-SE" sz="2000" b="0" i="0" dirty="0">
              <a:solidFill>
                <a:srgbClr val="201F1E"/>
              </a:solidFill>
              <a:effectLst/>
              <a:latin typeface="Calibri" panose="020F0502020204030204" pitchFamily="34" charset="0"/>
            </a:endParaRPr>
          </a:p>
          <a:p>
            <a:pPr algn="l"/>
            <a:r>
              <a:rPr lang="sv-SE" sz="2000" b="0" i="0" dirty="0">
                <a:solidFill>
                  <a:srgbClr val="201F1E"/>
                </a:solidFill>
                <a:effectLst/>
                <a:latin typeface="Calibri" panose="020F0502020204030204" pitchFamily="34" charset="0"/>
              </a:rPr>
              <a:t>Ett problem är att få föreningar har nät och sarg som är rekommendationen för 3vs3 spelformen.</a:t>
            </a:r>
          </a:p>
          <a:p>
            <a:pPr algn="l"/>
            <a:endParaRPr lang="sv-SE" sz="2000" dirty="0">
              <a:solidFill>
                <a:srgbClr val="201F1E"/>
              </a:solidFill>
              <a:latin typeface="Calibri" panose="020F0502020204030204" pitchFamily="34" charset="0"/>
            </a:endParaRPr>
          </a:p>
          <a:p>
            <a:pPr algn="l"/>
            <a:r>
              <a:rPr lang="sv-SE" sz="2000" b="0" i="0" dirty="0">
                <a:solidFill>
                  <a:srgbClr val="201F1E"/>
                </a:solidFill>
                <a:effectLst/>
                <a:latin typeface="Calibri" panose="020F0502020204030204" pitchFamily="34" charset="0"/>
              </a:rPr>
              <a:t>Återkommer om detta blir aktuellt.</a:t>
            </a:r>
          </a:p>
        </p:txBody>
      </p:sp>
    </p:spTree>
    <p:extLst>
      <p:ext uri="{BB962C8B-B14F-4D97-AF65-F5344CB8AC3E}">
        <p14:creationId xmlns:p14="http://schemas.microsoft.com/office/powerpoint/2010/main" val="5254142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19590E-2416-4A1F-8921-86EB6A267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60" y="856180"/>
            <a:ext cx="4560584" cy="1128068"/>
          </a:xfrm>
        </p:spPr>
        <p:txBody>
          <a:bodyPr anchor="ctr">
            <a:normAutofit/>
          </a:bodyPr>
          <a:lstStyle/>
          <a:p>
            <a:r>
              <a:rPr lang="sv-SE" sz="4000" b="1" dirty="0"/>
              <a:t>Cuper &amp; lagkassa 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B631D489-2F6C-429B-92FC-40A99BDCD25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14" b="-2"/>
          <a:stretch/>
        </p:blipFill>
        <p:spPr>
          <a:xfrm>
            <a:off x="5977788" y="799352"/>
            <a:ext cx="5425410" cy="525929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39A02D3-CD54-4224-BC0E-7BEB3A36D829}"/>
              </a:ext>
            </a:extLst>
          </p:cNvPr>
          <p:cNvSpPr txBox="1"/>
          <p:nvPr/>
        </p:nvSpPr>
        <p:spPr>
          <a:xfrm>
            <a:off x="665084" y="2354893"/>
            <a:ext cx="5020725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/>
              <a:t>Föreningen betalar Dalecarlia Cup + ytterligare en lokal cup.</a:t>
            </a:r>
          </a:p>
          <a:p>
            <a:endParaRPr lang="sv-SE" sz="2000" dirty="0"/>
          </a:p>
          <a:p>
            <a:r>
              <a:rPr lang="sv-SE" sz="2000" dirty="0"/>
              <a:t>Bidrag till ”</a:t>
            </a:r>
            <a:r>
              <a:rPr lang="sv-SE" sz="2000" dirty="0" err="1"/>
              <a:t>bortacup</a:t>
            </a:r>
            <a:r>
              <a:rPr lang="sv-SE" sz="2000" dirty="0"/>
              <a:t>” (t.ex. Timrå)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/>
              <a:t>TIF betalar anmälningsavgift + 400kr/deltagare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/>
              <a:t>TIF betalar avgiften för 2st ledare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sz="2000" dirty="0"/>
          </a:p>
          <a:p>
            <a:r>
              <a:rPr lang="sv-SE" sz="2000" dirty="0"/>
              <a:t>Föreningens policy är att cuper får kosta max 500kr/barn från egen ficka = </a:t>
            </a:r>
            <a:r>
              <a:rPr lang="sv-SE" sz="2000" b="1" dirty="0"/>
              <a:t>Behov av att fylla på lagkassan </a:t>
            </a:r>
            <a:r>
              <a:rPr lang="sv-SE" sz="2000" dirty="0"/>
              <a:t>(ingen </a:t>
            </a:r>
            <a:r>
              <a:rPr lang="sv-SE" sz="2000" dirty="0" err="1"/>
              <a:t>bortacup</a:t>
            </a:r>
            <a:r>
              <a:rPr lang="sv-SE" sz="2000" dirty="0"/>
              <a:t> detta år men bra att börja fylla på redan nu)</a:t>
            </a:r>
          </a:p>
          <a:p>
            <a:endParaRPr lang="sv-SE" sz="2000" b="1" dirty="0"/>
          </a:p>
          <a:p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20096311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5531</TotalTime>
  <Words>1002</Words>
  <Application>Microsoft Office PowerPoint</Application>
  <PresentationFormat>Bredbild</PresentationFormat>
  <Paragraphs>166</Paragraphs>
  <Slides>19</Slides>
  <Notes>18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19</vt:i4>
      </vt:variant>
    </vt:vector>
  </HeadingPairs>
  <TitlesOfParts>
    <vt:vector size="24" baseType="lpstr">
      <vt:lpstr>Arial</vt:lpstr>
      <vt:lpstr>Calibri</vt:lpstr>
      <vt:lpstr>Calibri Light</vt:lpstr>
      <vt:lpstr>Segoe UI Historic</vt:lpstr>
      <vt:lpstr>Office Theme</vt:lpstr>
      <vt:lpstr>Föräldramöte Torsångs IF F7</vt:lpstr>
      <vt:lpstr>Avgifter</vt:lpstr>
      <vt:lpstr>Laget.se </vt:lpstr>
      <vt:lpstr>Träningar </vt:lpstr>
      <vt:lpstr>Matcher </vt:lpstr>
      <vt:lpstr>Tänk på att..</vt:lpstr>
      <vt:lpstr>Lagföräldrar</vt:lpstr>
      <vt:lpstr>Cuper </vt:lpstr>
      <vt:lpstr>Cuper &amp; lagkassa </vt:lpstr>
      <vt:lpstr>Värva stödmedlemmar</vt:lpstr>
      <vt:lpstr>Andra förslag till lagkassan?</vt:lpstr>
      <vt:lpstr>Kläder</vt:lpstr>
      <vt:lpstr>Midsommar</vt:lpstr>
      <vt:lpstr>Andra uppgifter/allmänt</vt:lpstr>
      <vt:lpstr>Sponsring</vt:lpstr>
      <vt:lpstr>Sponsring, forts.</vt:lpstr>
      <vt:lpstr>TIFs framtidsfond</vt:lpstr>
      <vt:lpstr>Tränare</vt:lpstr>
      <vt:lpstr>Fotbollsskolan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Ledarträff Torsångs IF</dc:title>
  <dc:creator>Lindström, Björn</dc:creator>
  <cp:lastModifiedBy>Christoffer Lind</cp:lastModifiedBy>
  <cp:revision>38</cp:revision>
  <dcterms:created xsi:type="dcterms:W3CDTF">2021-04-19T13:11:16Z</dcterms:created>
  <dcterms:modified xsi:type="dcterms:W3CDTF">2022-05-01T08:56:48Z</dcterms:modified>
</cp:coreProperties>
</file>