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78" r:id="rId4"/>
    <p:sldId id="284" r:id="rId5"/>
    <p:sldId id="268" r:id="rId6"/>
    <p:sldId id="269" r:id="rId7"/>
    <p:sldId id="270" r:id="rId8"/>
    <p:sldId id="294" r:id="rId9"/>
    <p:sldId id="292" r:id="rId10"/>
    <p:sldId id="279" r:id="rId11"/>
    <p:sldId id="290" r:id="rId12"/>
    <p:sldId id="293" r:id="rId13"/>
    <p:sldId id="274" r:id="rId14"/>
    <p:sldId id="280" r:id="rId15"/>
    <p:sldId id="282" r:id="rId16"/>
    <p:sldId id="281" r:id="rId17"/>
    <p:sldId id="271" r:id="rId18"/>
    <p:sldId id="275" r:id="rId19"/>
    <p:sldId id="276" r:id="rId20"/>
    <p:sldId id="286" r:id="rId21"/>
    <p:sldId id="285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DC5788-4316-452A-B109-86A000A5E441}" v="12" dt="2024-04-10T07:10:21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308" autoAdjust="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ffer Lind" userId="4c619a4e-9dc4-4579-bc56-3710f957684f" providerId="ADAL" clId="{F9DC5788-4316-452A-B109-86A000A5E441}"/>
    <pc:docChg chg="undo custSel addSld delSld modSld sldOrd">
      <pc:chgData name="Christoffer Lind" userId="4c619a4e-9dc4-4579-bc56-3710f957684f" providerId="ADAL" clId="{F9DC5788-4316-452A-B109-86A000A5E441}" dt="2024-04-12T06:06:38.447" v="2004" actId="729"/>
      <pc:docMkLst>
        <pc:docMk/>
      </pc:docMkLst>
      <pc:sldChg chg="modSp mod">
        <pc:chgData name="Christoffer Lind" userId="4c619a4e-9dc4-4579-bc56-3710f957684f" providerId="ADAL" clId="{F9DC5788-4316-452A-B109-86A000A5E441}" dt="2024-03-25T16:53:44.653" v="35" actId="20577"/>
        <pc:sldMkLst>
          <pc:docMk/>
          <pc:sldMk cId="3897519408" sldId="256"/>
        </pc:sldMkLst>
        <pc:spChg chg="mod">
          <ac:chgData name="Christoffer Lind" userId="4c619a4e-9dc4-4579-bc56-3710f957684f" providerId="ADAL" clId="{F9DC5788-4316-452A-B109-86A000A5E441}" dt="2024-03-25T16:49:05.236" v="11" actId="14100"/>
          <ac:spMkLst>
            <pc:docMk/>
            <pc:sldMk cId="3897519408" sldId="256"/>
            <ac:spMk id="2" creationId="{1E52D6D9-22A2-41DB-81BD-8F322407BFD3}"/>
          </ac:spMkLst>
        </pc:spChg>
        <pc:spChg chg="mod">
          <ac:chgData name="Christoffer Lind" userId="4c619a4e-9dc4-4579-bc56-3710f957684f" providerId="ADAL" clId="{F9DC5788-4316-452A-B109-86A000A5E441}" dt="2024-03-25T16:53:44.653" v="35" actId="20577"/>
          <ac:spMkLst>
            <pc:docMk/>
            <pc:sldMk cId="3897519408" sldId="256"/>
            <ac:spMk id="3" creationId="{79BA586F-1EC9-4254-8CF4-77FA1A354477}"/>
          </ac:spMkLst>
        </pc:spChg>
      </pc:sldChg>
      <pc:sldChg chg="modSp mod">
        <pc:chgData name="Christoffer Lind" userId="4c619a4e-9dc4-4579-bc56-3710f957684f" providerId="ADAL" clId="{F9DC5788-4316-452A-B109-86A000A5E441}" dt="2024-03-25T17:23:29.226" v="1368" actId="108"/>
        <pc:sldMkLst>
          <pc:docMk/>
          <pc:sldMk cId="1367031025" sldId="268"/>
        </pc:sldMkLst>
        <pc:spChg chg="mod">
          <ac:chgData name="Christoffer Lind" userId="4c619a4e-9dc4-4579-bc56-3710f957684f" providerId="ADAL" clId="{F9DC5788-4316-452A-B109-86A000A5E441}" dt="2024-03-25T17:23:29.226" v="1368" actId="108"/>
          <ac:spMkLst>
            <pc:docMk/>
            <pc:sldMk cId="1367031025" sldId="268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3-25T17:21:34.962" v="1262" actId="1076"/>
        <pc:sldMkLst>
          <pc:docMk/>
          <pc:sldMk cId="25673389" sldId="269"/>
        </pc:sldMkLst>
        <pc:spChg chg="mod">
          <ac:chgData name="Christoffer Lind" userId="4c619a4e-9dc4-4579-bc56-3710f957684f" providerId="ADAL" clId="{F9DC5788-4316-452A-B109-86A000A5E441}" dt="2024-03-25T17:21:34.962" v="1262" actId="1076"/>
          <ac:spMkLst>
            <pc:docMk/>
            <pc:sldMk cId="25673389" sldId="269"/>
            <ac:spMk id="4" creationId="{339A02D3-CD54-4224-BC0E-7BEB3A36D829}"/>
          </ac:spMkLst>
        </pc:spChg>
      </pc:sldChg>
      <pc:sldChg chg="delSp modSp mod">
        <pc:chgData name="Christoffer Lind" userId="4c619a4e-9dc4-4579-bc56-3710f957684f" providerId="ADAL" clId="{F9DC5788-4316-452A-B109-86A000A5E441}" dt="2024-04-12T06:05:26.971" v="2002" actId="20577"/>
        <pc:sldMkLst>
          <pc:docMk/>
          <pc:sldMk cId="2512580649" sldId="270"/>
        </pc:sldMkLst>
        <pc:spChg chg="mod">
          <ac:chgData name="Christoffer Lind" userId="4c619a4e-9dc4-4579-bc56-3710f957684f" providerId="ADAL" clId="{F9DC5788-4316-452A-B109-86A000A5E441}" dt="2024-04-12T06:05:26.971" v="2002" actId="20577"/>
          <ac:spMkLst>
            <pc:docMk/>
            <pc:sldMk cId="2512580649" sldId="270"/>
            <ac:spMk id="4" creationId="{339A02D3-CD54-4224-BC0E-7BEB3A36D829}"/>
          </ac:spMkLst>
        </pc:spChg>
        <pc:picChg chg="del">
          <ac:chgData name="Christoffer Lind" userId="4c619a4e-9dc4-4579-bc56-3710f957684f" providerId="ADAL" clId="{F9DC5788-4316-452A-B109-86A000A5E441}" dt="2024-03-25T17:01:15.039" v="84" actId="478"/>
          <ac:picMkLst>
            <pc:docMk/>
            <pc:sldMk cId="2512580649" sldId="270"/>
            <ac:picMk id="10" creationId="{BA2C775B-BA8B-3EFC-5D3E-33C112E70ABB}"/>
          </ac:picMkLst>
        </pc:picChg>
      </pc:sldChg>
      <pc:sldChg chg="modSp mod">
        <pc:chgData name="Christoffer Lind" userId="4c619a4e-9dc4-4579-bc56-3710f957684f" providerId="ADAL" clId="{F9DC5788-4316-452A-B109-86A000A5E441}" dt="2024-04-10T06:59:15.991" v="1668" actId="20577"/>
        <pc:sldMkLst>
          <pc:docMk/>
          <pc:sldMk cId="2283103537" sldId="271"/>
        </pc:sldMkLst>
        <pc:spChg chg="mod">
          <ac:chgData name="Christoffer Lind" userId="4c619a4e-9dc4-4579-bc56-3710f957684f" providerId="ADAL" clId="{F9DC5788-4316-452A-B109-86A000A5E441}" dt="2024-04-10T06:59:15.991" v="1668" actId="20577"/>
          <ac:spMkLst>
            <pc:docMk/>
            <pc:sldMk cId="2283103537" sldId="271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4-10T06:56:56.681" v="1638" actId="20577"/>
        <pc:sldMkLst>
          <pc:docMk/>
          <pc:sldMk cId="2747480799" sldId="274"/>
        </pc:sldMkLst>
        <pc:spChg chg="mod">
          <ac:chgData name="Christoffer Lind" userId="4c619a4e-9dc4-4579-bc56-3710f957684f" providerId="ADAL" clId="{F9DC5788-4316-452A-B109-86A000A5E441}" dt="2024-04-10T06:56:56.681" v="1638" actId="20577"/>
          <ac:spMkLst>
            <pc:docMk/>
            <pc:sldMk cId="2747480799" sldId="274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3-25T17:19:09.610" v="1118" actId="6549"/>
        <pc:sldMkLst>
          <pc:docMk/>
          <pc:sldMk cId="1597975737" sldId="275"/>
        </pc:sldMkLst>
        <pc:spChg chg="mod">
          <ac:chgData name="Christoffer Lind" userId="4c619a4e-9dc4-4579-bc56-3710f957684f" providerId="ADAL" clId="{F9DC5788-4316-452A-B109-86A000A5E441}" dt="2024-03-25T17:19:09.610" v="1118" actId="6549"/>
          <ac:spMkLst>
            <pc:docMk/>
            <pc:sldMk cId="1597975737" sldId="275"/>
            <ac:spMk id="4" creationId="{339A02D3-CD54-4224-BC0E-7BEB3A36D829}"/>
          </ac:spMkLst>
        </pc:spChg>
      </pc:sldChg>
      <pc:sldChg chg="modSp mod ord">
        <pc:chgData name="Christoffer Lind" userId="4c619a4e-9dc4-4579-bc56-3710f957684f" providerId="ADAL" clId="{F9DC5788-4316-452A-B109-86A000A5E441}" dt="2024-04-10T07:05:52.476" v="1752"/>
        <pc:sldMkLst>
          <pc:docMk/>
          <pc:sldMk cId="1788382087" sldId="278"/>
        </pc:sldMkLst>
        <pc:spChg chg="mod">
          <ac:chgData name="Christoffer Lind" userId="4c619a4e-9dc4-4579-bc56-3710f957684f" providerId="ADAL" clId="{F9DC5788-4316-452A-B109-86A000A5E441}" dt="2024-03-25T17:17:04.418" v="1107" actId="1076"/>
          <ac:spMkLst>
            <pc:docMk/>
            <pc:sldMk cId="1788382087" sldId="278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3-25T17:22:29.987" v="1277" actId="20577"/>
        <pc:sldMkLst>
          <pc:docMk/>
          <pc:sldMk cId="2180125467" sldId="279"/>
        </pc:sldMkLst>
        <pc:spChg chg="mod">
          <ac:chgData name="Christoffer Lind" userId="4c619a4e-9dc4-4579-bc56-3710f957684f" providerId="ADAL" clId="{F9DC5788-4316-452A-B109-86A000A5E441}" dt="2024-03-25T17:22:29.987" v="1277" actId="20577"/>
          <ac:spMkLst>
            <pc:docMk/>
            <pc:sldMk cId="2180125467" sldId="279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4-10T06:57:10.333" v="1639" actId="14100"/>
        <pc:sldMkLst>
          <pc:docMk/>
          <pc:sldMk cId="2009631193" sldId="280"/>
        </pc:sldMkLst>
        <pc:spChg chg="mod">
          <ac:chgData name="Christoffer Lind" userId="4c619a4e-9dc4-4579-bc56-3710f957684f" providerId="ADAL" clId="{F9DC5788-4316-452A-B109-86A000A5E441}" dt="2024-04-10T06:57:10.333" v="1639" actId="14100"/>
          <ac:spMkLst>
            <pc:docMk/>
            <pc:sldMk cId="2009631193" sldId="280"/>
            <ac:spMk id="4" creationId="{339A02D3-CD54-4224-BC0E-7BEB3A36D829}"/>
          </ac:spMkLst>
        </pc:spChg>
      </pc:sldChg>
      <pc:sldChg chg="modSp mod modShow">
        <pc:chgData name="Christoffer Lind" userId="4c619a4e-9dc4-4579-bc56-3710f957684f" providerId="ADAL" clId="{F9DC5788-4316-452A-B109-86A000A5E441}" dt="2024-04-12T06:02:32.164" v="1823" actId="729"/>
        <pc:sldMkLst>
          <pc:docMk/>
          <pc:sldMk cId="2328253402" sldId="281"/>
        </pc:sldMkLst>
        <pc:spChg chg="mod">
          <ac:chgData name="Christoffer Lind" userId="4c619a4e-9dc4-4579-bc56-3710f957684f" providerId="ADAL" clId="{F9DC5788-4316-452A-B109-86A000A5E441}" dt="2024-03-25T17:09:21.273" v="465" actId="20577"/>
          <ac:spMkLst>
            <pc:docMk/>
            <pc:sldMk cId="2328253402" sldId="281"/>
            <ac:spMk id="2" creationId="{A719590E-2416-4A1F-8921-86EB6A267324}"/>
          </ac:spMkLst>
        </pc:spChg>
        <pc:spChg chg="mod">
          <ac:chgData name="Christoffer Lind" userId="4c619a4e-9dc4-4579-bc56-3710f957684f" providerId="ADAL" clId="{F9DC5788-4316-452A-B109-86A000A5E441}" dt="2024-04-10T06:58:56.065" v="1658" actId="1076"/>
          <ac:spMkLst>
            <pc:docMk/>
            <pc:sldMk cId="2328253402" sldId="281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4-12T06:03:21.271" v="1929" actId="20577"/>
        <pc:sldMkLst>
          <pc:docMk/>
          <pc:sldMk cId="155942774" sldId="282"/>
        </pc:sldMkLst>
        <pc:spChg chg="mod">
          <ac:chgData name="Christoffer Lind" userId="4c619a4e-9dc4-4579-bc56-3710f957684f" providerId="ADAL" clId="{F9DC5788-4316-452A-B109-86A000A5E441}" dt="2024-04-12T06:03:21.271" v="1929" actId="20577"/>
          <ac:spMkLst>
            <pc:docMk/>
            <pc:sldMk cId="155942774" sldId="282"/>
            <ac:spMk id="4" creationId="{339A02D3-CD54-4224-BC0E-7BEB3A36D829}"/>
          </ac:spMkLst>
        </pc:spChg>
      </pc:sldChg>
      <pc:sldChg chg="modSp del mod">
        <pc:chgData name="Christoffer Lind" userId="4c619a4e-9dc4-4579-bc56-3710f957684f" providerId="ADAL" clId="{F9DC5788-4316-452A-B109-86A000A5E441}" dt="2024-03-25T17:16:09.544" v="1064" actId="2696"/>
        <pc:sldMkLst>
          <pc:docMk/>
          <pc:sldMk cId="140984172" sldId="283"/>
        </pc:sldMkLst>
        <pc:spChg chg="mod">
          <ac:chgData name="Christoffer Lind" userId="4c619a4e-9dc4-4579-bc56-3710f957684f" providerId="ADAL" clId="{F9DC5788-4316-452A-B109-86A000A5E441}" dt="2024-03-25T17:16:00.058" v="1063" actId="20577"/>
          <ac:spMkLst>
            <pc:docMk/>
            <pc:sldMk cId="140984172" sldId="283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4-12T06:02:18.458" v="1822" actId="20577"/>
        <pc:sldMkLst>
          <pc:docMk/>
          <pc:sldMk cId="2583125794" sldId="284"/>
        </pc:sldMkLst>
        <pc:spChg chg="mod">
          <ac:chgData name="Christoffer Lind" userId="4c619a4e-9dc4-4579-bc56-3710f957684f" providerId="ADAL" clId="{F9DC5788-4316-452A-B109-86A000A5E441}" dt="2024-04-12T06:02:18.458" v="1822" actId="20577"/>
          <ac:spMkLst>
            <pc:docMk/>
            <pc:sldMk cId="2583125794" sldId="284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4-10T07:04:53.786" v="1750" actId="113"/>
        <pc:sldMkLst>
          <pc:docMk/>
          <pc:sldMk cId="3472712131" sldId="285"/>
        </pc:sldMkLst>
        <pc:spChg chg="mod">
          <ac:chgData name="Christoffer Lind" userId="4c619a4e-9dc4-4579-bc56-3710f957684f" providerId="ADAL" clId="{F9DC5788-4316-452A-B109-86A000A5E441}" dt="2024-04-10T07:04:53.786" v="1750" actId="113"/>
          <ac:spMkLst>
            <pc:docMk/>
            <pc:sldMk cId="3472712131" sldId="285"/>
            <ac:spMk id="4" creationId="{339A02D3-CD54-4224-BC0E-7BEB3A36D829}"/>
          </ac:spMkLst>
        </pc:spChg>
      </pc:sldChg>
      <pc:sldChg chg="modSp mod">
        <pc:chgData name="Christoffer Lind" userId="4c619a4e-9dc4-4579-bc56-3710f957684f" providerId="ADAL" clId="{F9DC5788-4316-452A-B109-86A000A5E441}" dt="2024-04-10T07:06:19.213" v="1767" actId="20577"/>
        <pc:sldMkLst>
          <pc:docMk/>
          <pc:sldMk cId="4251360337" sldId="288"/>
        </pc:sldMkLst>
        <pc:spChg chg="mod">
          <ac:chgData name="Christoffer Lind" userId="4c619a4e-9dc4-4579-bc56-3710f957684f" providerId="ADAL" clId="{F9DC5788-4316-452A-B109-86A000A5E441}" dt="2024-04-10T07:06:19.213" v="1767" actId="20577"/>
          <ac:spMkLst>
            <pc:docMk/>
            <pc:sldMk cId="4251360337" sldId="288"/>
            <ac:spMk id="4" creationId="{339A02D3-CD54-4224-BC0E-7BEB3A36D829}"/>
          </ac:spMkLst>
        </pc:spChg>
      </pc:sldChg>
      <pc:sldChg chg="addSp delSp modSp mod">
        <pc:chgData name="Christoffer Lind" userId="4c619a4e-9dc4-4579-bc56-3710f957684f" providerId="ADAL" clId="{F9DC5788-4316-452A-B109-86A000A5E441}" dt="2024-04-10T07:11:30.587" v="1814" actId="20577"/>
        <pc:sldMkLst>
          <pc:docMk/>
          <pc:sldMk cId="3431478768" sldId="290"/>
        </pc:sldMkLst>
        <pc:spChg chg="mod">
          <ac:chgData name="Christoffer Lind" userId="4c619a4e-9dc4-4579-bc56-3710f957684f" providerId="ADAL" clId="{F9DC5788-4316-452A-B109-86A000A5E441}" dt="2024-04-10T07:11:30.587" v="1814" actId="20577"/>
          <ac:spMkLst>
            <pc:docMk/>
            <pc:sldMk cId="3431478768" sldId="290"/>
            <ac:spMk id="2" creationId="{A719590E-2416-4A1F-8921-86EB6A267324}"/>
          </ac:spMkLst>
        </pc:spChg>
        <pc:spChg chg="del mod">
          <ac:chgData name="Christoffer Lind" userId="4c619a4e-9dc4-4579-bc56-3710f957684f" providerId="ADAL" clId="{F9DC5788-4316-452A-B109-86A000A5E441}" dt="2024-04-10T07:10:44.912" v="1787" actId="478"/>
          <ac:spMkLst>
            <pc:docMk/>
            <pc:sldMk cId="3431478768" sldId="290"/>
            <ac:spMk id="4" creationId="{339A02D3-CD54-4224-BC0E-7BEB3A36D829}"/>
          </ac:spMkLst>
        </pc:spChg>
        <pc:spChg chg="add del mod">
          <ac:chgData name="Christoffer Lind" userId="4c619a4e-9dc4-4579-bc56-3710f957684f" providerId="ADAL" clId="{F9DC5788-4316-452A-B109-86A000A5E441}" dt="2024-04-10T07:08:37.400" v="1771" actId="478"/>
          <ac:spMkLst>
            <pc:docMk/>
            <pc:sldMk cId="3431478768" sldId="290"/>
            <ac:spMk id="6" creationId="{24287FCF-E003-ABF4-4870-680E51C4CE72}"/>
          </ac:spMkLst>
        </pc:spChg>
        <pc:picChg chg="mod">
          <ac:chgData name="Christoffer Lind" userId="4c619a4e-9dc4-4579-bc56-3710f957684f" providerId="ADAL" clId="{F9DC5788-4316-452A-B109-86A000A5E441}" dt="2024-04-10T07:10:11.035" v="1780" actId="1076"/>
          <ac:picMkLst>
            <pc:docMk/>
            <pc:sldMk cId="3431478768" sldId="290"/>
            <ac:picMk id="5" creationId="{B631D489-2F6C-429B-92FC-40A99BDCD25E}"/>
          </ac:picMkLst>
        </pc:picChg>
        <pc:picChg chg="del">
          <ac:chgData name="Christoffer Lind" userId="4c619a4e-9dc4-4579-bc56-3710f957684f" providerId="ADAL" clId="{F9DC5788-4316-452A-B109-86A000A5E441}" dt="2024-03-25T17:03:23.376" v="214" actId="478"/>
          <ac:picMkLst>
            <pc:docMk/>
            <pc:sldMk cId="3431478768" sldId="290"/>
            <ac:picMk id="6" creationId="{CBBEC995-3517-F8D9-53E8-ED6AA5A3E5DF}"/>
          </ac:picMkLst>
        </pc:picChg>
        <pc:picChg chg="mod">
          <ac:chgData name="Christoffer Lind" userId="4c619a4e-9dc4-4579-bc56-3710f957684f" providerId="ADAL" clId="{F9DC5788-4316-452A-B109-86A000A5E441}" dt="2024-04-10T07:09:05.635" v="1773" actId="14826"/>
          <ac:picMkLst>
            <pc:docMk/>
            <pc:sldMk cId="3431478768" sldId="290"/>
            <ac:picMk id="7" creationId="{6CBB75CF-0013-5051-0F18-505FC744A49D}"/>
          </ac:picMkLst>
        </pc:picChg>
        <pc:picChg chg="add mod">
          <ac:chgData name="Christoffer Lind" userId="4c619a4e-9dc4-4579-bc56-3710f957684f" providerId="ADAL" clId="{F9DC5788-4316-452A-B109-86A000A5E441}" dt="2024-04-10T07:10:15.329" v="1781" actId="1440"/>
          <ac:picMkLst>
            <pc:docMk/>
            <pc:sldMk cId="3431478768" sldId="290"/>
            <ac:picMk id="8" creationId="{B537A667-B58A-DBC5-3E4C-1E5FF29CAC2E}"/>
          </ac:picMkLst>
        </pc:picChg>
        <pc:picChg chg="mod">
          <ac:chgData name="Christoffer Lind" userId="4c619a4e-9dc4-4579-bc56-3710f957684f" providerId="ADAL" clId="{F9DC5788-4316-452A-B109-86A000A5E441}" dt="2024-04-10T07:10:21.234" v="1783" actId="1076"/>
          <ac:picMkLst>
            <pc:docMk/>
            <pc:sldMk cId="3431478768" sldId="290"/>
            <ac:picMk id="1028" creationId="{C0ED3D2D-4EDA-74E1-A3BC-4EBE86CFDFA8}"/>
          </ac:picMkLst>
        </pc:picChg>
      </pc:sldChg>
      <pc:sldChg chg="delSp modSp mod">
        <pc:chgData name="Christoffer Lind" userId="4c619a4e-9dc4-4579-bc56-3710f957684f" providerId="ADAL" clId="{F9DC5788-4316-452A-B109-86A000A5E441}" dt="2024-03-25T17:22:57.103" v="1366" actId="20577"/>
        <pc:sldMkLst>
          <pc:docMk/>
          <pc:sldMk cId="1405638849" sldId="292"/>
        </pc:sldMkLst>
        <pc:spChg chg="mod">
          <ac:chgData name="Christoffer Lind" userId="4c619a4e-9dc4-4579-bc56-3710f957684f" providerId="ADAL" clId="{F9DC5788-4316-452A-B109-86A000A5E441}" dt="2024-03-25T17:22:57.103" v="1366" actId="20577"/>
          <ac:spMkLst>
            <pc:docMk/>
            <pc:sldMk cId="1405638849" sldId="292"/>
            <ac:spMk id="4" creationId="{339A02D3-CD54-4224-BC0E-7BEB3A36D829}"/>
          </ac:spMkLst>
        </pc:spChg>
        <pc:picChg chg="del mod">
          <ac:chgData name="Christoffer Lind" userId="4c619a4e-9dc4-4579-bc56-3710f957684f" providerId="ADAL" clId="{F9DC5788-4316-452A-B109-86A000A5E441}" dt="2024-03-25T17:06:50.985" v="341" actId="478"/>
          <ac:picMkLst>
            <pc:docMk/>
            <pc:sldMk cId="1405638849" sldId="292"/>
            <ac:picMk id="10" creationId="{E5BB09EF-0AC7-5D3E-A5D7-8BBEA047BFB6}"/>
          </ac:picMkLst>
        </pc:picChg>
      </pc:sldChg>
      <pc:sldChg chg="modSp mod">
        <pc:chgData name="Christoffer Lind" userId="4c619a4e-9dc4-4579-bc56-3710f957684f" providerId="ADAL" clId="{F9DC5788-4316-452A-B109-86A000A5E441}" dt="2024-04-12T06:03:42.343" v="1977" actId="20577"/>
        <pc:sldMkLst>
          <pc:docMk/>
          <pc:sldMk cId="2695289414" sldId="293"/>
        </pc:sldMkLst>
        <pc:spChg chg="mod">
          <ac:chgData name="Christoffer Lind" userId="4c619a4e-9dc4-4579-bc56-3710f957684f" providerId="ADAL" clId="{F9DC5788-4316-452A-B109-86A000A5E441}" dt="2024-04-12T06:03:42.343" v="1977" actId="20577"/>
          <ac:spMkLst>
            <pc:docMk/>
            <pc:sldMk cId="2695289414" sldId="293"/>
            <ac:spMk id="3" creationId="{68B79630-25F4-4FB1-AE75-FA816FFEE64C}"/>
          </ac:spMkLst>
        </pc:spChg>
        <pc:spChg chg="mod">
          <ac:chgData name="Christoffer Lind" userId="4c619a4e-9dc4-4579-bc56-3710f957684f" providerId="ADAL" clId="{F9DC5788-4316-452A-B109-86A000A5E441}" dt="2024-04-10T06:56:18.763" v="1503" actId="20577"/>
          <ac:spMkLst>
            <pc:docMk/>
            <pc:sldMk cId="2695289414" sldId="293"/>
            <ac:spMk id="7" creationId="{8DA33AAD-F86D-D08F-C2B4-4B8ADB62AEE8}"/>
          </ac:spMkLst>
        </pc:spChg>
      </pc:sldChg>
      <pc:sldChg chg="addSp delSp modSp add mod modShow">
        <pc:chgData name="Christoffer Lind" userId="4c619a4e-9dc4-4579-bc56-3710f957684f" providerId="ADAL" clId="{F9DC5788-4316-452A-B109-86A000A5E441}" dt="2024-04-12T06:06:38.447" v="2004" actId="729"/>
        <pc:sldMkLst>
          <pc:docMk/>
          <pc:sldMk cId="4226428827" sldId="294"/>
        </pc:sldMkLst>
        <pc:spChg chg="mod">
          <ac:chgData name="Christoffer Lind" userId="4c619a4e-9dc4-4579-bc56-3710f957684f" providerId="ADAL" clId="{F9DC5788-4316-452A-B109-86A000A5E441}" dt="2024-04-10T06:54:39.473" v="1480" actId="20577"/>
          <ac:spMkLst>
            <pc:docMk/>
            <pc:sldMk cId="4226428827" sldId="294"/>
            <ac:spMk id="2" creationId="{475EF099-7FE2-D82E-BACD-7501577EB1C3}"/>
          </ac:spMkLst>
        </pc:spChg>
        <pc:spChg chg="del mod">
          <ac:chgData name="Christoffer Lind" userId="4c619a4e-9dc4-4579-bc56-3710f957684f" providerId="ADAL" clId="{F9DC5788-4316-452A-B109-86A000A5E441}" dt="2024-04-10T06:55:27.530" v="1487"/>
          <ac:spMkLst>
            <pc:docMk/>
            <pc:sldMk cId="4226428827" sldId="294"/>
            <ac:spMk id="4" creationId="{466D7A77-01A8-8125-8696-E6F4E720DF79}"/>
          </ac:spMkLst>
        </pc:spChg>
        <pc:picChg chg="del">
          <ac:chgData name="Christoffer Lind" userId="4c619a4e-9dc4-4579-bc56-3710f957684f" providerId="ADAL" clId="{F9DC5788-4316-452A-B109-86A000A5E441}" dt="2024-04-10T06:55:27.530" v="1485" actId="478"/>
          <ac:picMkLst>
            <pc:docMk/>
            <pc:sldMk cId="4226428827" sldId="294"/>
            <ac:picMk id="8" creationId="{B03E4FA3-E29A-8F6B-E97D-13F8BF013610}"/>
          </ac:picMkLst>
        </pc:picChg>
        <pc:picChg chg="add del mod">
          <ac:chgData name="Christoffer Lind" userId="4c619a4e-9dc4-4579-bc56-3710f957684f" providerId="ADAL" clId="{F9DC5788-4316-452A-B109-86A000A5E441}" dt="2024-04-10T14:02:39.840" v="1817" actId="478"/>
          <ac:picMkLst>
            <pc:docMk/>
            <pc:sldMk cId="4226428827" sldId="294"/>
            <ac:picMk id="9" creationId="{00F1CA86-7CBF-0921-5D87-10F8B549E552}"/>
          </ac:picMkLst>
        </pc:picChg>
        <pc:picChg chg="add mod">
          <ac:chgData name="Christoffer Lind" userId="4c619a4e-9dc4-4579-bc56-3710f957684f" providerId="ADAL" clId="{F9DC5788-4316-452A-B109-86A000A5E441}" dt="2024-04-10T14:02:42.903" v="1818" actId="1076"/>
          <ac:picMkLst>
            <pc:docMk/>
            <pc:sldMk cId="4226428827" sldId="294"/>
            <ac:picMk id="11" creationId="{A302CC28-055C-63F0-B31D-7DF77F603764}"/>
          </ac:picMkLst>
        </pc:picChg>
      </pc:sldChg>
      <pc:sldChg chg="del">
        <pc:chgData name="Christoffer Lind" userId="4c619a4e-9dc4-4579-bc56-3710f957684f" providerId="ADAL" clId="{F9DC5788-4316-452A-B109-86A000A5E441}" dt="2024-03-25T17:02:10.595" v="163" actId="2696"/>
        <pc:sldMkLst>
          <pc:docMk/>
          <pc:sldMk cId="2561023053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591E4-5929-4759-9131-26D6EA4596E0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7ABCF-B332-4853-B0C6-5325FFFCC9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919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7ABCF-B332-4853-B0C6-5325FFFCC98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93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7ABCF-B332-4853-B0C6-5325FFFCC98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9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62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4230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36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06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902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3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226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3006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852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10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53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027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52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När vill</a:t>
            </a:r>
            <a:r>
              <a:rPr lang="sv-SE" baseline="0" dirty="0"/>
              <a:t> ni ha kallelser?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9165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CC50-E645-A7AE-F838-DC84D6F4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309DA-AD12-07D1-3B67-DA513F0DE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732C9-8A11-6609-DFE8-893FF941F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När vill</a:t>
            </a:r>
            <a:r>
              <a:rPr lang="sv-SE" baseline="0" dirty="0"/>
              <a:t> ni ha kallelser?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AB509-B59D-4246-351B-A090F04DB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83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När vill</a:t>
            </a:r>
            <a:r>
              <a:rPr lang="sv-SE" baseline="0" dirty="0"/>
              <a:t> ni ha kallelser?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7ABCF-B332-4853-B0C6-5325FFFCC98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63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7ABCF-B332-4853-B0C6-5325FFFCC98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693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9592-73D3-453A-B8A9-AD4FAEE38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D860-53A1-4007-9960-C97C006C5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E6F3-976A-4D84-B7FF-5860C79B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9260F-A577-4C89-87AF-3B3C55D6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EA1F-0FA3-4461-B321-854490DD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58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16BB-763B-4060-AC51-A4D9582B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E22DB-8C75-4C37-B1CF-39A3141E9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58C2-9CF7-4680-BAA3-B3591729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E89C-9090-45A2-83E4-DCFDFF5F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98683-28E5-44BF-9ACA-A5D7E9DE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8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6790A-C8DC-4705-AB6E-47DC749F4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80BDF-6168-4572-9149-2C050991F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624EF-6F18-4CFA-B80B-000B002F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B7EC3-19D3-4AFF-8103-632155D5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DDA26-825D-49B1-B402-DF660F84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807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1E817-5E73-4D65-AF10-E38E063D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7810F-2B89-4242-BA7E-9DD45F6D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8B51E-D1CC-4495-80C0-3B1EBDE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64DB7-E337-4ED8-B53E-6501039F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6B16D-EC42-487E-9128-03AEC9E9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346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5594-3B32-40DC-8A42-6D03EA89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BC03-C4F4-4E2F-9333-A27E2A097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9583B-9380-45F3-9BE9-56D3F81C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28AE7-899E-43B4-8387-16D44462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99258-194B-4ED7-989B-F7A768A2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660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CE4E-6EFC-498A-A370-B00F6169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E942-202D-43FD-B994-7CFD53D83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8A234-861A-4F76-AF81-A809F98D5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B2E6C-179D-40AD-A8C3-486F45E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2DC99-F13A-4780-83FA-5DC5037D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115A7-D6F7-47D3-8DEA-37724A4C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894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68D8-3398-46EA-A6C1-99A14FA5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91EB7-CF90-418E-96D4-20F9DEFB9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05BF0-8607-432F-862A-EC8E88DFC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0D9BC-C647-4B4E-A38A-074414C93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9EF561-F389-4DE0-B8B5-A9C264774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EA564E-635E-4254-8CB0-A35B0164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CD6A1-DD42-46BE-8265-46F4E65A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87C64-6FC4-4957-B312-173717E8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874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801C-0479-4B31-9275-242D8DEE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2343D-A0ED-403B-8757-DA71AE93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07B4A-2EA8-4DB7-8457-E5F36AA0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C9C41-2F0A-4676-A72C-05561BE2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47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2E57B-8CC3-4203-B516-8D2C15BD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07551-513B-407A-AD51-41B50A65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50566-C075-464D-A1B7-CC88A76F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353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0D0B-702D-4DB1-AFA6-EDAD3552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E07E5-4602-47E7-8B20-678233FD0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CCF37-4ABC-4E93-BF41-E9AD29EC0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501D9-C374-4B7E-B09D-CFD12F27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E3153-AD0B-4228-8D71-ABF631C83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F4139-74A7-46A7-A519-840A3CB3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27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6D7D-944D-411E-8E69-3A803B72A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690D0-58DA-4D39-9910-29D205031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5DE7A-5C75-4FE1-9B51-9FE815D65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F22C9-5164-491D-8239-74B0D579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654D6-BA1A-4C38-AC6C-ACD80A3F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F900E-88E6-4DB0-8093-D0E00468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599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7059D-A120-45CC-967E-0542DD7D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EB74A-2836-4E45-B719-8711CA087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1CACC-41EF-421B-A72E-C973FAC60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BFE4-3BED-4F7F-9E5A-3C9D33C96CD6}" type="datetimeFigureOut">
              <a:rPr lang="sv-SE" smtClean="0"/>
              <a:t>2024-04-12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1E37D-56FE-4C3A-BFBE-ED323DBC2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3698D-20C9-49DB-8AA1-FB81DE96B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B8E49-ACA8-4230-BCFE-5F3697AED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118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dium.se/foreningar/173677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rt.landslagetsfotbollsskola.se/en/show_club/10066-torsangs-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get.se/TorsangsIF1-Fotboll-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D6D9-22A2-41DB-81BD-8F322407B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7083" y="3021981"/>
            <a:ext cx="5074916" cy="1753404"/>
          </a:xfrm>
        </p:spPr>
        <p:txBody>
          <a:bodyPr anchor="b">
            <a:normAutofit/>
          </a:bodyPr>
          <a:lstStyle/>
          <a:p>
            <a:pPr algn="l"/>
            <a:r>
              <a:rPr lang="sv-SE" sz="5400" dirty="0"/>
              <a:t>Föräldrakongress Torsångs IF F9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586F-1EC9-4254-8CF4-77FA1A354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5766" y="5087620"/>
            <a:ext cx="2950624" cy="577200"/>
          </a:xfrm>
        </p:spPr>
        <p:txBody>
          <a:bodyPr anchor="t">
            <a:normAutofit/>
          </a:bodyPr>
          <a:lstStyle/>
          <a:p>
            <a:pPr algn="l"/>
            <a:r>
              <a:rPr lang="sv-SE" sz="2000" dirty="0"/>
              <a:t>2024-04-10, </a:t>
            </a:r>
            <a:r>
              <a:rPr lang="sv-SE" sz="2000" dirty="0" err="1"/>
              <a:t>kl</a:t>
            </a:r>
            <a:r>
              <a:rPr lang="sv-SE" sz="2000" dirty="0"/>
              <a:t> 20.00</a:t>
            </a:r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4C64C8-5671-44DA-9DBF-D5EC5E5B6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7519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sv-SE" sz="4000" b="1" dirty="0"/>
              <a:t>Inför match Tänk på att..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4" y="2354893"/>
            <a:ext cx="502072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Barnen inte får använda utrustning som kan vara farlig eller ha på sig något som kan orsaka skada på sig själv eller andra spelare -  alla typer av smycken (halsband, ringar, armband, </a:t>
            </a:r>
            <a:r>
              <a:rPr lang="sv-SE" sz="2000" dirty="0" err="1"/>
              <a:t>öronringar</a:t>
            </a:r>
            <a:r>
              <a:rPr lang="sv-SE" sz="2000" dirty="0"/>
              <a:t>, läderband, gummiband, klockor etc.) är förbjudna och måste tas bort eller tejpas.</a:t>
            </a:r>
          </a:p>
          <a:p>
            <a:endParaRPr lang="sv-SE" sz="2000" dirty="0"/>
          </a:p>
          <a:p>
            <a:r>
              <a:rPr lang="sv-SE" sz="2000" b="1" dirty="0"/>
              <a:t>Gäller vid träning och match!</a:t>
            </a:r>
          </a:p>
          <a:p>
            <a:endParaRPr lang="sv-SE" sz="2000" b="1" dirty="0"/>
          </a:p>
          <a:p>
            <a:endParaRPr lang="sv-SE" sz="2000" b="1" dirty="0"/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18012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2" name="Rectangle 1131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CBB75CF-0013-5051-0F18-505FC744A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/>
          <a:stretch/>
        </p:blipFill>
        <p:spPr>
          <a:xfrm>
            <a:off x="35946" y="-16436"/>
            <a:ext cx="12191695" cy="6858000"/>
          </a:xfrm>
          <a:prstGeom prst="rect">
            <a:avLst/>
          </a:prstGeom>
        </p:spPr>
      </p:pic>
      <p:sp>
        <p:nvSpPr>
          <p:cNvPr id="1134" name="Freeform: Shape 1133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7718" y="1278965"/>
            <a:ext cx="4592444" cy="426719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36" name="Freeform: Shape 1135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49080" y="1374588"/>
            <a:ext cx="4315593" cy="40879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38" name="Freeform: Shape 1137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177" y="1528204"/>
            <a:ext cx="3954144" cy="31097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Maskotar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till Brage</a:t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2024-06-23</a:t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 15.00</a:t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4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40" name="Freeform: Shape 1139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081120" y="3758637"/>
            <a:ext cx="2685902" cy="247174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42" name="Freeform: Shape 1141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845430" y="3616324"/>
            <a:ext cx="3051507" cy="27563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44" name="Freeform: Shape 1143">
            <a:extLst>
              <a:ext uri="{FF2B5EF4-FFF2-40B4-BE49-F238E27FC236}">
                <a16:creationId xmlns:a16="http://schemas.microsoft.com/office/drawing/2014/main" id="{AB980901-8348-441D-BC47-AAB8C55E2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8973" y="2325120"/>
            <a:ext cx="2537979" cy="2944580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46" name="Freeform: Shape 1145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25813" y="485983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48" name="Freeform: Shape 1147">
            <a:extLst>
              <a:ext uri="{FF2B5EF4-FFF2-40B4-BE49-F238E27FC236}">
                <a16:creationId xmlns:a16="http://schemas.microsoft.com/office/drawing/2014/main" id="{2513D8C9-24E7-4F31-8B40-E3AF6235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5614" y="2499229"/>
            <a:ext cx="2323437" cy="2595038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50" name="Freeform: Shape 1149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87359" y="357050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" r="2" b="3506"/>
          <a:stretch/>
        </p:blipFill>
        <p:spPr>
          <a:xfrm>
            <a:off x="6465922" y="729776"/>
            <a:ext cx="2603820" cy="2350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Robbin Sellin - Superettan">
            <a:extLst>
              <a:ext uri="{FF2B5EF4-FFF2-40B4-BE49-F238E27FC236}">
                <a16:creationId xmlns:a16="http://schemas.microsoft.com/office/drawing/2014/main" id="{C0ED3D2D-4EDA-74E1-A3BC-4EBE86CFD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r="5278" b="-1"/>
          <a:stretch/>
        </p:blipFill>
        <p:spPr bwMode="auto">
          <a:xfrm>
            <a:off x="9218598" y="2572568"/>
            <a:ext cx="2075470" cy="2331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537A667-B58A-DBC5-3E4C-1E5FF29C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108"/>
          <a:stretch/>
        </p:blipFill>
        <p:spPr bwMode="auto">
          <a:xfrm>
            <a:off x="6455506" y="3796747"/>
            <a:ext cx="2075470" cy="2331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7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94FD9F6F-9E24-FCF4-E07D-96CE5A19C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490" y="1866032"/>
            <a:ext cx="3863550" cy="2207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A5CD918-DCED-070A-ED9E-A0C7E27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400" b="1" dirty="0"/>
              <a:t>Lagföräldrar 3 </a:t>
            </a:r>
            <a:r>
              <a:rPr lang="sv-SE" sz="4400" b="1" dirty="0" err="1"/>
              <a:t>st</a:t>
            </a:r>
            <a:br>
              <a:rPr lang="sv-SE" sz="4400" b="1" dirty="0"/>
            </a:br>
            <a:r>
              <a:rPr lang="sv-SE" sz="4400" b="1" dirty="0"/>
              <a:t> </a:t>
            </a:r>
            <a:r>
              <a:rPr lang="sv-SE" sz="1600" b="1" dirty="0"/>
              <a:t>Lagföräldrar ansvar för att uppgifter utförs/</a:t>
            </a:r>
            <a:r>
              <a:rPr lang="sv-SE" sz="1600" b="1" dirty="0" err="1"/>
              <a:t>deligeras</a:t>
            </a:r>
            <a:r>
              <a:rPr lang="sv-SE" sz="1600" b="1" dirty="0"/>
              <a:t>, alla föräldrar hjälper till att utföra uppgifter.</a:t>
            </a:r>
            <a:endParaRPr lang="en-GB" sz="16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B79630-25F4-4FB1-AE75-FA816FFEE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558" y="3703055"/>
            <a:ext cx="8283207" cy="2356077"/>
          </a:xfrm>
        </p:spPr>
        <p:txBody>
          <a:bodyPr/>
          <a:lstStyle/>
          <a:p>
            <a:r>
              <a:rPr lang="sv-SE" sz="1800" b="1" dirty="0"/>
              <a:t>Uppgifter:</a:t>
            </a:r>
          </a:p>
          <a:p>
            <a:r>
              <a:rPr lang="sv-SE" sz="1800" dirty="0"/>
              <a:t>Midsommar </a:t>
            </a:r>
            <a:r>
              <a:rPr lang="sv-SE" sz="1800" b="1" dirty="0">
                <a:solidFill>
                  <a:srgbClr val="FF0000"/>
                </a:solidFill>
              </a:rPr>
              <a:t>(Viktor) </a:t>
            </a:r>
          </a:p>
          <a:p>
            <a:r>
              <a:rPr lang="sv-SE" sz="1800" dirty="0"/>
              <a:t>Lista med uppgifter/schema kan man ej tiden får man byta/ordna ersättare)</a:t>
            </a:r>
          </a:p>
          <a:p>
            <a:r>
              <a:rPr lang="sv-SE" sz="1800" dirty="0"/>
              <a:t>Kioskförsäljning vid vårat sammandrag på </a:t>
            </a:r>
            <a:r>
              <a:rPr lang="sv-SE" sz="1800" dirty="0" err="1"/>
              <a:t>Torscupen</a:t>
            </a:r>
            <a:r>
              <a:rPr lang="sv-SE" sz="1800" dirty="0"/>
              <a:t>. Vem gör lista? </a:t>
            </a:r>
            <a:r>
              <a:rPr lang="sv-SE" sz="1800" dirty="0">
                <a:solidFill>
                  <a:srgbClr val="FF0000"/>
                </a:solidFill>
              </a:rPr>
              <a:t>(Samtliga)</a:t>
            </a:r>
          </a:p>
          <a:p>
            <a:r>
              <a:rPr lang="sv-SE" sz="1800" dirty="0"/>
              <a:t>Försäljning av produkter </a:t>
            </a:r>
            <a:r>
              <a:rPr lang="sv-SE" sz="1800" dirty="0">
                <a:solidFill>
                  <a:srgbClr val="FF0000"/>
                </a:solidFill>
              </a:rPr>
              <a:t>(Ej aktuellt)</a:t>
            </a:r>
          </a:p>
          <a:p>
            <a:endParaRPr lang="en-GB" dirty="0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77F8D7B8-E711-AF5E-0E4E-AD6413DE2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9340517" y="577118"/>
            <a:ext cx="2659248" cy="257782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DA33AAD-F86D-D08F-C2B4-4B8ADB62AEE8}"/>
              </a:ext>
            </a:extLst>
          </p:cNvPr>
          <p:cNvSpPr txBox="1"/>
          <p:nvPr/>
        </p:nvSpPr>
        <p:spPr>
          <a:xfrm>
            <a:off x="1150767" y="2321441"/>
            <a:ext cx="190712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/>
              <a:t>Lagföräldrar 2024</a:t>
            </a:r>
          </a:p>
          <a:p>
            <a:r>
              <a:rPr lang="sv-SE" sz="1800" dirty="0"/>
              <a:t>Viktor Collin</a:t>
            </a:r>
          </a:p>
          <a:p>
            <a:r>
              <a:rPr lang="sv-SE" dirty="0"/>
              <a:t>Evelin Olsson</a:t>
            </a:r>
            <a:endParaRPr lang="sv-SE" sz="1800" dirty="0"/>
          </a:p>
          <a:p>
            <a:r>
              <a:rPr lang="sv-SE" dirty="0"/>
              <a:t>Josefin Pettersson</a:t>
            </a:r>
          </a:p>
          <a:p>
            <a:endParaRPr lang="sv-SE" sz="1800" b="1" dirty="0">
              <a:solidFill>
                <a:srgbClr val="FF0000"/>
              </a:solidFill>
            </a:endParaRPr>
          </a:p>
          <a:p>
            <a:r>
              <a:rPr lang="sv-SE" sz="1800" b="1" dirty="0"/>
              <a:t>2023 stort tack! </a:t>
            </a:r>
            <a:r>
              <a:rPr lang="sv-SE" sz="1800" b="1" dirty="0">
                <a:sym typeface="Wingdings" panose="05000000000000000000" pitchFamily="2" charset="2"/>
              </a:rPr>
              <a:t></a:t>
            </a:r>
            <a:endParaRPr lang="sv-SE" sz="1800" b="1" dirty="0"/>
          </a:p>
          <a:p>
            <a:r>
              <a:rPr lang="sv-SE" dirty="0"/>
              <a:t>Viktor Collin</a:t>
            </a:r>
            <a:endParaRPr lang="sv-SE" sz="1800" dirty="0"/>
          </a:p>
          <a:p>
            <a:r>
              <a:rPr lang="sv-SE" dirty="0"/>
              <a:t>Josefin Pettersson</a:t>
            </a:r>
          </a:p>
          <a:p>
            <a:r>
              <a:rPr lang="sv-SE" dirty="0"/>
              <a:t>Martina Collin</a:t>
            </a:r>
          </a:p>
          <a:p>
            <a:r>
              <a:rPr lang="sv-SE" dirty="0"/>
              <a:t>Evelin Olsson</a:t>
            </a:r>
          </a:p>
          <a:p>
            <a:r>
              <a:rPr lang="sv-SE" sz="1800" b="1" dirty="0">
                <a:solidFill>
                  <a:srgbClr val="FF0000"/>
                </a:solidFill>
              </a:rPr>
              <a:t>				</a:t>
            </a:r>
            <a:endParaRPr lang="sv-SE" sz="1800" b="1" dirty="0"/>
          </a:p>
          <a:p>
            <a:endParaRPr lang="sv-SE" sz="1800" b="1" dirty="0"/>
          </a:p>
          <a:p>
            <a:endParaRPr lang="sv-SE" sz="1800" b="1" dirty="0">
              <a:solidFill>
                <a:srgbClr val="FF0000"/>
              </a:solidFill>
            </a:endParaRPr>
          </a:p>
          <a:p>
            <a:r>
              <a:rPr lang="sv-SE" b="1" dirty="0">
                <a:solidFill>
                  <a:srgbClr val="FF0000"/>
                </a:solidFill>
              </a:rPr>
              <a:t>				</a:t>
            </a:r>
            <a:endParaRPr lang="sv-SE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89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Autofit/>
          </a:bodyPr>
          <a:lstStyle/>
          <a:p>
            <a:r>
              <a:rPr lang="sv-SE" sz="4000" b="1" dirty="0"/>
              <a:t>Midsommar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519096" y="2291826"/>
            <a:ext cx="50207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Laget kommer att få uppgifter att utföra på midsommar, t.ex. parkeringsvakt, chokladhjul, lotteristånd etc.</a:t>
            </a:r>
          </a:p>
          <a:p>
            <a:endParaRPr lang="sv-SE" sz="2000" dirty="0"/>
          </a:p>
          <a:p>
            <a:r>
              <a:rPr lang="sv-SE" sz="2000" dirty="0"/>
              <a:t>Lagföräldrar samordnar och fördelar uppgifter.</a:t>
            </a:r>
          </a:p>
          <a:p>
            <a:endParaRPr lang="sv-SE" sz="2000" dirty="0"/>
          </a:p>
          <a:p>
            <a:r>
              <a:rPr lang="sv-SE" sz="2000" dirty="0"/>
              <a:t>Detta är den enda uppgift vi behöver utföra åt föreningen. Alla intäkter från arrangemanget går till Torsångs IF. 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74748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Cuper &amp; lagkassa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5" y="2354893"/>
            <a:ext cx="47287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Föreningen betalar Dalecarlia Cup + ytterligare en lokal cup.</a:t>
            </a:r>
          </a:p>
          <a:p>
            <a:endParaRPr lang="sv-SE" sz="2000" dirty="0"/>
          </a:p>
          <a:p>
            <a:r>
              <a:rPr lang="sv-SE" sz="2000" dirty="0"/>
              <a:t>Bidrag till ”</a:t>
            </a:r>
            <a:r>
              <a:rPr lang="sv-SE" sz="2000" dirty="0" err="1"/>
              <a:t>bortacup</a:t>
            </a:r>
            <a:r>
              <a:rPr lang="sv-SE" sz="2000" dirty="0"/>
              <a:t>” (t.ex. Timrå)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TIF betalar anmälningsavgift + 400kr/deltagare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TIF betalar avgiften för 2st ledare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/>
          </a:p>
          <a:p>
            <a:r>
              <a:rPr lang="sv-SE" sz="2000" dirty="0"/>
              <a:t>Föreningens policy är att cuper får kosta max 500kr/barn från egen ficka = </a:t>
            </a:r>
            <a:r>
              <a:rPr lang="sv-SE" sz="2000" b="1" dirty="0"/>
              <a:t>Behov av att fylla på lagkassan </a:t>
            </a:r>
            <a:r>
              <a:rPr lang="sv-SE" sz="2000" dirty="0"/>
              <a:t>(ingen </a:t>
            </a:r>
            <a:r>
              <a:rPr lang="sv-SE" sz="2000" dirty="0" err="1"/>
              <a:t>bortacup</a:t>
            </a:r>
            <a:r>
              <a:rPr lang="sv-SE" sz="2000" dirty="0"/>
              <a:t> detta år men bra att börja fylla på redan nu)</a:t>
            </a:r>
          </a:p>
          <a:p>
            <a:endParaRPr lang="sv-SE" sz="2000" b="1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00963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rmAutofit fontScale="90000"/>
          </a:bodyPr>
          <a:lstStyle/>
          <a:p>
            <a:r>
              <a:rPr lang="sv-SE" sz="4000" b="1" dirty="0"/>
              <a:t>Andra förslag till lagkassan?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368675" y="2546512"/>
            <a:ext cx="5312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-Tills vidare så är vårt mål </a:t>
            </a:r>
            <a:r>
              <a:rPr lang="sv-SE" sz="2000" dirty="0" err="1"/>
              <a:t>Torscupen</a:t>
            </a:r>
            <a:r>
              <a:rPr lang="sv-SE" sz="2000" dirty="0"/>
              <a:t> som är en stor inkomst för vår lagkassan.</a:t>
            </a:r>
          </a:p>
          <a:p>
            <a:endParaRPr lang="sv-SE" sz="2000" dirty="0"/>
          </a:p>
          <a:p>
            <a:r>
              <a:rPr lang="sv-SE" sz="2000" b="1" dirty="0"/>
              <a:t>Krämfabriken, kallelse kommer. Vi behöver vara 10-12st. Ca 5000kr till lagkassan för 4h arbete.</a:t>
            </a:r>
          </a:p>
          <a:p>
            <a:endParaRPr lang="sv-SE" sz="2000" dirty="0"/>
          </a:p>
          <a:p>
            <a:r>
              <a:rPr lang="sv-SE" sz="2000" dirty="0" err="1"/>
              <a:t>Swishnummer</a:t>
            </a:r>
            <a:r>
              <a:rPr lang="sv-SE" sz="2000" dirty="0"/>
              <a:t> till F9’s lagkassa.</a:t>
            </a:r>
          </a:p>
          <a:p>
            <a:endParaRPr lang="sv-SE" sz="2000" dirty="0"/>
          </a:p>
          <a:p>
            <a:r>
              <a:rPr lang="sv-SE" sz="20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1232195402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155942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Värva sponsorer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487632" y="2251355"/>
            <a:ext cx="5122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Föreningen ger oss chansen att stärka lagkassan genom att sälja sponsorskap i TIF.</a:t>
            </a:r>
          </a:p>
          <a:p>
            <a:endParaRPr lang="sv-SE" sz="2000" dirty="0"/>
          </a:p>
          <a:p>
            <a:r>
              <a:rPr lang="sv-SE" sz="2000" dirty="0"/>
              <a:t>Sponsor får plakett uppsatt med namn på IP.</a:t>
            </a:r>
          </a:p>
          <a:p>
            <a:r>
              <a:rPr lang="sv-SE" sz="2000" dirty="0"/>
              <a:t>1000 kr för privatperson.</a:t>
            </a:r>
          </a:p>
          <a:p>
            <a:r>
              <a:rPr lang="sv-SE" sz="2000" dirty="0"/>
              <a:t>3000 kr för företag.</a:t>
            </a:r>
          </a:p>
          <a:p>
            <a:endParaRPr lang="sv-SE" sz="2000" dirty="0"/>
          </a:p>
          <a:p>
            <a:r>
              <a:rPr lang="sv-SE" sz="2000" dirty="0"/>
              <a:t>Föreningen och laget delar på pengarna, laget får 500 kr per såld plakett till privatperson och 1500kr per såld plakett till företag.</a:t>
            </a:r>
          </a:p>
          <a:p>
            <a:endParaRPr lang="sv-SE" sz="2000" dirty="0"/>
          </a:p>
          <a:p>
            <a:r>
              <a:rPr lang="sv-SE" sz="2000" dirty="0"/>
              <a:t>Tacksam om alla sprider ordet!</a:t>
            </a:r>
          </a:p>
        </p:txBody>
      </p:sp>
    </p:spTree>
    <p:extLst>
      <p:ext uri="{BB962C8B-B14F-4D97-AF65-F5344CB8AC3E}">
        <p14:creationId xmlns:p14="http://schemas.microsoft.com/office/powerpoint/2010/main" val="2328253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873332"/>
          </a:xfrm>
        </p:spPr>
        <p:txBody>
          <a:bodyPr anchor="ctr">
            <a:noAutofit/>
          </a:bodyPr>
          <a:lstStyle/>
          <a:p>
            <a:r>
              <a:rPr lang="sv-SE" sz="4000" b="1" dirty="0"/>
              <a:t>Kläder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5" y="2230452"/>
            <a:ext cx="5020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Nya matchtröjororna kommer att delas ut inför första matchen. Varje spelare ansvarar för sin egen matchtröja.</a:t>
            </a:r>
          </a:p>
          <a:p>
            <a:endParaRPr lang="sv-SE" sz="2000" dirty="0"/>
          </a:p>
          <a:p>
            <a:r>
              <a:rPr lang="sv-SE" sz="2000" dirty="0"/>
              <a:t>I övrigt är det egna blå shorts och fotbollsstrumpor som gäller.</a:t>
            </a:r>
          </a:p>
          <a:p>
            <a:endParaRPr lang="sv-SE" sz="2000" dirty="0"/>
          </a:p>
          <a:p>
            <a:r>
              <a:rPr lang="sv-SE" sz="2000" dirty="0"/>
              <a:t>Profilkläder för Torsångs IF finns att köpa via Stadium Team </a:t>
            </a:r>
            <a:r>
              <a:rPr lang="sv-SE" sz="2000" dirty="0" err="1"/>
              <a:t>Sales</a:t>
            </a:r>
            <a:r>
              <a:rPr lang="sv-SE" sz="2000" dirty="0"/>
              <a:t> </a:t>
            </a:r>
            <a:r>
              <a:rPr lang="sv-SE" sz="2000" b="0" i="0" dirty="0">
                <a:solidFill>
                  <a:srgbClr val="333333"/>
                </a:solidFill>
                <a:effectLst/>
                <a:hlinkClick r:id="rId4"/>
              </a:rPr>
              <a:t>https://www.stadium.se/foreningar/1736776</a:t>
            </a:r>
            <a:endParaRPr lang="sv-SE" sz="2000" b="0" i="0" dirty="0">
              <a:solidFill>
                <a:srgbClr val="333333"/>
              </a:solidFill>
              <a:effectLst/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28310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Autofit/>
          </a:bodyPr>
          <a:lstStyle/>
          <a:p>
            <a:r>
              <a:rPr lang="sv-SE" sz="4000" b="1" dirty="0"/>
              <a:t>Andra uppgifter/allmänt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5" y="2312537"/>
            <a:ext cx="5020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Städning av omklädningsrum efter match.</a:t>
            </a:r>
          </a:p>
          <a:p>
            <a:r>
              <a:rPr lang="sv-SE" sz="2000" dirty="0"/>
              <a:t>Lagföräldrar samordnar städning.</a:t>
            </a:r>
          </a:p>
          <a:p>
            <a:endParaRPr lang="sv-SE" sz="2000" dirty="0"/>
          </a:p>
          <a:p>
            <a:r>
              <a:rPr lang="sv-SE" sz="2000" dirty="0"/>
              <a:t>Laget ansvarar för att lämna klubbstugan i det skick man själv önskar finna den.</a:t>
            </a:r>
          </a:p>
          <a:p>
            <a:endParaRPr lang="sv-SE" sz="2000" dirty="0"/>
          </a:p>
          <a:p>
            <a:r>
              <a:rPr lang="sv-SE" sz="2000" dirty="0"/>
              <a:t>Ev. städning/räfsning inför säsongsstart på gräsplanerna. Kallelse via laget.se</a:t>
            </a:r>
          </a:p>
        </p:txBody>
      </p:sp>
    </p:spTree>
    <p:extLst>
      <p:ext uri="{BB962C8B-B14F-4D97-AF65-F5344CB8AC3E}">
        <p14:creationId xmlns:p14="http://schemas.microsoft.com/office/powerpoint/2010/main" val="159797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Autofit/>
          </a:bodyPr>
          <a:lstStyle/>
          <a:p>
            <a:r>
              <a:rPr lang="sv-SE" sz="4000" b="1" dirty="0"/>
              <a:t>Sponsring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13" name="Picture 2" descr="Ingen fotobeskrivning tillgänglig.">
            <a:extLst>
              <a:ext uri="{FF2B5EF4-FFF2-40B4-BE49-F238E27FC236}">
                <a16:creationId xmlns:a16="http://schemas.microsoft.com/office/drawing/2014/main" id="{BBF8AC78-1AD0-4B4E-8F40-0B7477B8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72" y="3241925"/>
            <a:ext cx="2140649" cy="17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4" y="2354893"/>
            <a:ext cx="50207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ICA Maxi Borlänge</a:t>
            </a:r>
          </a:p>
          <a:p>
            <a:r>
              <a:rPr lang="sv-SE" sz="2000" dirty="0"/>
              <a:t>Klubben får 1% av köpesumman om man scannar klubbens streckkod</a:t>
            </a:r>
          </a:p>
          <a:p>
            <a:r>
              <a:rPr lang="sv-SE" sz="2000" dirty="0"/>
              <a:t>Säg till så får ni klistermärken med streckkod</a:t>
            </a:r>
          </a:p>
          <a:p>
            <a:endParaRPr lang="sv-SE" sz="2000" dirty="0"/>
          </a:p>
          <a:p>
            <a:endParaRPr lang="sv-SE" sz="2000" dirty="0"/>
          </a:p>
          <a:p>
            <a:r>
              <a:rPr lang="sv-SE" sz="2000" b="1" dirty="0"/>
              <a:t>ICA Ornäs</a:t>
            </a:r>
          </a:p>
          <a:p>
            <a:r>
              <a:rPr lang="sv-SE" sz="2000" dirty="0"/>
              <a:t>Säg till om Torsångssponsring i kassan</a:t>
            </a:r>
          </a:p>
          <a:p>
            <a:endParaRPr lang="sv-SE" sz="2000" dirty="0"/>
          </a:p>
          <a:p>
            <a:endParaRPr lang="sv-SE" sz="28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90210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Agenda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589560" y="2224322"/>
            <a:ext cx="52585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Tränare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Avgifter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Informationsforum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Träningstider, upplägg.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 err="1">
                <a:solidFill>
                  <a:prstClr val="black"/>
                </a:solidFill>
                <a:latin typeface="Calibri" panose="020F0502020204030204"/>
              </a:rPr>
              <a:t>Torscupen</a:t>
            </a: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, matcher.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Dalecarlia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Maskotar Brage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Åtagande/uppgifter föräldrar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Cuper framtid samt finansiering.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Kläder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Övrigt uppgifter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Sponsring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 err="1">
                <a:solidFill>
                  <a:prstClr val="black"/>
                </a:solidFill>
                <a:latin typeface="Calibri" panose="020F0502020204030204"/>
              </a:rPr>
              <a:t>Fotbollskolan</a:t>
            </a: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F3BF6CB-D7A8-866F-559B-D2CDD0B1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76" y="2712486"/>
            <a:ext cx="4467225" cy="374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8506690" y="799352"/>
            <a:ext cx="2896507" cy="280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0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Autofit/>
          </a:bodyPr>
          <a:lstStyle/>
          <a:p>
            <a:r>
              <a:rPr lang="sv-SE" sz="4000" b="1" dirty="0"/>
              <a:t>Sponsring, forts.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4" y="2354893"/>
            <a:ext cx="5020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Svenska spel</a:t>
            </a:r>
          </a:p>
          <a:p>
            <a:r>
              <a:rPr lang="sv-SE" sz="2000" dirty="0"/>
              <a:t>Registrera Torsångs IF under ”Gräsroten”</a:t>
            </a:r>
          </a:p>
          <a:p>
            <a:endParaRPr lang="sv-SE" sz="2000" dirty="0"/>
          </a:p>
          <a:p>
            <a:r>
              <a:rPr lang="sv-SE" sz="2000" b="1" dirty="0"/>
              <a:t>Stadium</a:t>
            </a:r>
          </a:p>
          <a:p>
            <a:r>
              <a:rPr lang="sv-SE" sz="2000" dirty="0"/>
              <a:t>Registrera så att Torsångs IF får bonus</a:t>
            </a:r>
          </a:p>
          <a:p>
            <a:endParaRPr lang="sv-SE" sz="2000" dirty="0"/>
          </a:p>
          <a:p>
            <a:endParaRPr lang="sv-SE" sz="2000" dirty="0"/>
          </a:p>
          <a:p>
            <a:r>
              <a:rPr lang="sv-SE" sz="2000" dirty="0"/>
              <a:t>Vill ni bidra till föreningen på annat sätt? Hör av er!</a:t>
            </a:r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68633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20725" cy="1128068"/>
          </a:xfrm>
        </p:spPr>
        <p:txBody>
          <a:bodyPr anchor="ctr">
            <a:noAutofit/>
          </a:bodyPr>
          <a:lstStyle/>
          <a:p>
            <a:r>
              <a:rPr lang="sv-SE" sz="4000" b="1"/>
              <a:t>Fotbollsskolan</a:t>
            </a:r>
            <a:endParaRPr lang="sv-SE" sz="40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5" y="2354893"/>
            <a:ext cx="494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Landslagets fotbollsskola i </a:t>
            </a:r>
            <a:r>
              <a:rPr lang="sv-SE" sz="2000" dirty="0" err="1"/>
              <a:t>Torsång</a:t>
            </a:r>
            <a:endParaRPr lang="sv-SE" sz="2000" dirty="0"/>
          </a:p>
          <a:p>
            <a:r>
              <a:rPr lang="sv-SE" sz="2000" dirty="0">
                <a:hlinkClick r:id="rId4"/>
              </a:rPr>
              <a:t>SvFF (landslagetsfotbollsskola.se)</a:t>
            </a:r>
            <a:endParaRPr lang="sv-SE" sz="2000" dirty="0"/>
          </a:p>
          <a:p>
            <a:endParaRPr lang="sv-SE" sz="2000" dirty="0"/>
          </a:p>
          <a:p>
            <a:r>
              <a:rPr lang="sv-SE" sz="2000" dirty="0" err="1"/>
              <a:t>Måndag-Torsdag</a:t>
            </a:r>
            <a:r>
              <a:rPr lang="sv-SE" sz="2000" dirty="0"/>
              <a:t> vecka 25 </a:t>
            </a:r>
          </a:p>
          <a:p>
            <a:r>
              <a:rPr lang="sv-SE" sz="2000" dirty="0"/>
              <a:t>Kl. 09:00-15:00 alla dagar</a:t>
            </a:r>
          </a:p>
          <a:p>
            <a:r>
              <a:rPr lang="sv-SE" sz="2000" dirty="0"/>
              <a:t>Pris 900 kr</a:t>
            </a:r>
          </a:p>
          <a:p>
            <a:endParaRPr lang="sv-SE" sz="2000" dirty="0"/>
          </a:p>
          <a:p>
            <a:r>
              <a:rPr lang="sv-SE" sz="2000" dirty="0"/>
              <a:t>Många från laget är redan anmälda, bra tillfälle för nya spelare att lära känna lagkamraterna.</a:t>
            </a:r>
          </a:p>
          <a:p>
            <a:endParaRPr lang="sv-SE" sz="2000" dirty="0"/>
          </a:p>
          <a:p>
            <a:r>
              <a:rPr lang="sv-SE" sz="2000" b="1" dirty="0"/>
              <a:t>Anmälan är stängd</a:t>
            </a:r>
            <a:endParaRPr lang="sv-SE" sz="2000" b="1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7271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33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Tränare</a:t>
            </a:r>
            <a:br>
              <a:rPr lang="en-US"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5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09021" y="1843390"/>
            <a:ext cx="5762144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Tränare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Robbin </a:t>
            </a:r>
            <a:r>
              <a:rPr lang="en-US" sz="2000" dirty="0" err="1"/>
              <a:t>Sellin</a:t>
            </a:r>
            <a:r>
              <a:rPr lang="en-US" sz="2000" dirty="0"/>
              <a:t>		076-1111206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Karin </a:t>
            </a:r>
            <a:r>
              <a:rPr lang="en-US" sz="2000" dirty="0" err="1"/>
              <a:t>Wikar</a:t>
            </a:r>
            <a:r>
              <a:rPr lang="en-US" sz="2000" dirty="0"/>
              <a:t>		070-3258331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Christoffer Lind		070-2788903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Sofia </a:t>
            </a:r>
            <a:r>
              <a:rPr lang="en-US" sz="2000" dirty="0" err="1"/>
              <a:t>Ersson</a:t>
            </a:r>
            <a:r>
              <a:rPr lang="en-US" sz="2000" dirty="0"/>
              <a:t>		073-6486814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EC845F8-81DF-0EA1-685D-D57AC1142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7" r="17855" b="1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 r="-1" b="20904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8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Avgifter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6383807" y="799352"/>
            <a:ext cx="5019391" cy="4865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5084" y="2354893"/>
            <a:ext cx="51830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Medlemsavgiften är </a:t>
            </a:r>
            <a:r>
              <a:rPr lang="sv-SE" sz="2000" b="1" dirty="0"/>
              <a:t>200kr/år</a:t>
            </a:r>
          </a:p>
          <a:p>
            <a:r>
              <a:rPr lang="sv-SE" sz="2000" dirty="0"/>
              <a:t>Medlemsavgiften måste vara betald för att få spela match (för försäkringens skull)</a:t>
            </a:r>
          </a:p>
          <a:p>
            <a:endParaRPr lang="sv-SE" sz="2000" dirty="0"/>
          </a:p>
          <a:p>
            <a:r>
              <a:rPr lang="sv-SE" sz="2000" dirty="0"/>
              <a:t>Träningsavgifter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Bollek är undantagna från träningsavgift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/>
              <a:t>3 mot 3 &amp; 5 mot 5  - 550 kr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7 mot 7 - 900kr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9 mot 9 &amp; 11 mot 11 – 1100kr</a:t>
            </a:r>
          </a:p>
          <a:p>
            <a:endParaRPr lang="sv-SE" sz="2000" dirty="0"/>
          </a:p>
          <a:p>
            <a:r>
              <a:rPr lang="sv-SE" sz="2000" dirty="0"/>
              <a:t>Totalt 750kr, faktura har skickats på mail</a:t>
            </a:r>
          </a:p>
        </p:txBody>
      </p:sp>
    </p:spTree>
    <p:extLst>
      <p:ext uri="{BB962C8B-B14F-4D97-AF65-F5344CB8AC3E}">
        <p14:creationId xmlns:p14="http://schemas.microsoft.com/office/powerpoint/2010/main" val="258312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Laget.se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660653" y="2220204"/>
            <a:ext cx="5020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Vi använder laget.se för kommunikation och utskick</a:t>
            </a:r>
          </a:p>
          <a:p>
            <a:r>
              <a:rPr lang="sv-SE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https://www.laget.se/TorsangsIF1-Fotboll-F</a:t>
            </a:r>
            <a:r>
              <a:rPr lang="sv-SE" sz="2000" dirty="0"/>
              <a:t>9</a:t>
            </a:r>
          </a:p>
          <a:p>
            <a:endParaRPr lang="sv-SE" sz="2000" dirty="0"/>
          </a:p>
          <a:p>
            <a:r>
              <a:rPr lang="sv-SE" sz="2000" dirty="0"/>
              <a:t>Kontrollera att kontaktinformation stämmer och uppdatera gärna med en aktuell bild på ert barn</a:t>
            </a:r>
          </a:p>
          <a:p>
            <a:endParaRPr lang="sv-SE" sz="2000" dirty="0"/>
          </a:p>
          <a:p>
            <a:r>
              <a:rPr lang="sv-SE" sz="2000" dirty="0"/>
              <a:t>Alla spelare måste ha fullständigt personnummer angivet för försäkringens skull, samt för att föreningen ska få aktivitetsstöd</a:t>
            </a:r>
          </a:p>
          <a:p>
            <a:endParaRPr lang="sv-SE" sz="2000" dirty="0"/>
          </a:p>
          <a:p>
            <a:r>
              <a:rPr lang="sv-SE" sz="2000" dirty="0"/>
              <a:t>Föräldrar med personnummer angivet räknas som medlem och faktureras medlemsavgift</a:t>
            </a:r>
          </a:p>
        </p:txBody>
      </p:sp>
    </p:spTree>
    <p:extLst>
      <p:ext uri="{BB962C8B-B14F-4D97-AF65-F5344CB8AC3E}">
        <p14:creationId xmlns:p14="http://schemas.microsoft.com/office/powerpoint/2010/main" val="136703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845900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Träningar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7136403" y="110044"/>
            <a:ext cx="3156976" cy="3060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589559" y="2118001"/>
            <a:ext cx="55064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Träning på konstgräs måndagar 16.30-17.30 och lördagar 10.00-11.00.</a:t>
            </a:r>
          </a:p>
          <a:p>
            <a:endParaRPr lang="sv-SE" b="1" dirty="0"/>
          </a:p>
          <a:p>
            <a:r>
              <a:rPr lang="sv-SE" b="1" dirty="0"/>
              <a:t>Vi har träningstid </a:t>
            </a:r>
            <a:r>
              <a:rPr lang="sv-SE" b="1" u="sng" dirty="0"/>
              <a:t>måndagar och onsdagar </a:t>
            </a:r>
            <a:r>
              <a:rPr lang="sv-SE" b="1" u="sng" dirty="0" err="1"/>
              <a:t>kl</a:t>
            </a:r>
            <a:r>
              <a:rPr lang="sv-SE" b="1" u="sng" dirty="0"/>
              <a:t> 18.00-19.15 </a:t>
            </a:r>
            <a:r>
              <a:rPr lang="sv-SE" b="1" dirty="0"/>
              <a:t>från och med att gräsplanerna är redo för spel.</a:t>
            </a:r>
          </a:p>
          <a:p>
            <a:endParaRPr lang="sv-SE" dirty="0"/>
          </a:p>
          <a:p>
            <a:r>
              <a:rPr lang="sv-SE" dirty="0"/>
              <a:t>Träningstider läggs upp på laget.se </a:t>
            </a:r>
          </a:p>
          <a:p>
            <a:r>
              <a:rPr lang="sv-SE" dirty="0"/>
              <a:t>Kallelser skickas ut inför varje träning. </a:t>
            </a:r>
          </a:p>
          <a:p>
            <a:r>
              <a:rPr lang="sv-SE" dirty="0"/>
              <a:t>Vi önskar besked om deltagande </a:t>
            </a:r>
            <a:r>
              <a:rPr lang="sv-SE" b="1" dirty="0"/>
              <a:t>dagen innan</a:t>
            </a:r>
            <a:r>
              <a:rPr lang="sv-SE" dirty="0"/>
              <a:t> träning för planering.</a:t>
            </a:r>
          </a:p>
          <a:p>
            <a:r>
              <a:rPr lang="sv-SE" sz="1200" dirty="0"/>
              <a:t>Har man anmält deltagande räknar vi med att ni dyker upp, ändra närvarostatus på laget.se ifall ni får förhinder (fram till 15min innan träning)</a:t>
            </a:r>
          </a:p>
          <a:p>
            <a:endParaRPr lang="sv-SE" sz="1200" dirty="0"/>
          </a:p>
          <a:p>
            <a:r>
              <a:rPr lang="sv-SE" b="1" dirty="0"/>
              <a:t>Tänk på att 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sv-SE" sz="1400" b="1" dirty="0"/>
              <a:t>Kom i tid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sv-SE" sz="1400" b="1" dirty="0"/>
              <a:t>Ät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sv-SE" sz="1400" b="1" dirty="0"/>
              <a:t>Kissa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sv-SE" sz="1400" b="1" dirty="0"/>
              <a:t>Knyt skorna</a:t>
            </a:r>
          </a:p>
          <a:p>
            <a:pPr marL="285750" indent="-285750">
              <a:buFont typeface="Wingdings" panose="05000000000000000000" pitchFamily="2" charset="2"/>
              <a:buChar char="J"/>
            </a:pPr>
            <a:r>
              <a:rPr lang="sv-SE" sz="1400" b="1" dirty="0"/>
              <a:t>Vattenflaska</a:t>
            </a:r>
            <a:r>
              <a:rPr lang="sv-SE" sz="1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J"/>
            </a:pPr>
            <a:endParaRPr lang="sv-SE" sz="2000" b="1" dirty="0"/>
          </a:p>
          <a:p>
            <a:endParaRPr lang="sv-SE" sz="2000" dirty="0"/>
          </a:p>
          <a:p>
            <a:endParaRPr lang="sv-SE" sz="20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15EFAB9-3EE3-081B-3E14-BA228D1BC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661" y="3366336"/>
            <a:ext cx="3764872" cy="2511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7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13" y="720617"/>
            <a:ext cx="4138063" cy="673460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Matcher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368895" y="2302588"/>
            <a:ext cx="53020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Vi är anmälda samt anordnare av </a:t>
            </a:r>
            <a:r>
              <a:rPr lang="sv-SE" sz="2000" b="1" dirty="0" err="1"/>
              <a:t>Torscupen</a:t>
            </a:r>
            <a:r>
              <a:rPr lang="sv-SE" sz="2000" b="1" dirty="0"/>
              <a:t>, mer info kommer. Vi planerar att spela med 2 lag. 8 sammandrag totalt.</a:t>
            </a:r>
          </a:p>
          <a:p>
            <a:endParaRPr lang="sv-SE" sz="2000" b="1" dirty="0"/>
          </a:p>
          <a:p>
            <a:r>
              <a:rPr lang="sv-SE" sz="2000" b="1" dirty="0"/>
              <a:t>Förälder/Anhörig avses närvara vid matcher. Om inte möjligt för en dialog med någon tränare.</a:t>
            </a:r>
          </a:p>
          <a:p>
            <a:endParaRPr lang="sv-SE" sz="2000" b="1" dirty="0"/>
          </a:p>
          <a:p>
            <a:r>
              <a:rPr lang="sv-SE" sz="2000" b="1" dirty="0"/>
              <a:t>Sammandragen planeras senare.</a:t>
            </a:r>
          </a:p>
          <a:p>
            <a:endParaRPr lang="sv-SE" sz="2000" b="1" dirty="0"/>
          </a:p>
          <a:p>
            <a:endParaRPr lang="sv-SE" sz="2000" b="1" dirty="0"/>
          </a:p>
          <a:p>
            <a:r>
              <a:rPr lang="sv-SE" sz="2000" dirty="0"/>
              <a:t>Kallelse via laget.se. Svara på kallelser så snart som möjligt.</a:t>
            </a:r>
          </a:p>
        </p:txBody>
      </p:sp>
      <p:sp>
        <p:nvSpPr>
          <p:cNvPr id="3" name="AutoShape 2" descr="Beskrivning saknas.">
            <a:extLst>
              <a:ext uri="{FF2B5EF4-FFF2-40B4-BE49-F238E27FC236}">
                <a16:creationId xmlns:a16="http://schemas.microsoft.com/office/drawing/2014/main" id="{04A7DF51-3445-7AD3-7D83-1E0D6BAB6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Beskrivning saknas.">
            <a:extLst>
              <a:ext uri="{FF2B5EF4-FFF2-40B4-BE49-F238E27FC236}">
                <a16:creationId xmlns:a16="http://schemas.microsoft.com/office/drawing/2014/main" id="{802212BB-D114-8051-B545-5D8CAABB68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1A63814-A152-4EF1-0359-544CD3FC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356" y="2555499"/>
            <a:ext cx="5369478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9149946" y="1112161"/>
            <a:ext cx="2143562" cy="207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8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6E7EA-5CEC-0F8C-6955-C0316BF79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1129713-300F-07CA-FB24-B57B8438F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EF099-7FE2-D82E-BACD-7501577E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13" y="720617"/>
            <a:ext cx="4138063" cy="673460"/>
          </a:xfrm>
        </p:spPr>
        <p:txBody>
          <a:bodyPr anchor="ctr">
            <a:normAutofit fontScale="90000"/>
          </a:bodyPr>
          <a:lstStyle/>
          <a:p>
            <a:r>
              <a:rPr lang="sv-SE" sz="4000" b="1" dirty="0"/>
              <a:t>Preliminära spelhelger </a:t>
            </a:r>
            <a:r>
              <a:rPr lang="sv-SE" sz="4000" b="1" dirty="0" err="1"/>
              <a:t>Torscupen</a:t>
            </a:r>
            <a:endParaRPr lang="sv-SE" sz="40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1DFB9E-0BEA-1E05-C13A-EDFFAD48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180786-2B22-4AF4-B434-68117F164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41969F-0137-B037-97EE-199E9D22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94B7A85-F09D-9C35-FA4A-84AEFAF4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273ED9-6111-8690-8014-2C588B37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FCE7E7-26AA-CB91-BA50-E56B44547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Beskrivning saknas.">
            <a:extLst>
              <a:ext uri="{FF2B5EF4-FFF2-40B4-BE49-F238E27FC236}">
                <a16:creationId xmlns:a16="http://schemas.microsoft.com/office/drawing/2014/main" id="{4D6B571E-74D1-1AD0-6E35-C2DAA9FCA3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Beskrivning saknas.">
            <a:extLst>
              <a:ext uri="{FF2B5EF4-FFF2-40B4-BE49-F238E27FC236}">
                <a16:creationId xmlns:a16="http://schemas.microsoft.com/office/drawing/2014/main" id="{CF728B71-2FA9-6A8E-F832-473A31A5A0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7612385-8CBC-FD6A-A659-20E523F4C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9149946" y="1112161"/>
            <a:ext cx="2143562" cy="207793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302CC28-055C-63F0-B31D-7DF77F603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85" y="2203277"/>
            <a:ext cx="7525800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2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9590E-2416-4A1F-8921-86EB6A26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3" y="856180"/>
            <a:ext cx="4560584" cy="900764"/>
          </a:xfrm>
        </p:spPr>
        <p:txBody>
          <a:bodyPr anchor="ctr">
            <a:normAutofit/>
          </a:bodyPr>
          <a:lstStyle/>
          <a:p>
            <a:r>
              <a:rPr lang="sv-SE" sz="4000" b="1" dirty="0"/>
              <a:t>Dalecarlia v26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A02D3-CD54-4224-BC0E-7BEB3A36D829}"/>
              </a:ext>
            </a:extLst>
          </p:cNvPr>
          <p:cNvSpPr txBox="1"/>
          <p:nvPr/>
        </p:nvSpPr>
        <p:spPr>
          <a:xfrm>
            <a:off x="499028" y="-667454"/>
            <a:ext cx="502072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har anmält 2 lag. Alla tjejer behövs till så många matcher som möjligt.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Torsdag – Söndag.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 info senare när schema finns.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Kallelse via laget.se. Svara på kallelser så snart som möjligt.</a:t>
            </a:r>
          </a:p>
        </p:txBody>
      </p:sp>
      <p:sp>
        <p:nvSpPr>
          <p:cNvPr id="3" name="AutoShape 2" descr="Beskrivning saknas.">
            <a:extLst>
              <a:ext uri="{FF2B5EF4-FFF2-40B4-BE49-F238E27FC236}">
                <a16:creationId xmlns:a16="http://schemas.microsoft.com/office/drawing/2014/main" id="{04A7DF51-3445-7AD3-7D83-1E0D6BAB6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 descr="Beskrivning saknas.">
            <a:extLst>
              <a:ext uri="{FF2B5EF4-FFF2-40B4-BE49-F238E27FC236}">
                <a16:creationId xmlns:a16="http://schemas.microsoft.com/office/drawing/2014/main" id="{802212BB-D114-8051-B545-5D8CAABB68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385A1F-D3E7-9F2E-78BF-432231B1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094" y="2613891"/>
            <a:ext cx="3205018" cy="320501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73E66D2-E312-094F-738A-DC8D44A68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52" y="394035"/>
            <a:ext cx="3920392" cy="261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31D489-2F6C-429B-92FC-40A99BDCD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4" b="-2"/>
          <a:stretch/>
        </p:blipFill>
        <p:spPr>
          <a:xfrm>
            <a:off x="9608304" y="512497"/>
            <a:ext cx="2240725" cy="21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3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6136</TotalTime>
  <Words>1041</Words>
  <Application>Microsoft Office PowerPoint</Application>
  <PresentationFormat>Bredbild</PresentationFormat>
  <Paragraphs>211</Paragraphs>
  <Slides>21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Meiryo</vt:lpstr>
      <vt:lpstr>Arial</vt:lpstr>
      <vt:lpstr>Calibri</vt:lpstr>
      <vt:lpstr>Calibri Light</vt:lpstr>
      <vt:lpstr>Segoe UI Historic</vt:lpstr>
      <vt:lpstr>Wingdings</vt:lpstr>
      <vt:lpstr>Office Theme</vt:lpstr>
      <vt:lpstr>Föräldrakongress Torsångs IF F9</vt:lpstr>
      <vt:lpstr>Agenda</vt:lpstr>
      <vt:lpstr>Tränare  </vt:lpstr>
      <vt:lpstr>Avgifter</vt:lpstr>
      <vt:lpstr>Laget.se </vt:lpstr>
      <vt:lpstr>Träningar </vt:lpstr>
      <vt:lpstr>Matcher </vt:lpstr>
      <vt:lpstr>Preliminära spelhelger Torscupen</vt:lpstr>
      <vt:lpstr>Dalecarlia v26</vt:lpstr>
      <vt:lpstr>Inför match Tänk på att..</vt:lpstr>
      <vt:lpstr>             Maskotar till Brage 2024-06-23 kl 15.00 </vt:lpstr>
      <vt:lpstr>Lagföräldrar 3 st  Lagföräldrar ansvar för att uppgifter utförs/deligeras, alla föräldrar hjälper till att utföra uppgifter.</vt:lpstr>
      <vt:lpstr>Midsommar</vt:lpstr>
      <vt:lpstr>Cuper &amp; lagkassa </vt:lpstr>
      <vt:lpstr>Andra förslag till lagkassan?</vt:lpstr>
      <vt:lpstr>Värva sponsorer</vt:lpstr>
      <vt:lpstr>Kläder</vt:lpstr>
      <vt:lpstr>Andra uppgifter/allmänt</vt:lpstr>
      <vt:lpstr>Sponsring</vt:lpstr>
      <vt:lpstr>Sponsring, forts.</vt:lpstr>
      <vt:lpstr>Fotbollsskolan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Ledarträff Torsångs IF</dc:title>
  <dc:creator>Lindström, Björn</dc:creator>
  <cp:lastModifiedBy>Christoffer Lind</cp:lastModifiedBy>
  <cp:revision>47</cp:revision>
  <cp:lastPrinted>2024-04-12T06:06:07Z</cp:lastPrinted>
  <dcterms:created xsi:type="dcterms:W3CDTF">2021-04-19T13:11:16Z</dcterms:created>
  <dcterms:modified xsi:type="dcterms:W3CDTF">2024-04-12T06:06:49Z</dcterms:modified>
</cp:coreProperties>
</file>