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7B94EF-C4E0-4533-B9FA-F3D9D982DD30}" v="39" dt="2022-04-08T07:45:41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3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EB849CF0-2F6E-C6D0-F1FA-484EA66D22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ildobjekt 2">
            <a:extLst>
              <a:ext uri="{FF2B5EF4-FFF2-40B4-BE49-F238E27FC236}">
                <a16:creationId xmlns:a16="http://schemas.microsoft.com/office/drawing/2014/main" id="{D85F538C-2D6A-028E-31FC-278D822A6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770" y="457200"/>
            <a:ext cx="677645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6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ED7A5BA7-0B81-7616-977D-D71557208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9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2F75FE8B-A152-47A3-46DD-36A47984A4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1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EEDFF78E-DFC9-612D-332D-D1C5515BF8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8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>
            <a:extLst>
              <a:ext uri="{FF2B5EF4-FFF2-40B4-BE49-F238E27FC236}">
                <a16:creationId xmlns:a16="http://schemas.microsoft.com/office/drawing/2014/main" id="{E1551EA1-AA15-A8C2-E7AA-22492B4D65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9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3BE4FF4A-581A-8020-7033-2C3C4502DC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01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 descr="En bild som visar bord&#10;&#10;Automatiskt genererad beskrivning">
            <a:extLst>
              <a:ext uri="{FF2B5EF4-FFF2-40B4-BE49-F238E27FC236}">
                <a16:creationId xmlns:a16="http://schemas.microsoft.com/office/drawing/2014/main" id="{8C0D31D5-0280-6F7A-330B-69A5B54339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55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B5A25B03-3E74-7438-2C60-91E92D061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22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46D3C396-FE86-CD10-2131-BDA2E6CCC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46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Jonas Skogbergs</dc:creator>
  <cp:lastModifiedBy>Jonas Skogbergs</cp:lastModifiedBy>
  <cp:revision>41</cp:revision>
  <dcterms:created xsi:type="dcterms:W3CDTF">2022-04-08T07:37:44Z</dcterms:created>
  <dcterms:modified xsi:type="dcterms:W3CDTF">2022-04-08T07:48:27Z</dcterms:modified>
</cp:coreProperties>
</file>