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B94EF-C4E0-4533-B9FA-F3D9D982DD30}" v="39" dt="2022-04-08T07:45:41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2022-04-08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EB849CF0-2F6E-C6D0-F1FA-484EA66D2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2">
            <a:extLst>
              <a:ext uri="{FF2B5EF4-FFF2-40B4-BE49-F238E27FC236}">
                <a16:creationId xmlns:a16="http://schemas.microsoft.com/office/drawing/2014/main" id="{D85F538C-2D6A-028E-31FC-278D822A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70" y="457200"/>
            <a:ext cx="67764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D7A5BA7-0B81-7616-977D-D7155720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F75FE8B-A152-47A3-46DD-36A47984A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EDFF78E-DFC9-612D-332D-D1C5515B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>
            <a:extLst>
              <a:ext uri="{FF2B5EF4-FFF2-40B4-BE49-F238E27FC236}">
                <a16:creationId xmlns:a16="http://schemas.microsoft.com/office/drawing/2014/main" id="{E1551EA1-AA15-A8C2-E7AA-22492B4D6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BE4FF4A-581A-8020-7033-2C3C4502D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0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8C0D31D5-0280-6F7A-330B-69A5B5433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5A25B03-3E74-7438-2C60-91E92D061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2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6D3C396-FE86-CD10-2131-BDA2E6CCC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Skogbergs</dc:creator>
  <cp:lastModifiedBy>Jonas Skogbergs</cp:lastModifiedBy>
  <cp:revision>41</cp:revision>
  <dcterms:created xsi:type="dcterms:W3CDTF">2022-04-08T07:37:44Z</dcterms:created>
  <dcterms:modified xsi:type="dcterms:W3CDTF">2022-04-08T07:48:27Z</dcterms:modified>
</cp:coreProperties>
</file>