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037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D1B12-D6DC-4911-9BEC-74A738406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6229A-2BE8-4DC0-B7DF-234DAFC32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3E04-69D3-4223-BAAA-E6826A262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148DA-594D-4F9B-8ABF-1723DE4D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4C99-721E-4DA7-B4BF-16835135B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2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85488-5864-4737-A627-C2A3D6EF7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C874F4-5AD2-4DBD-8C08-71F54FE77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C0F13-BDDB-4340-8379-078388654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E3A26-AC5C-4BAB-B6E8-405BE965B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4618C-AFFD-4E0A-AA72-1BA25224F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4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9E8F29-F3EA-4EF3-9DDA-151AC9A17C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C21F7B-12C8-4CD9-BDAC-2D7354489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76620-91D7-4C35-B21C-48625A21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4971B-EBE1-4C56-83F3-404A8377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99F1-2E3B-400E-AA6A-861CDA51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4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A1BCD-1201-4F62-AD7F-7E4762D41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B5EFB-5055-426C-BCE0-28E4494B3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E314D-26F4-4CA3-A4BE-E6FB43A90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FF630-1ADE-4463-AB6F-B0BFF2AD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85D10-01AE-446F-A66A-B9F3EFDF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3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0251B-62D0-4253-AFBD-87BC4C674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DFBE4-C963-4DB7-8C52-7A545B684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E817A-5F2D-488E-86FC-E475A329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5D0A5-4561-44C4-ABF7-76104E95F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02E2F-9CB0-4B68-A682-C1EFEEBC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4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BA710-8DCF-4790-B3CE-7440D2397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6E475-1985-40CB-8805-F5F024517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6C1C7-0855-4E69-88F8-974BE98C8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9FA0F-AD06-4394-AEF6-0026B40F9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F4998-5447-4745-8FC4-D8F5299A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C4DE1-AABE-465F-B472-6BC816D7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2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89FB0-B0A0-495C-8A1D-69EFE55ED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911EB-5748-4A33-9CCE-C13E1DBA3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2F8D93-ECDA-48F9-B2A9-3232EFAA3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F0F55E-25BA-4699-86FC-BF087439D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00A6C-52AD-4D28-9F00-74813149B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43F70B-8329-43FB-8144-8F85D629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26B6CE-0A3B-418B-8504-6D26F5D33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215926-1CC3-4546-97DF-A277AC48C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8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4342C-31A1-4354-9F8A-2EF1067E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48DDD-F7C0-479B-8969-2FCB0276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7ED0F-2594-4BA0-9903-84CCC0705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16D22-8241-4B86-A672-09586221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3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B359EF-6981-42E5-9BEE-465ACFA5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7BC4E-CFB5-487C-815B-AB8D0769B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15E6F-8C15-47CE-B886-D6FD1D24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31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D7E68-9F0F-4C88-BABA-5A87BFA1D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7400-EAA2-4C48-9350-3FB52C767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51E277-137D-4E1D-AB68-374A84CA9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2A371-2B6A-448D-9E31-C92062E0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7609F-4D84-44A7-8DB4-1BCB61A8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3B02F-9523-4A0F-9ED5-87CB8D90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A9628-EEDE-4278-8C24-124623A39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138A7C-5B3D-4D9E-81EF-CEEE519B5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EFA7B-76F1-4572-9AD7-F37F87E12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B0EB5-FEBB-4D64-ADC7-33671AB04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25802-404F-444E-A3D3-F02BE25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26D1E-B00F-4E83-8446-7AA9332F1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3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B5B147-352F-4FD7-8CAF-740649DA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B7AD9-91CD-44D4-9545-48CAD90E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3EBEF-B194-42E9-A498-2DF1C3473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B84F1-2D1B-46B6-B9D2-32DCBAC6987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7FBFF-11BC-4780-ACF2-AD5FE725F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98F77-BE54-4002-A826-F700A6AA9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203DE-AA7B-47FF-8AEF-537A4E5C6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3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7CAB-0169-4DD4-8D3A-BF79DBCCB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1280" y="2981642"/>
            <a:ext cx="9144000" cy="4404677"/>
          </a:xfrm>
        </p:spPr>
        <p:txBody>
          <a:bodyPr>
            <a:noAutofit/>
          </a:bodyPr>
          <a:lstStyle/>
          <a:p>
            <a:r>
              <a:rPr lang="sv-SE" sz="50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endParaRPr lang="en-US" sz="5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944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7CAB-0169-4DD4-8D3A-BF79DBCCB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1280" y="2981642"/>
            <a:ext cx="9144000" cy="4404677"/>
          </a:xfrm>
        </p:spPr>
        <p:txBody>
          <a:bodyPr>
            <a:noAutofit/>
          </a:bodyPr>
          <a:lstStyle/>
          <a:p>
            <a:r>
              <a:rPr lang="sv-SE" sz="50000" dirty="0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endParaRPr lang="en-US" sz="5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14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</vt:lpstr>
      <vt:lpstr>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</dc:title>
  <dc:creator>Andersson, Helen I.</dc:creator>
  <cp:lastModifiedBy>Andersson, Helen I.</cp:lastModifiedBy>
  <cp:revision>1</cp:revision>
  <cp:lastPrinted>2022-01-05T15:10:37Z</cp:lastPrinted>
  <dcterms:created xsi:type="dcterms:W3CDTF">2022-01-05T15:06:04Z</dcterms:created>
  <dcterms:modified xsi:type="dcterms:W3CDTF">2022-01-05T15:12:10Z</dcterms:modified>
</cp:coreProperties>
</file>