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5" r:id="rId7"/>
    <p:sldId id="264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4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7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7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1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7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2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9968-E92B-4EF6-8635-DE019883A5F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82196-DEB4-4D52-A455-F965B05D1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6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smtClean="0"/>
              <a:t>Timrå IBC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19192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err="1" smtClean="0"/>
              <a:t>Ankarsvik</a:t>
            </a:r>
            <a:r>
              <a:rPr lang="sv-SE" sz="8500" dirty="0" smtClean="0"/>
              <a:t> 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34135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smtClean="0"/>
              <a:t>IBK Sundsvall 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2806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err="1" smtClean="0"/>
              <a:t>Granlo</a:t>
            </a:r>
            <a:r>
              <a:rPr lang="sv-SE" sz="8500" dirty="0" smtClean="0"/>
              <a:t> 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20957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sz="8500" dirty="0" smtClean="0"/>
              <a:t>Klockarbergets BK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7294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smtClean="0"/>
              <a:t>IBK Härnösand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34922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sv-SE" sz="8500" dirty="0" smtClean="0"/>
              <a:t>Domare</a:t>
            </a:r>
            <a:endParaRPr lang="en-US" sz="8500" dirty="0"/>
          </a:p>
        </p:txBody>
      </p:sp>
    </p:spTree>
    <p:extLst>
      <p:ext uri="{BB962C8B-B14F-4D97-AF65-F5344CB8AC3E}">
        <p14:creationId xmlns:p14="http://schemas.microsoft.com/office/powerpoint/2010/main" val="12919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Timrå IBC</vt:lpstr>
      <vt:lpstr>Ankarsvik BK</vt:lpstr>
      <vt:lpstr>IBK Sundsvall </vt:lpstr>
      <vt:lpstr>Granlo BK</vt:lpstr>
      <vt:lpstr>Klockarbergets BK</vt:lpstr>
      <vt:lpstr>IBK Härnösand</vt:lpstr>
      <vt:lpstr>Domare</vt:lpstr>
    </vt:vector>
  </TitlesOfParts>
  <Company>TeliaSonera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Timrå IBC</dc:title>
  <dc:creator>Andersson, Helen I.</dc:creator>
  <cp:lastModifiedBy>Andersson, Helen I.</cp:lastModifiedBy>
  <cp:revision>4</cp:revision>
  <cp:lastPrinted>2017-10-17T12:36:22Z</cp:lastPrinted>
  <dcterms:created xsi:type="dcterms:W3CDTF">2014-10-08T13:17:13Z</dcterms:created>
  <dcterms:modified xsi:type="dcterms:W3CDTF">2017-10-17T12:37:02Z</dcterms:modified>
</cp:coreProperties>
</file>