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5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2CA14-4F90-4DD0-877F-BA419EAB5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B9AF66-65F6-4480-98A1-683C6A918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61D40-EBC7-4302-9A8A-03BA19A08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A42F2-65ED-4E16-8F7F-522132627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E0ACB-0909-4E89-9E15-81D886D6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53076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3933-C971-4473-8417-5EF7E7E5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BC02AC-D0F3-4D93-889F-7FB97E017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CC558-F67E-4346-9AA6-465819378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3A6C4-7AA2-4F1E-A299-CD9BA9DF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CD3A-6B4A-478A-8686-0B930813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71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19FBA-F49E-4A14-B7B5-617892AB3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B1AA94-6A23-4A4A-8A5B-A9D9820BC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46270-2678-419C-BDFD-94995D82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86369-BC76-4405-ACE7-80EB60815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1B91D-E2A9-4EAF-BC67-55559E6BD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1047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70975-B120-4A43-A834-698678732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445D-6392-48FE-815E-81C4AEF67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E1709-0EA1-435D-82E6-D2E9247B2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FF938-9113-4361-A379-10ACEF47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AEF8B-2432-4998-98B7-91D7605E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8401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93847-9BC8-42A6-BB2E-9AB4CC57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DC464-5A17-4FA3-A533-EAD517343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CDC9A-6B7D-40B1-9E76-AC71142B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540DE-61B5-47A3-9CAE-AAC41796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246B0-AC09-4C31-AE6C-1D61F755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55003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1B97-6D11-4E4A-953C-7CEC722D7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2C922-9468-414A-9141-C3808B3A9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A6A78-A904-4FD4-A990-9F222B46C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4C0C7-6D1C-45F3-840E-E9AC7D47A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F7590-0AB6-4449-BAD0-8E0FA66F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7A572-B48A-467E-949B-546B54ECD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1924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DB80A-D5EC-4023-BC93-E7F7A245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1254-A8A2-45CA-905E-017E85694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881E2-B54F-4DAB-BAB8-423ACE684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C987D-9F2A-409E-B3BD-E0A36025B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17EB3-748C-4502-9D91-C915DC0C3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132367-F949-45AB-81A0-8A267D246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1B95E5-4BD2-4A10-BBE7-C638A45F9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E555D-03E9-4535-9A23-09C66954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12872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E075C-5D72-495B-AE77-60D2668F6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55B47-126B-4B2E-BE1A-68B3748BA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9B590C-869D-4453-92A1-9022BA0DF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068D8E-4AB0-4648-9787-65F26CEA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03226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DF3AF-152D-48D2-81BF-B84E3C40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0579EC-40A5-48E3-88B7-F82AB1C7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CA2EF-0BD4-4E4B-BB61-4B135923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2537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D1A9F-1798-457D-AF1D-6FE650FC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18992-4B24-40F8-AC59-C9C219E48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F39CF-F9FA-4B73-90F4-9EF0CB9F6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2E727-8C18-4E43-ADEF-87B77C18D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A75D8C-7991-4B20-8C69-363A079B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67F19-F83C-4C52-B8BA-F4C50754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1214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7D021-81DB-4FBC-843A-C3B2B608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6511F4-A3C1-4E54-9F2D-D2A3D3564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260D0-D78E-4773-BA96-50545DD5E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D981E-E9C6-4587-9009-CDD549A53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F34B3-420B-4DCF-BDD3-1BDFDC04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59E0-CD61-4FFE-ABAA-5EFCC3FF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7933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3C6F0-2CE2-423C-B816-0CB1756D1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865CE-9C52-4635-BDA5-FCCD69007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E8065-95FB-4A06-828D-87A72A5F8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115A1-7B81-4B9A-8AF1-0F5F478B49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30BDE-0C21-41D3-A85A-9B9166AC4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85C4D-0C60-42A4-A779-9088454EF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E255-4BE2-4629-AD66-8ECCB3404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2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7569D-C22B-487C-AD26-26570CDC6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979" y="442072"/>
            <a:ext cx="9144000" cy="963889"/>
          </a:xfrm>
        </p:spPr>
        <p:txBody>
          <a:bodyPr/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Kiosk-regler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2E7316-C19B-4B9B-9AEF-AB45DB7F0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979" y="1718765"/>
            <a:ext cx="9144000" cy="4763274"/>
          </a:xfrm>
        </p:spPr>
        <p:txBody>
          <a:bodyPr>
            <a:normAutofit/>
          </a:bodyPr>
          <a:lstStyle/>
          <a:p>
            <a:r>
              <a:rPr lang="sv-SE" sz="3000" u="sng" dirty="0"/>
              <a:t>Alla lag</a:t>
            </a:r>
            <a:r>
              <a:rPr lang="sv-SE" sz="3000" dirty="0"/>
              <a:t> har möjlighet att ställa in sina kylvaror i kylskåpet                                                innan de får påbörja försäljning.</a:t>
            </a:r>
          </a:p>
          <a:p>
            <a:endParaRPr lang="sv-SE" sz="3000" u="sng" dirty="0"/>
          </a:p>
          <a:p>
            <a:r>
              <a:rPr lang="sv-SE" sz="3000" u="sng" dirty="0"/>
              <a:t>Lag som ska spela match</a:t>
            </a:r>
            <a:r>
              <a:rPr lang="sv-SE" sz="3000" dirty="0"/>
              <a:t> får påbörja försäljning när sista perioden av föregående match inleds. </a:t>
            </a:r>
            <a:r>
              <a:rPr lang="sv-SE" sz="3000" u="sng" dirty="0"/>
              <a:t>Lag som spelar match</a:t>
            </a:r>
            <a:r>
              <a:rPr lang="sv-SE" sz="3000" i="1" dirty="0"/>
              <a:t> </a:t>
            </a:r>
            <a:r>
              <a:rPr lang="sv-SE" sz="3000" dirty="0"/>
              <a:t>måste då flytta sin försäljning till disken mot entrén. OBS! Om föregående match består av två perioder, får efterföljande lags försäljning påbörjas först då föregående match avslutats.</a:t>
            </a:r>
          </a:p>
          <a:p>
            <a:r>
              <a:rPr lang="sv-SE" sz="3000" dirty="0"/>
              <a:t>Alla lag ansvarar för att </a:t>
            </a:r>
            <a:r>
              <a:rPr lang="sv-SE" sz="3000"/>
              <a:t>städa efter sig!</a:t>
            </a:r>
            <a:endParaRPr lang="sv-SE" sz="3000" dirty="0"/>
          </a:p>
          <a:p>
            <a:endParaRPr lang="sv-SE" sz="3000" dirty="0"/>
          </a:p>
          <a:p>
            <a:endParaRPr lang="sv-SE" sz="3000" dirty="0"/>
          </a:p>
          <a:p>
            <a:endParaRPr lang="sv-SE" sz="3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5AFA94-2CD4-4CD4-BEAB-FA833FD4D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2384" y="5110412"/>
            <a:ext cx="1535837" cy="15846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873905-77BA-46C6-BDFD-16F3CE008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410" y="234335"/>
            <a:ext cx="1560023" cy="160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47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Kiosk-regler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Kiosk-regler</dc:title>
  <dc:creator>Andersson, Helen I.</dc:creator>
  <cp:lastModifiedBy>JÄDER Jerker</cp:lastModifiedBy>
  <cp:revision>8</cp:revision>
  <dcterms:created xsi:type="dcterms:W3CDTF">2018-10-29T11:53:37Z</dcterms:created>
  <dcterms:modified xsi:type="dcterms:W3CDTF">2024-12-18T16:43:29Z</dcterms:modified>
</cp:coreProperties>
</file>