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2CA14-4F90-4DD0-877F-BA419EAB52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7B9AF66-65F6-4480-98A1-683C6A918B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461D40-EBC7-4302-9A8A-03BA19A088E0}"/>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5" name="Footer Placeholder 4">
            <a:extLst>
              <a:ext uri="{FF2B5EF4-FFF2-40B4-BE49-F238E27FC236}">
                <a16:creationId xmlns:a16="http://schemas.microsoft.com/office/drawing/2014/main" id="{547A42F2-65ED-4E16-8F7F-522132627D7E}"/>
              </a:ext>
            </a:extLst>
          </p:cNvPr>
          <p:cNvSpPr>
            <a:spLocks noGrp="1"/>
          </p:cNvSpPr>
          <p:nvPr>
            <p:ph type="ftr" sz="quarter" idx="11"/>
          </p:nvPr>
        </p:nvSpPr>
        <p:spPr/>
        <p:txBody>
          <a:bodyPr/>
          <a:lstStyle/>
          <a:p>
            <a:r>
              <a:rPr lang="en-US"/>
              <a:t>Internal</a:t>
            </a:r>
          </a:p>
        </p:txBody>
      </p:sp>
      <p:sp>
        <p:nvSpPr>
          <p:cNvPr id="6" name="Slide Number Placeholder 5">
            <a:extLst>
              <a:ext uri="{FF2B5EF4-FFF2-40B4-BE49-F238E27FC236}">
                <a16:creationId xmlns:a16="http://schemas.microsoft.com/office/drawing/2014/main" id="{361E0ACB-0909-4E89-9E15-81D886D6148B}"/>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1951053076"/>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F3933-C971-4473-8417-5EF7E7E568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6BC02AC-D0F3-4D93-889F-7FB97E01796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8CC558-F67E-4346-9AA6-46581937826B}"/>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5" name="Footer Placeholder 4">
            <a:extLst>
              <a:ext uri="{FF2B5EF4-FFF2-40B4-BE49-F238E27FC236}">
                <a16:creationId xmlns:a16="http://schemas.microsoft.com/office/drawing/2014/main" id="{1DE3A6C4-7AA2-4F1E-A299-CD9BA9DFCEDF}"/>
              </a:ext>
            </a:extLst>
          </p:cNvPr>
          <p:cNvSpPr>
            <a:spLocks noGrp="1"/>
          </p:cNvSpPr>
          <p:nvPr>
            <p:ph type="ftr" sz="quarter" idx="11"/>
          </p:nvPr>
        </p:nvSpPr>
        <p:spPr/>
        <p:txBody>
          <a:bodyPr/>
          <a:lstStyle/>
          <a:p>
            <a:r>
              <a:rPr lang="en-US"/>
              <a:t>Internal</a:t>
            </a:r>
          </a:p>
        </p:txBody>
      </p:sp>
      <p:sp>
        <p:nvSpPr>
          <p:cNvPr id="6" name="Slide Number Placeholder 5">
            <a:extLst>
              <a:ext uri="{FF2B5EF4-FFF2-40B4-BE49-F238E27FC236}">
                <a16:creationId xmlns:a16="http://schemas.microsoft.com/office/drawing/2014/main" id="{A3B0CD3A-6B4A-478A-8686-0B930813F27B}"/>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9801710"/>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819FBA-F49E-4A14-B7B5-617892AB36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B1AA94-6A23-4A4A-8A5B-A9D9820BC23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246270-2678-419C-BDFD-94995D8269FB}"/>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5" name="Footer Placeholder 4">
            <a:extLst>
              <a:ext uri="{FF2B5EF4-FFF2-40B4-BE49-F238E27FC236}">
                <a16:creationId xmlns:a16="http://schemas.microsoft.com/office/drawing/2014/main" id="{FD986369-BC76-4405-ACE7-80EB608151E6}"/>
              </a:ext>
            </a:extLst>
          </p:cNvPr>
          <p:cNvSpPr>
            <a:spLocks noGrp="1"/>
          </p:cNvSpPr>
          <p:nvPr>
            <p:ph type="ftr" sz="quarter" idx="11"/>
          </p:nvPr>
        </p:nvSpPr>
        <p:spPr/>
        <p:txBody>
          <a:bodyPr/>
          <a:lstStyle/>
          <a:p>
            <a:r>
              <a:rPr lang="en-US"/>
              <a:t>Internal</a:t>
            </a:r>
          </a:p>
        </p:txBody>
      </p:sp>
      <p:sp>
        <p:nvSpPr>
          <p:cNvPr id="6" name="Slide Number Placeholder 5">
            <a:extLst>
              <a:ext uri="{FF2B5EF4-FFF2-40B4-BE49-F238E27FC236}">
                <a16:creationId xmlns:a16="http://schemas.microsoft.com/office/drawing/2014/main" id="{0861B91D-E2A9-4EAF-BC67-55559E6BD0E0}"/>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4197210475"/>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70975-B120-4A43-A834-6986787320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2B445D-6392-48FE-815E-81C4AEF6796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CE1709-0EA1-435D-82E6-D2E9247B229C}"/>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5" name="Footer Placeholder 4">
            <a:extLst>
              <a:ext uri="{FF2B5EF4-FFF2-40B4-BE49-F238E27FC236}">
                <a16:creationId xmlns:a16="http://schemas.microsoft.com/office/drawing/2014/main" id="{019FF938-9113-4361-A379-10ACEF471951}"/>
              </a:ext>
            </a:extLst>
          </p:cNvPr>
          <p:cNvSpPr>
            <a:spLocks noGrp="1"/>
          </p:cNvSpPr>
          <p:nvPr>
            <p:ph type="ftr" sz="quarter" idx="11"/>
          </p:nvPr>
        </p:nvSpPr>
        <p:spPr/>
        <p:txBody>
          <a:bodyPr/>
          <a:lstStyle/>
          <a:p>
            <a:r>
              <a:rPr lang="en-US"/>
              <a:t>Internal</a:t>
            </a:r>
          </a:p>
        </p:txBody>
      </p:sp>
      <p:sp>
        <p:nvSpPr>
          <p:cNvPr id="6" name="Slide Number Placeholder 5">
            <a:extLst>
              <a:ext uri="{FF2B5EF4-FFF2-40B4-BE49-F238E27FC236}">
                <a16:creationId xmlns:a16="http://schemas.microsoft.com/office/drawing/2014/main" id="{58EAEF8B-2432-4998-98B7-91D7605EE9AE}"/>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4057184019"/>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93847-9BC8-42A6-BB2E-9AB4CC57BF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CDC464-5A17-4FA3-A533-EAD5173435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08CDC9A-6B7D-40B1-9E76-AC71142B0E6E}"/>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5" name="Footer Placeholder 4">
            <a:extLst>
              <a:ext uri="{FF2B5EF4-FFF2-40B4-BE49-F238E27FC236}">
                <a16:creationId xmlns:a16="http://schemas.microsoft.com/office/drawing/2014/main" id="{8AB540DE-61B5-47A3-9CAE-AAC41796F115}"/>
              </a:ext>
            </a:extLst>
          </p:cNvPr>
          <p:cNvSpPr>
            <a:spLocks noGrp="1"/>
          </p:cNvSpPr>
          <p:nvPr>
            <p:ph type="ftr" sz="quarter" idx="11"/>
          </p:nvPr>
        </p:nvSpPr>
        <p:spPr/>
        <p:txBody>
          <a:bodyPr/>
          <a:lstStyle/>
          <a:p>
            <a:r>
              <a:rPr lang="en-US"/>
              <a:t>Internal</a:t>
            </a:r>
          </a:p>
        </p:txBody>
      </p:sp>
      <p:sp>
        <p:nvSpPr>
          <p:cNvPr id="6" name="Slide Number Placeholder 5">
            <a:extLst>
              <a:ext uri="{FF2B5EF4-FFF2-40B4-BE49-F238E27FC236}">
                <a16:creationId xmlns:a16="http://schemas.microsoft.com/office/drawing/2014/main" id="{18F246B0-AC09-4C31-AE6C-1D61F75594B2}"/>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760755003"/>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1B97-6D11-4E4A-953C-7CEC722D7B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12C922-9468-414A-9141-C3808B3A95B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2A6A78-A904-4FD4-A990-9F222B46CDB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A4C0C7-6D1C-45F3-840E-E9AC7D47A448}"/>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6" name="Footer Placeholder 5">
            <a:extLst>
              <a:ext uri="{FF2B5EF4-FFF2-40B4-BE49-F238E27FC236}">
                <a16:creationId xmlns:a16="http://schemas.microsoft.com/office/drawing/2014/main" id="{B51F7590-0AB6-4449-BAD0-8E0FA66F21DF}"/>
              </a:ext>
            </a:extLst>
          </p:cNvPr>
          <p:cNvSpPr>
            <a:spLocks noGrp="1"/>
          </p:cNvSpPr>
          <p:nvPr>
            <p:ph type="ftr" sz="quarter" idx="11"/>
          </p:nvPr>
        </p:nvSpPr>
        <p:spPr/>
        <p:txBody>
          <a:bodyPr/>
          <a:lstStyle/>
          <a:p>
            <a:r>
              <a:rPr lang="en-US"/>
              <a:t>Internal</a:t>
            </a:r>
          </a:p>
        </p:txBody>
      </p:sp>
      <p:sp>
        <p:nvSpPr>
          <p:cNvPr id="7" name="Slide Number Placeholder 6">
            <a:extLst>
              <a:ext uri="{FF2B5EF4-FFF2-40B4-BE49-F238E27FC236}">
                <a16:creationId xmlns:a16="http://schemas.microsoft.com/office/drawing/2014/main" id="{BEB7A572-B48A-467E-949B-546B54ECD765}"/>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952219243"/>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DB80A-D5EC-4023-BC93-E7F7A24512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0D1254-A8A2-45CA-905E-017E85694F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06881E2-B54F-4DAB-BAB8-423ACE68459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5C987D-9F2A-409E-B3BD-E0A36025B2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9217EB3-748C-4502-9D91-C915DC0C3DC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132367-F949-45AB-81A0-8A267D2464B3}"/>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8" name="Footer Placeholder 7">
            <a:extLst>
              <a:ext uri="{FF2B5EF4-FFF2-40B4-BE49-F238E27FC236}">
                <a16:creationId xmlns:a16="http://schemas.microsoft.com/office/drawing/2014/main" id="{071B95E5-4BD2-4A10-BBE7-C638A45F9945}"/>
              </a:ext>
            </a:extLst>
          </p:cNvPr>
          <p:cNvSpPr>
            <a:spLocks noGrp="1"/>
          </p:cNvSpPr>
          <p:nvPr>
            <p:ph type="ftr" sz="quarter" idx="11"/>
          </p:nvPr>
        </p:nvSpPr>
        <p:spPr/>
        <p:txBody>
          <a:bodyPr/>
          <a:lstStyle/>
          <a:p>
            <a:r>
              <a:rPr lang="en-US"/>
              <a:t>Internal</a:t>
            </a:r>
          </a:p>
        </p:txBody>
      </p:sp>
      <p:sp>
        <p:nvSpPr>
          <p:cNvPr id="9" name="Slide Number Placeholder 8">
            <a:extLst>
              <a:ext uri="{FF2B5EF4-FFF2-40B4-BE49-F238E27FC236}">
                <a16:creationId xmlns:a16="http://schemas.microsoft.com/office/drawing/2014/main" id="{E4DE555D-03E9-4535-9A23-09C669545D09}"/>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3239112872"/>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E075C-5D72-495B-AE77-60D2668F64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055B47-126B-4B2E-BE1A-68B3748BA7E2}"/>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4" name="Footer Placeholder 3">
            <a:extLst>
              <a:ext uri="{FF2B5EF4-FFF2-40B4-BE49-F238E27FC236}">
                <a16:creationId xmlns:a16="http://schemas.microsoft.com/office/drawing/2014/main" id="{1C9B590C-869D-4453-92A1-9022BA0DFD17}"/>
              </a:ext>
            </a:extLst>
          </p:cNvPr>
          <p:cNvSpPr>
            <a:spLocks noGrp="1"/>
          </p:cNvSpPr>
          <p:nvPr>
            <p:ph type="ftr" sz="quarter" idx="11"/>
          </p:nvPr>
        </p:nvSpPr>
        <p:spPr/>
        <p:txBody>
          <a:bodyPr/>
          <a:lstStyle/>
          <a:p>
            <a:r>
              <a:rPr lang="en-US"/>
              <a:t>Internal</a:t>
            </a:r>
          </a:p>
        </p:txBody>
      </p:sp>
      <p:sp>
        <p:nvSpPr>
          <p:cNvPr id="5" name="Slide Number Placeholder 4">
            <a:extLst>
              <a:ext uri="{FF2B5EF4-FFF2-40B4-BE49-F238E27FC236}">
                <a16:creationId xmlns:a16="http://schemas.microsoft.com/office/drawing/2014/main" id="{80068D8E-4AB0-4648-9787-65F26CEA3890}"/>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2807103226"/>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EDF3AF-152D-48D2-81BF-B84E3C40A82B}"/>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3" name="Footer Placeholder 2">
            <a:extLst>
              <a:ext uri="{FF2B5EF4-FFF2-40B4-BE49-F238E27FC236}">
                <a16:creationId xmlns:a16="http://schemas.microsoft.com/office/drawing/2014/main" id="{270579EC-40A5-48E3-88B7-F82AB1C70EDA}"/>
              </a:ext>
            </a:extLst>
          </p:cNvPr>
          <p:cNvSpPr>
            <a:spLocks noGrp="1"/>
          </p:cNvSpPr>
          <p:nvPr>
            <p:ph type="ftr" sz="quarter" idx="11"/>
          </p:nvPr>
        </p:nvSpPr>
        <p:spPr/>
        <p:txBody>
          <a:bodyPr/>
          <a:lstStyle/>
          <a:p>
            <a:r>
              <a:rPr lang="en-US"/>
              <a:t>Internal</a:t>
            </a:r>
          </a:p>
        </p:txBody>
      </p:sp>
      <p:sp>
        <p:nvSpPr>
          <p:cNvPr id="4" name="Slide Number Placeholder 3">
            <a:extLst>
              <a:ext uri="{FF2B5EF4-FFF2-40B4-BE49-F238E27FC236}">
                <a16:creationId xmlns:a16="http://schemas.microsoft.com/office/drawing/2014/main" id="{2CECA2EF-0BD4-4E4B-BB61-4B1359230D7B}"/>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1650325376"/>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D1A9F-1798-457D-AF1D-6FE650FCC6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B18992-4B24-40F8-AC59-C9C219E485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AF39CF-F9FA-4B73-90F4-9EF0CB9F61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632E727-8C18-4E43-ADEF-87B77C18D454}"/>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6" name="Footer Placeholder 5">
            <a:extLst>
              <a:ext uri="{FF2B5EF4-FFF2-40B4-BE49-F238E27FC236}">
                <a16:creationId xmlns:a16="http://schemas.microsoft.com/office/drawing/2014/main" id="{4BA75D8C-7991-4B20-8C69-363A079B9641}"/>
              </a:ext>
            </a:extLst>
          </p:cNvPr>
          <p:cNvSpPr>
            <a:spLocks noGrp="1"/>
          </p:cNvSpPr>
          <p:nvPr>
            <p:ph type="ftr" sz="quarter" idx="11"/>
          </p:nvPr>
        </p:nvSpPr>
        <p:spPr/>
        <p:txBody>
          <a:bodyPr/>
          <a:lstStyle/>
          <a:p>
            <a:r>
              <a:rPr lang="en-US"/>
              <a:t>Internal</a:t>
            </a:r>
          </a:p>
        </p:txBody>
      </p:sp>
      <p:sp>
        <p:nvSpPr>
          <p:cNvPr id="7" name="Slide Number Placeholder 6">
            <a:extLst>
              <a:ext uri="{FF2B5EF4-FFF2-40B4-BE49-F238E27FC236}">
                <a16:creationId xmlns:a16="http://schemas.microsoft.com/office/drawing/2014/main" id="{91B67F19-F83C-4C52-B8BA-F4C507545BC9}"/>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3136912143"/>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7D021-81DB-4FBC-843A-C3B2B608F3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6511F4-A3C1-4E54-9F2D-D2A3D35648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E260D0-D78E-4773-BA96-50545DD5EA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25D981E-E9C6-4587-9009-CDD549A538B7}"/>
              </a:ext>
            </a:extLst>
          </p:cNvPr>
          <p:cNvSpPr>
            <a:spLocks noGrp="1"/>
          </p:cNvSpPr>
          <p:nvPr>
            <p:ph type="dt" sz="half" idx="10"/>
          </p:nvPr>
        </p:nvSpPr>
        <p:spPr/>
        <p:txBody>
          <a:bodyPr/>
          <a:lstStyle/>
          <a:p>
            <a:fld id="{EF7115A1-7B81-4B9A-8AF1-0F5F478B495B}" type="datetimeFigureOut">
              <a:rPr lang="en-US" smtClean="0"/>
              <a:t>1/6/2023</a:t>
            </a:fld>
            <a:endParaRPr lang="en-US"/>
          </a:p>
        </p:txBody>
      </p:sp>
      <p:sp>
        <p:nvSpPr>
          <p:cNvPr id="6" name="Footer Placeholder 5">
            <a:extLst>
              <a:ext uri="{FF2B5EF4-FFF2-40B4-BE49-F238E27FC236}">
                <a16:creationId xmlns:a16="http://schemas.microsoft.com/office/drawing/2014/main" id="{2C7F34B3-420B-4DCF-BDD3-1BDFDC0487E6}"/>
              </a:ext>
            </a:extLst>
          </p:cNvPr>
          <p:cNvSpPr>
            <a:spLocks noGrp="1"/>
          </p:cNvSpPr>
          <p:nvPr>
            <p:ph type="ftr" sz="quarter" idx="11"/>
          </p:nvPr>
        </p:nvSpPr>
        <p:spPr/>
        <p:txBody>
          <a:bodyPr/>
          <a:lstStyle/>
          <a:p>
            <a:r>
              <a:rPr lang="en-US"/>
              <a:t>Internal</a:t>
            </a:r>
          </a:p>
        </p:txBody>
      </p:sp>
      <p:sp>
        <p:nvSpPr>
          <p:cNvPr id="7" name="Slide Number Placeholder 6">
            <a:extLst>
              <a:ext uri="{FF2B5EF4-FFF2-40B4-BE49-F238E27FC236}">
                <a16:creationId xmlns:a16="http://schemas.microsoft.com/office/drawing/2014/main" id="{55DC59E0-CD61-4FFE-ABAA-5EFCC3FF9548}"/>
              </a:ext>
            </a:extLst>
          </p:cNvPr>
          <p:cNvSpPr>
            <a:spLocks noGrp="1"/>
          </p:cNvSpPr>
          <p:nvPr>
            <p:ph type="sldNum" sz="quarter" idx="12"/>
          </p:nvPr>
        </p:nvSpPr>
        <p:spPr/>
        <p:txBody>
          <a:bodyPr/>
          <a:lstStyle/>
          <a:p>
            <a:fld id="{DC88E255-4BE2-4629-AD66-8ECCB34041EF}" type="slidenum">
              <a:rPr lang="en-US" smtClean="0"/>
              <a:t>‹#›</a:t>
            </a:fld>
            <a:endParaRPr lang="en-US"/>
          </a:p>
        </p:txBody>
      </p:sp>
    </p:spTree>
    <p:extLst>
      <p:ext uri="{BB962C8B-B14F-4D97-AF65-F5344CB8AC3E}">
        <p14:creationId xmlns:p14="http://schemas.microsoft.com/office/powerpoint/2010/main" val="3799579337"/>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43C6F0-2CE2-423C-B816-0CB1756D18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1865CE-9C52-4635-BDA5-FCCD690074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3E8065-95FB-4A06-828D-87A72A5F8E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7115A1-7B81-4B9A-8AF1-0F5F478B495B}" type="datetimeFigureOut">
              <a:rPr lang="en-US" smtClean="0"/>
              <a:t>1/6/2023</a:t>
            </a:fld>
            <a:endParaRPr lang="en-US"/>
          </a:p>
        </p:txBody>
      </p:sp>
      <p:sp>
        <p:nvSpPr>
          <p:cNvPr id="5" name="Footer Placeholder 4">
            <a:extLst>
              <a:ext uri="{FF2B5EF4-FFF2-40B4-BE49-F238E27FC236}">
                <a16:creationId xmlns:a16="http://schemas.microsoft.com/office/drawing/2014/main" id="{A1430BDE-0C21-41D3-A85A-9B9166AC45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Internal</a:t>
            </a:r>
          </a:p>
        </p:txBody>
      </p:sp>
      <p:sp>
        <p:nvSpPr>
          <p:cNvPr id="6" name="Slide Number Placeholder 5">
            <a:extLst>
              <a:ext uri="{FF2B5EF4-FFF2-40B4-BE49-F238E27FC236}">
                <a16:creationId xmlns:a16="http://schemas.microsoft.com/office/drawing/2014/main" id="{A4D85C4D-0C60-42A4-A779-9088454EF3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88E255-4BE2-4629-AD66-8ECCB34041EF}" type="slidenum">
              <a:rPr lang="en-US" smtClean="0"/>
              <a:t>‹#›</a:t>
            </a:fld>
            <a:endParaRPr lang="en-US"/>
          </a:p>
        </p:txBody>
      </p:sp>
    </p:spTree>
    <p:extLst>
      <p:ext uri="{BB962C8B-B14F-4D97-AF65-F5344CB8AC3E}">
        <p14:creationId xmlns:p14="http://schemas.microsoft.com/office/powerpoint/2010/main" val="3511422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7569D-C22B-487C-AD26-26570CDC6DF9}"/>
              </a:ext>
            </a:extLst>
          </p:cNvPr>
          <p:cNvSpPr>
            <a:spLocks noGrp="1"/>
          </p:cNvSpPr>
          <p:nvPr>
            <p:ph type="ctrTitle"/>
          </p:nvPr>
        </p:nvSpPr>
        <p:spPr>
          <a:xfrm>
            <a:off x="1452979" y="442072"/>
            <a:ext cx="9144000" cy="963889"/>
          </a:xfrm>
        </p:spPr>
        <p:txBody>
          <a:bodyPr/>
          <a:lstStyle/>
          <a:p>
            <a:r>
              <a:rPr lang="sv-SE"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Kiosk-regler</a:t>
            </a: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42E7316-C19B-4B9B-9AEF-AB45DB7F08A5}"/>
              </a:ext>
            </a:extLst>
          </p:cNvPr>
          <p:cNvSpPr>
            <a:spLocks noGrp="1"/>
          </p:cNvSpPr>
          <p:nvPr>
            <p:ph type="subTitle" idx="1"/>
          </p:nvPr>
        </p:nvSpPr>
        <p:spPr>
          <a:xfrm>
            <a:off x="1452979" y="1718765"/>
            <a:ext cx="9144000" cy="4763274"/>
          </a:xfrm>
        </p:spPr>
        <p:txBody>
          <a:bodyPr>
            <a:normAutofit/>
          </a:bodyPr>
          <a:lstStyle/>
          <a:p>
            <a:r>
              <a:rPr lang="sv-SE" u="sng" dirty="0"/>
              <a:t>Alla lag</a:t>
            </a:r>
            <a:r>
              <a:rPr lang="sv-SE" dirty="0"/>
              <a:t> har möjlighet att ställa in sina kylvaror i ena kylskåpet                                                innan de får öppna kiosken. De får även ställa in annat till kiosken                                      innan de får öppna, om de ställer det så det inte är i vägen för                                               dom som redan jobbar i kiosken.</a:t>
            </a:r>
          </a:p>
          <a:p>
            <a:endParaRPr lang="sv-SE" sz="1300" u="sng" dirty="0"/>
          </a:p>
          <a:p>
            <a:r>
              <a:rPr lang="sv-SE" u="sng" dirty="0"/>
              <a:t>Laget som har match</a:t>
            </a:r>
            <a:r>
              <a:rPr lang="sv-SE" dirty="0"/>
              <a:t> får hålla kiosken öppen till deras match är slut.                                     Därefter städar man undan efter sig. Om man vill kan man flytta det                                 man vill sälja till bänken mot entrén där man får stå i max 30 minuter                               efter matchens slut. Det för att kunna sälja toast mm till sitt eget lag                                  och deras motståndare efter matchen.</a:t>
            </a:r>
          </a:p>
          <a:p>
            <a:endParaRPr lang="sv-SE" sz="1300" dirty="0"/>
          </a:p>
          <a:p>
            <a:r>
              <a:rPr lang="sv-SE" u="sng" dirty="0"/>
              <a:t>Det nya laget</a:t>
            </a:r>
            <a:r>
              <a:rPr lang="sv-SE" dirty="0"/>
              <a:t> som kommer får använda bänken mot planen till laget                               innan är klara. (max 30 minuter efter deras match är slut.) </a:t>
            </a:r>
          </a:p>
          <a:p>
            <a:endParaRPr lang="sv-SE" sz="1300" dirty="0"/>
          </a:p>
          <a:p>
            <a:endParaRPr lang="sv-SE" dirty="0"/>
          </a:p>
        </p:txBody>
      </p:sp>
      <p:pic>
        <p:nvPicPr>
          <p:cNvPr id="5" name="Picture 4">
            <a:extLst>
              <a:ext uri="{FF2B5EF4-FFF2-40B4-BE49-F238E27FC236}">
                <a16:creationId xmlns:a16="http://schemas.microsoft.com/office/drawing/2014/main" id="{205AFA94-2CD4-4CD4-BEAB-FA833FD4DB9A}"/>
              </a:ext>
            </a:extLst>
          </p:cNvPr>
          <p:cNvPicPr>
            <a:picLocks noChangeAspect="1"/>
          </p:cNvPicPr>
          <p:nvPr/>
        </p:nvPicPr>
        <p:blipFill>
          <a:blip r:embed="rId2"/>
          <a:stretch>
            <a:fillRect/>
          </a:stretch>
        </p:blipFill>
        <p:spPr>
          <a:xfrm>
            <a:off x="10422384" y="5110412"/>
            <a:ext cx="1535837" cy="1584691"/>
          </a:xfrm>
          <a:prstGeom prst="rect">
            <a:avLst/>
          </a:prstGeom>
        </p:spPr>
      </p:pic>
      <p:pic>
        <p:nvPicPr>
          <p:cNvPr id="6" name="Picture 5">
            <a:extLst>
              <a:ext uri="{FF2B5EF4-FFF2-40B4-BE49-F238E27FC236}">
                <a16:creationId xmlns:a16="http://schemas.microsoft.com/office/drawing/2014/main" id="{A4873905-77BA-46C6-BDFD-16F3CE008692}"/>
              </a:ext>
            </a:extLst>
          </p:cNvPr>
          <p:cNvPicPr>
            <a:picLocks noChangeAspect="1"/>
          </p:cNvPicPr>
          <p:nvPr/>
        </p:nvPicPr>
        <p:blipFill>
          <a:blip r:embed="rId2"/>
          <a:stretch>
            <a:fillRect/>
          </a:stretch>
        </p:blipFill>
        <p:spPr>
          <a:xfrm>
            <a:off x="295410" y="234335"/>
            <a:ext cx="1560023" cy="1609647"/>
          </a:xfrm>
          <a:prstGeom prst="rect">
            <a:avLst/>
          </a:prstGeom>
        </p:spPr>
      </p:pic>
    </p:spTree>
    <p:extLst>
      <p:ext uri="{BB962C8B-B14F-4D97-AF65-F5344CB8AC3E}">
        <p14:creationId xmlns:p14="http://schemas.microsoft.com/office/powerpoint/2010/main" val="1576247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140</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Kiosk-regler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Kiosk-regler</dc:title>
  <dc:creator>Andersson, Helen I.</dc:creator>
  <cp:lastModifiedBy>JÄDER Jerker</cp:lastModifiedBy>
  <cp:revision>7</cp:revision>
  <dcterms:created xsi:type="dcterms:W3CDTF">2018-10-29T11:53:37Z</dcterms:created>
  <dcterms:modified xsi:type="dcterms:W3CDTF">2023-01-06T12:30:56Z</dcterms:modified>
</cp:coreProperties>
</file>