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6" r:id="rId3"/>
    <p:sldId id="267" r:id="rId4"/>
    <p:sldId id="268" r:id="rId5"/>
    <p:sldId id="269" r:id="rId6"/>
    <p:sldId id="261" r:id="rId7"/>
    <p:sldId id="265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6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19968-E92B-4EF6-8635-DE019883A5FB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82196-DEB4-4D52-A455-F965B05D1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91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19968-E92B-4EF6-8635-DE019883A5FB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82196-DEB4-4D52-A455-F965B05D1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40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19968-E92B-4EF6-8635-DE019883A5FB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82196-DEB4-4D52-A455-F965B05D1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672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19968-E92B-4EF6-8635-DE019883A5FB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82196-DEB4-4D52-A455-F965B05D1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177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19968-E92B-4EF6-8635-DE019883A5FB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82196-DEB4-4D52-A455-F965B05D1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605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19968-E92B-4EF6-8635-DE019883A5FB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82196-DEB4-4D52-A455-F965B05D1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09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19968-E92B-4EF6-8635-DE019883A5FB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82196-DEB4-4D52-A455-F965B05D1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019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19968-E92B-4EF6-8635-DE019883A5FB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82196-DEB4-4D52-A455-F965B05D1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77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19968-E92B-4EF6-8635-DE019883A5FB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82196-DEB4-4D52-A455-F965B05D1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721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19968-E92B-4EF6-8635-DE019883A5FB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82196-DEB4-4D52-A455-F965B05D1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7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19968-E92B-4EF6-8635-DE019883A5FB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82196-DEB4-4D52-A455-F965B05D1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96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19968-E92B-4EF6-8635-DE019883A5FB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82196-DEB4-4D52-A455-F965B05D1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464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/>
          </a:bodyPr>
          <a:lstStyle/>
          <a:p>
            <a:r>
              <a:rPr lang="sv-SE" sz="8500" dirty="0"/>
              <a:t>Timrå IBC</a:t>
            </a:r>
            <a:endParaRPr lang="en-US" sz="8500" dirty="0"/>
          </a:p>
        </p:txBody>
      </p:sp>
    </p:spTree>
    <p:extLst>
      <p:ext uri="{BB962C8B-B14F-4D97-AF65-F5344CB8AC3E}">
        <p14:creationId xmlns:p14="http://schemas.microsoft.com/office/powerpoint/2010/main" val="1919216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/>
          </a:bodyPr>
          <a:lstStyle/>
          <a:p>
            <a:r>
              <a:rPr lang="sv-SE" sz="8500" dirty="0"/>
              <a:t>Örnsköldsvik IBK</a:t>
            </a:r>
            <a:endParaRPr lang="en-US" sz="8500" dirty="0"/>
          </a:p>
        </p:txBody>
      </p:sp>
    </p:spTree>
    <p:extLst>
      <p:ext uri="{BB962C8B-B14F-4D97-AF65-F5344CB8AC3E}">
        <p14:creationId xmlns:p14="http://schemas.microsoft.com/office/powerpoint/2010/main" val="1835578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/>
          </a:bodyPr>
          <a:lstStyle/>
          <a:p>
            <a:r>
              <a:rPr lang="sv-SE" sz="8500" dirty="0"/>
              <a:t>Höglands AIF</a:t>
            </a:r>
            <a:endParaRPr lang="en-US" sz="8500" dirty="0"/>
          </a:p>
        </p:txBody>
      </p:sp>
    </p:spTree>
    <p:extLst>
      <p:ext uri="{BB962C8B-B14F-4D97-AF65-F5344CB8AC3E}">
        <p14:creationId xmlns:p14="http://schemas.microsoft.com/office/powerpoint/2010/main" val="3951213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/>
          </a:bodyPr>
          <a:lstStyle/>
          <a:p>
            <a:r>
              <a:rPr lang="sv-SE" sz="8500" dirty="0" err="1"/>
              <a:t>Moälvens</a:t>
            </a:r>
            <a:r>
              <a:rPr lang="sv-SE" sz="8500" dirty="0"/>
              <a:t> IBK</a:t>
            </a:r>
            <a:endParaRPr lang="en-US" sz="8500" dirty="0"/>
          </a:p>
        </p:txBody>
      </p:sp>
    </p:spTree>
    <p:extLst>
      <p:ext uri="{BB962C8B-B14F-4D97-AF65-F5344CB8AC3E}">
        <p14:creationId xmlns:p14="http://schemas.microsoft.com/office/powerpoint/2010/main" val="3185622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/>
          </a:bodyPr>
          <a:lstStyle/>
          <a:p>
            <a:r>
              <a:rPr lang="sv-SE" sz="8500" dirty="0"/>
              <a:t>Sundsvall FBC</a:t>
            </a:r>
            <a:endParaRPr lang="en-US" sz="8500" dirty="0"/>
          </a:p>
        </p:txBody>
      </p:sp>
    </p:spTree>
    <p:extLst>
      <p:ext uri="{BB962C8B-B14F-4D97-AF65-F5344CB8AC3E}">
        <p14:creationId xmlns:p14="http://schemas.microsoft.com/office/powerpoint/2010/main" val="31707231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/>
          </a:bodyPr>
          <a:lstStyle/>
          <a:p>
            <a:r>
              <a:rPr lang="sv-SE" sz="8500" dirty="0"/>
              <a:t>FBC Lo</a:t>
            </a:r>
            <a:endParaRPr lang="en-US" sz="8500" dirty="0"/>
          </a:p>
        </p:txBody>
      </p:sp>
    </p:spTree>
    <p:extLst>
      <p:ext uri="{BB962C8B-B14F-4D97-AF65-F5344CB8AC3E}">
        <p14:creationId xmlns:p14="http://schemas.microsoft.com/office/powerpoint/2010/main" val="29300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/>
          </a:bodyPr>
          <a:lstStyle/>
          <a:p>
            <a:r>
              <a:rPr lang="sv-SE" sz="8500" dirty="0"/>
              <a:t>FBC Nordic</a:t>
            </a:r>
            <a:endParaRPr lang="en-US" sz="8500" dirty="0"/>
          </a:p>
        </p:txBody>
      </p:sp>
    </p:spTree>
    <p:extLst>
      <p:ext uri="{BB962C8B-B14F-4D97-AF65-F5344CB8AC3E}">
        <p14:creationId xmlns:p14="http://schemas.microsoft.com/office/powerpoint/2010/main" val="3735255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/>
          </a:bodyPr>
          <a:lstStyle/>
          <a:p>
            <a:r>
              <a:rPr lang="sv-SE" sz="8500" dirty="0"/>
              <a:t>Sundsvall GBK</a:t>
            </a:r>
            <a:endParaRPr lang="en-US" sz="8500" dirty="0"/>
          </a:p>
        </p:txBody>
      </p:sp>
    </p:spTree>
    <p:extLst>
      <p:ext uri="{BB962C8B-B14F-4D97-AF65-F5344CB8AC3E}">
        <p14:creationId xmlns:p14="http://schemas.microsoft.com/office/powerpoint/2010/main" val="18573918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/>
          </a:bodyPr>
          <a:lstStyle/>
          <a:p>
            <a:r>
              <a:rPr lang="sv-SE" sz="8500" dirty="0"/>
              <a:t>Domare</a:t>
            </a:r>
            <a:endParaRPr lang="en-US" sz="8500" dirty="0"/>
          </a:p>
        </p:txBody>
      </p:sp>
    </p:spTree>
    <p:extLst>
      <p:ext uri="{BB962C8B-B14F-4D97-AF65-F5344CB8AC3E}">
        <p14:creationId xmlns:p14="http://schemas.microsoft.com/office/powerpoint/2010/main" val="129191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/>
          </a:bodyPr>
          <a:lstStyle/>
          <a:p>
            <a:r>
              <a:rPr lang="sv-SE" sz="8500" dirty="0"/>
              <a:t>Timrå IBC</a:t>
            </a:r>
            <a:endParaRPr lang="en-US" sz="8500" dirty="0"/>
          </a:p>
        </p:txBody>
      </p:sp>
    </p:spTree>
    <p:extLst>
      <p:ext uri="{BB962C8B-B14F-4D97-AF65-F5344CB8AC3E}">
        <p14:creationId xmlns:p14="http://schemas.microsoft.com/office/powerpoint/2010/main" val="3520912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/>
          </a:bodyPr>
          <a:lstStyle/>
          <a:p>
            <a:r>
              <a:rPr lang="sv-SE" sz="8500" dirty="0"/>
              <a:t>Timrå IBC</a:t>
            </a:r>
            <a:endParaRPr lang="en-US" sz="8500" dirty="0"/>
          </a:p>
        </p:txBody>
      </p:sp>
    </p:spTree>
    <p:extLst>
      <p:ext uri="{BB962C8B-B14F-4D97-AF65-F5344CB8AC3E}">
        <p14:creationId xmlns:p14="http://schemas.microsoft.com/office/powerpoint/2010/main" val="2667381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/>
          </a:bodyPr>
          <a:lstStyle/>
          <a:p>
            <a:r>
              <a:rPr lang="sv-SE" sz="8500" dirty="0" err="1"/>
              <a:t>Vattjoms</a:t>
            </a:r>
            <a:r>
              <a:rPr lang="sv-SE" sz="8500" dirty="0"/>
              <a:t> IK</a:t>
            </a:r>
            <a:endParaRPr lang="en-US" sz="8500" dirty="0"/>
          </a:p>
        </p:txBody>
      </p:sp>
    </p:spTree>
    <p:extLst>
      <p:ext uri="{BB962C8B-B14F-4D97-AF65-F5344CB8AC3E}">
        <p14:creationId xmlns:p14="http://schemas.microsoft.com/office/powerpoint/2010/main" val="3435600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/>
          </a:bodyPr>
          <a:lstStyle/>
          <a:p>
            <a:r>
              <a:rPr lang="sv-SE" sz="8500" dirty="0"/>
              <a:t>Sundsvalls IBF</a:t>
            </a:r>
            <a:endParaRPr lang="en-US" sz="8500" dirty="0"/>
          </a:p>
        </p:txBody>
      </p:sp>
    </p:spTree>
    <p:extLst>
      <p:ext uri="{BB962C8B-B14F-4D97-AF65-F5344CB8AC3E}">
        <p14:creationId xmlns:p14="http://schemas.microsoft.com/office/powerpoint/2010/main" val="394117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sv-SE" sz="8500" dirty="0"/>
              <a:t>Sundsvall City IBC</a:t>
            </a:r>
            <a:endParaRPr lang="en-US" sz="8500" dirty="0"/>
          </a:p>
        </p:txBody>
      </p:sp>
    </p:spTree>
    <p:extLst>
      <p:ext uri="{BB962C8B-B14F-4D97-AF65-F5344CB8AC3E}">
        <p14:creationId xmlns:p14="http://schemas.microsoft.com/office/powerpoint/2010/main" val="3280647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/>
          </a:bodyPr>
          <a:lstStyle/>
          <a:p>
            <a:r>
              <a:rPr lang="sv-SE" sz="8500" dirty="0"/>
              <a:t>IBK Härnösand</a:t>
            </a:r>
            <a:endParaRPr lang="en-US" sz="8500" dirty="0"/>
          </a:p>
        </p:txBody>
      </p:sp>
    </p:spTree>
    <p:extLst>
      <p:ext uri="{BB962C8B-B14F-4D97-AF65-F5344CB8AC3E}">
        <p14:creationId xmlns:p14="http://schemas.microsoft.com/office/powerpoint/2010/main" val="3492240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/>
          </a:bodyPr>
          <a:lstStyle/>
          <a:p>
            <a:r>
              <a:rPr lang="sv-SE" sz="8500" dirty="0"/>
              <a:t>SKB Sundsvall IF</a:t>
            </a:r>
            <a:endParaRPr lang="en-US" sz="8500" dirty="0"/>
          </a:p>
        </p:txBody>
      </p:sp>
    </p:spTree>
    <p:extLst>
      <p:ext uri="{BB962C8B-B14F-4D97-AF65-F5344CB8AC3E}">
        <p14:creationId xmlns:p14="http://schemas.microsoft.com/office/powerpoint/2010/main" val="3973971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sv-SE" sz="8500" dirty="0"/>
              <a:t>Klockarbergets BK</a:t>
            </a:r>
            <a:endParaRPr lang="en-US" sz="8500" dirty="0"/>
          </a:p>
        </p:txBody>
      </p:sp>
    </p:spTree>
    <p:extLst>
      <p:ext uri="{BB962C8B-B14F-4D97-AF65-F5344CB8AC3E}">
        <p14:creationId xmlns:p14="http://schemas.microsoft.com/office/powerpoint/2010/main" val="2585461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On-screen Show (4:3)</PresentationFormat>
  <Paragraphs>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Timrå IBC</vt:lpstr>
      <vt:lpstr>Timrå IBC</vt:lpstr>
      <vt:lpstr>Timrå IBC</vt:lpstr>
      <vt:lpstr>Vattjoms IK</vt:lpstr>
      <vt:lpstr>Sundsvalls IBF</vt:lpstr>
      <vt:lpstr>Sundsvall City IBC</vt:lpstr>
      <vt:lpstr>IBK Härnösand</vt:lpstr>
      <vt:lpstr>SKB Sundsvall IF</vt:lpstr>
      <vt:lpstr>Klockarbergets BK</vt:lpstr>
      <vt:lpstr>Örnsköldsvik IBK</vt:lpstr>
      <vt:lpstr>Höglands AIF</vt:lpstr>
      <vt:lpstr>Moälvens IBK</vt:lpstr>
      <vt:lpstr>Sundsvall FBC</vt:lpstr>
      <vt:lpstr>FBC Lo</vt:lpstr>
      <vt:lpstr>FBC Nordic</vt:lpstr>
      <vt:lpstr>Sundsvall GBK</vt:lpstr>
      <vt:lpstr>Domare</vt:lpstr>
    </vt:vector>
  </TitlesOfParts>
  <Company>TeliaSonera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Timrå IBC</dc:title>
  <dc:creator>Andersson, Helen I.</dc:creator>
  <cp:lastModifiedBy>JÄDER Jerker</cp:lastModifiedBy>
  <cp:revision>2</cp:revision>
  <dcterms:created xsi:type="dcterms:W3CDTF">2014-10-08T13:17:13Z</dcterms:created>
  <dcterms:modified xsi:type="dcterms:W3CDTF">2023-01-06T12:37:36Z</dcterms:modified>
</cp:coreProperties>
</file>