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6" r:id="rId3"/>
    <p:sldId id="267" r:id="rId4"/>
    <p:sldId id="268" r:id="rId5"/>
    <p:sldId id="269" r:id="rId6"/>
    <p:sldId id="261" r:id="rId7"/>
    <p:sldId id="265" r:id="rId8"/>
    <p:sldId id="270" r:id="rId9"/>
    <p:sldId id="271" r:id="rId10"/>
    <p:sldId id="272" r:id="rId11"/>
    <p:sldId id="273" r:id="rId12"/>
    <p:sldId id="274" r:id="rId13"/>
    <p:sldId id="275" r:id="rId14"/>
    <p:sldId id="276" r:id="rId15"/>
    <p:sldId id="277" r:id="rId16"/>
    <p:sldId id="278" r:id="rId17"/>
    <p:sldId id="264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1400" y="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19968-E92B-4EF6-8635-DE019883A5FB}" type="datetimeFigureOut">
              <a:rPr lang="en-US" smtClean="0"/>
              <a:t>1/6/2023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82196-DEB4-4D52-A455-F965B05D1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991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19968-E92B-4EF6-8635-DE019883A5FB}" type="datetimeFigureOut">
              <a:rPr lang="en-US" smtClean="0"/>
              <a:t>1/6/2023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82196-DEB4-4D52-A455-F965B05D1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7403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19968-E92B-4EF6-8635-DE019883A5FB}" type="datetimeFigureOut">
              <a:rPr lang="en-US" smtClean="0"/>
              <a:t>1/6/2023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82196-DEB4-4D52-A455-F965B05D1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6727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19968-E92B-4EF6-8635-DE019883A5FB}" type="datetimeFigureOut">
              <a:rPr lang="en-US" smtClean="0"/>
              <a:t>1/6/2023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82196-DEB4-4D52-A455-F965B05D1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1774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19968-E92B-4EF6-8635-DE019883A5FB}" type="datetimeFigureOut">
              <a:rPr lang="en-US" smtClean="0"/>
              <a:t>1/6/2023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82196-DEB4-4D52-A455-F965B05D1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6053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19968-E92B-4EF6-8635-DE019883A5FB}" type="datetimeFigureOut">
              <a:rPr lang="en-US" smtClean="0"/>
              <a:t>1/6/2023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82196-DEB4-4D52-A455-F965B05D1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09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19968-E92B-4EF6-8635-DE019883A5FB}" type="datetimeFigureOut">
              <a:rPr lang="en-US" smtClean="0"/>
              <a:t>1/6/2023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82196-DEB4-4D52-A455-F965B05D1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40199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19968-E92B-4EF6-8635-DE019883A5FB}" type="datetimeFigureOut">
              <a:rPr lang="en-US" smtClean="0"/>
              <a:t>1/6/2023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82196-DEB4-4D52-A455-F965B05D1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1771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19968-E92B-4EF6-8635-DE019883A5FB}" type="datetimeFigureOut">
              <a:rPr lang="en-US" smtClean="0"/>
              <a:t>1/6/2023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82196-DEB4-4D52-A455-F965B05D1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7215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19968-E92B-4EF6-8635-DE019883A5FB}" type="datetimeFigureOut">
              <a:rPr lang="en-US" smtClean="0"/>
              <a:t>1/6/2023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82196-DEB4-4D52-A455-F965B05D1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17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19968-E92B-4EF6-8635-DE019883A5FB}" type="datetimeFigureOut">
              <a:rPr lang="en-US" smtClean="0"/>
              <a:t>1/6/2023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82196-DEB4-4D52-A455-F965B05D1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8962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319968-E92B-4EF6-8635-DE019883A5FB}" type="datetimeFigureOut">
              <a:rPr lang="en-US" smtClean="0"/>
              <a:t>1/6/2023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B82196-DEB4-4D52-A455-F965B05D1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464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2636912"/>
            <a:ext cx="7772400" cy="1470025"/>
          </a:xfrm>
        </p:spPr>
        <p:txBody>
          <a:bodyPr>
            <a:normAutofit/>
          </a:bodyPr>
          <a:lstStyle/>
          <a:p>
            <a:r>
              <a:rPr lang="sv-SE" sz="8500" dirty="0"/>
              <a:t>Timrå IBC</a:t>
            </a:r>
            <a:endParaRPr lang="en-US" sz="8500" dirty="0"/>
          </a:p>
        </p:txBody>
      </p:sp>
    </p:spTree>
    <p:extLst>
      <p:ext uri="{BB962C8B-B14F-4D97-AF65-F5344CB8AC3E}">
        <p14:creationId xmlns:p14="http://schemas.microsoft.com/office/powerpoint/2010/main" val="19192169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2636912"/>
            <a:ext cx="7772400" cy="1470025"/>
          </a:xfrm>
        </p:spPr>
        <p:txBody>
          <a:bodyPr>
            <a:normAutofit/>
          </a:bodyPr>
          <a:lstStyle/>
          <a:p>
            <a:r>
              <a:rPr lang="sv-SE" sz="8500" dirty="0"/>
              <a:t>Örnsköldsvik IBK</a:t>
            </a:r>
            <a:endParaRPr lang="en-US" sz="8500" dirty="0"/>
          </a:p>
        </p:txBody>
      </p:sp>
    </p:spTree>
    <p:extLst>
      <p:ext uri="{BB962C8B-B14F-4D97-AF65-F5344CB8AC3E}">
        <p14:creationId xmlns:p14="http://schemas.microsoft.com/office/powerpoint/2010/main" val="18355781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2636912"/>
            <a:ext cx="7772400" cy="1470025"/>
          </a:xfrm>
        </p:spPr>
        <p:txBody>
          <a:bodyPr>
            <a:normAutofit/>
          </a:bodyPr>
          <a:lstStyle/>
          <a:p>
            <a:r>
              <a:rPr lang="sv-SE" sz="8500" dirty="0"/>
              <a:t>Höglands AIF</a:t>
            </a:r>
            <a:endParaRPr lang="en-US" sz="8500" dirty="0"/>
          </a:p>
        </p:txBody>
      </p:sp>
    </p:spTree>
    <p:extLst>
      <p:ext uri="{BB962C8B-B14F-4D97-AF65-F5344CB8AC3E}">
        <p14:creationId xmlns:p14="http://schemas.microsoft.com/office/powerpoint/2010/main" val="39512133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2636912"/>
            <a:ext cx="7772400" cy="1470025"/>
          </a:xfrm>
        </p:spPr>
        <p:txBody>
          <a:bodyPr>
            <a:normAutofit/>
          </a:bodyPr>
          <a:lstStyle/>
          <a:p>
            <a:r>
              <a:rPr lang="sv-SE" sz="8500" dirty="0" err="1"/>
              <a:t>Moälvens</a:t>
            </a:r>
            <a:r>
              <a:rPr lang="sv-SE" sz="8500" dirty="0"/>
              <a:t> IBK</a:t>
            </a:r>
            <a:endParaRPr lang="en-US" sz="8500" dirty="0"/>
          </a:p>
        </p:txBody>
      </p:sp>
    </p:spTree>
    <p:extLst>
      <p:ext uri="{BB962C8B-B14F-4D97-AF65-F5344CB8AC3E}">
        <p14:creationId xmlns:p14="http://schemas.microsoft.com/office/powerpoint/2010/main" val="31856225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2636912"/>
            <a:ext cx="7772400" cy="1470025"/>
          </a:xfrm>
        </p:spPr>
        <p:txBody>
          <a:bodyPr>
            <a:normAutofit/>
          </a:bodyPr>
          <a:lstStyle/>
          <a:p>
            <a:r>
              <a:rPr lang="sv-SE" sz="8500" dirty="0"/>
              <a:t>Sundsvall FBC</a:t>
            </a:r>
            <a:endParaRPr lang="en-US" sz="8500" dirty="0"/>
          </a:p>
        </p:txBody>
      </p:sp>
    </p:spTree>
    <p:extLst>
      <p:ext uri="{BB962C8B-B14F-4D97-AF65-F5344CB8AC3E}">
        <p14:creationId xmlns:p14="http://schemas.microsoft.com/office/powerpoint/2010/main" val="31707231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2636912"/>
            <a:ext cx="7772400" cy="1470025"/>
          </a:xfrm>
        </p:spPr>
        <p:txBody>
          <a:bodyPr>
            <a:normAutofit/>
          </a:bodyPr>
          <a:lstStyle/>
          <a:p>
            <a:r>
              <a:rPr lang="sv-SE" sz="8500" dirty="0"/>
              <a:t>FBC Lo</a:t>
            </a:r>
            <a:endParaRPr lang="en-US" sz="8500" dirty="0"/>
          </a:p>
        </p:txBody>
      </p:sp>
    </p:spTree>
    <p:extLst>
      <p:ext uri="{BB962C8B-B14F-4D97-AF65-F5344CB8AC3E}">
        <p14:creationId xmlns:p14="http://schemas.microsoft.com/office/powerpoint/2010/main" val="293001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2636912"/>
            <a:ext cx="7772400" cy="1470025"/>
          </a:xfrm>
        </p:spPr>
        <p:txBody>
          <a:bodyPr>
            <a:normAutofit/>
          </a:bodyPr>
          <a:lstStyle/>
          <a:p>
            <a:r>
              <a:rPr lang="sv-SE" sz="8500" dirty="0"/>
              <a:t>FBC Nordic</a:t>
            </a:r>
            <a:endParaRPr lang="en-US" sz="8500" dirty="0"/>
          </a:p>
        </p:txBody>
      </p:sp>
    </p:spTree>
    <p:extLst>
      <p:ext uri="{BB962C8B-B14F-4D97-AF65-F5344CB8AC3E}">
        <p14:creationId xmlns:p14="http://schemas.microsoft.com/office/powerpoint/2010/main" val="37352559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2636912"/>
            <a:ext cx="7772400" cy="1470025"/>
          </a:xfrm>
        </p:spPr>
        <p:txBody>
          <a:bodyPr>
            <a:normAutofit/>
          </a:bodyPr>
          <a:lstStyle/>
          <a:p>
            <a:r>
              <a:rPr lang="sv-SE" sz="8500" dirty="0"/>
              <a:t>Sundsvall GBK</a:t>
            </a:r>
            <a:endParaRPr lang="en-US" sz="8500" dirty="0"/>
          </a:p>
        </p:txBody>
      </p:sp>
    </p:spTree>
    <p:extLst>
      <p:ext uri="{BB962C8B-B14F-4D97-AF65-F5344CB8AC3E}">
        <p14:creationId xmlns:p14="http://schemas.microsoft.com/office/powerpoint/2010/main" val="18573918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2636912"/>
            <a:ext cx="7772400" cy="1470025"/>
          </a:xfrm>
        </p:spPr>
        <p:txBody>
          <a:bodyPr>
            <a:normAutofit/>
          </a:bodyPr>
          <a:lstStyle/>
          <a:p>
            <a:r>
              <a:rPr lang="sv-SE" sz="8500" dirty="0"/>
              <a:t>Domare</a:t>
            </a:r>
            <a:endParaRPr lang="en-US" sz="8500" dirty="0"/>
          </a:p>
        </p:txBody>
      </p:sp>
    </p:spTree>
    <p:extLst>
      <p:ext uri="{BB962C8B-B14F-4D97-AF65-F5344CB8AC3E}">
        <p14:creationId xmlns:p14="http://schemas.microsoft.com/office/powerpoint/2010/main" val="1291917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2636912"/>
            <a:ext cx="7772400" cy="1470025"/>
          </a:xfrm>
        </p:spPr>
        <p:txBody>
          <a:bodyPr>
            <a:normAutofit/>
          </a:bodyPr>
          <a:lstStyle/>
          <a:p>
            <a:r>
              <a:rPr lang="sv-SE" sz="8500" dirty="0"/>
              <a:t>Timrå IBC</a:t>
            </a:r>
            <a:endParaRPr lang="en-US" sz="8500" dirty="0"/>
          </a:p>
        </p:txBody>
      </p:sp>
    </p:spTree>
    <p:extLst>
      <p:ext uri="{BB962C8B-B14F-4D97-AF65-F5344CB8AC3E}">
        <p14:creationId xmlns:p14="http://schemas.microsoft.com/office/powerpoint/2010/main" val="35209129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2636912"/>
            <a:ext cx="7772400" cy="1470025"/>
          </a:xfrm>
        </p:spPr>
        <p:txBody>
          <a:bodyPr>
            <a:normAutofit/>
          </a:bodyPr>
          <a:lstStyle/>
          <a:p>
            <a:r>
              <a:rPr lang="sv-SE" sz="8500" dirty="0"/>
              <a:t>Timrå IBC</a:t>
            </a:r>
            <a:endParaRPr lang="en-US" sz="8500" dirty="0"/>
          </a:p>
        </p:txBody>
      </p:sp>
    </p:spTree>
    <p:extLst>
      <p:ext uri="{BB962C8B-B14F-4D97-AF65-F5344CB8AC3E}">
        <p14:creationId xmlns:p14="http://schemas.microsoft.com/office/powerpoint/2010/main" val="26673813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2636912"/>
            <a:ext cx="7772400" cy="1470025"/>
          </a:xfrm>
        </p:spPr>
        <p:txBody>
          <a:bodyPr>
            <a:normAutofit/>
          </a:bodyPr>
          <a:lstStyle/>
          <a:p>
            <a:r>
              <a:rPr lang="sv-SE" sz="8500" dirty="0" err="1"/>
              <a:t>Vattjoms</a:t>
            </a:r>
            <a:r>
              <a:rPr lang="sv-SE" sz="8500" dirty="0"/>
              <a:t> IK</a:t>
            </a:r>
            <a:endParaRPr lang="en-US" sz="8500" dirty="0"/>
          </a:p>
        </p:txBody>
      </p:sp>
    </p:spTree>
    <p:extLst>
      <p:ext uri="{BB962C8B-B14F-4D97-AF65-F5344CB8AC3E}">
        <p14:creationId xmlns:p14="http://schemas.microsoft.com/office/powerpoint/2010/main" val="34356009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2636912"/>
            <a:ext cx="7772400" cy="1470025"/>
          </a:xfrm>
        </p:spPr>
        <p:txBody>
          <a:bodyPr>
            <a:normAutofit/>
          </a:bodyPr>
          <a:lstStyle/>
          <a:p>
            <a:r>
              <a:rPr lang="sv-SE" sz="8500" dirty="0"/>
              <a:t>Sundsvalls IBF</a:t>
            </a:r>
            <a:endParaRPr lang="en-US" sz="8500" dirty="0"/>
          </a:p>
        </p:txBody>
      </p:sp>
    </p:spTree>
    <p:extLst>
      <p:ext uri="{BB962C8B-B14F-4D97-AF65-F5344CB8AC3E}">
        <p14:creationId xmlns:p14="http://schemas.microsoft.com/office/powerpoint/2010/main" val="3941170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2636912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sv-SE" sz="8500" dirty="0"/>
              <a:t>Sundsvall City IBC</a:t>
            </a:r>
            <a:endParaRPr lang="en-US" sz="8500" dirty="0"/>
          </a:p>
        </p:txBody>
      </p:sp>
    </p:spTree>
    <p:extLst>
      <p:ext uri="{BB962C8B-B14F-4D97-AF65-F5344CB8AC3E}">
        <p14:creationId xmlns:p14="http://schemas.microsoft.com/office/powerpoint/2010/main" val="32806474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2636912"/>
            <a:ext cx="7772400" cy="1470025"/>
          </a:xfrm>
        </p:spPr>
        <p:txBody>
          <a:bodyPr>
            <a:normAutofit/>
          </a:bodyPr>
          <a:lstStyle/>
          <a:p>
            <a:r>
              <a:rPr lang="sv-SE" sz="8500" dirty="0"/>
              <a:t>IBK Härnösand</a:t>
            </a:r>
            <a:endParaRPr lang="en-US" sz="8500" dirty="0"/>
          </a:p>
        </p:txBody>
      </p:sp>
    </p:spTree>
    <p:extLst>
      <p:ext uri="{BB962C8B-B14F-4D97-AF65-F5344CB8AC3E}">
        <p14:creationId xmlns:p14="http://schemas.microsoft.com/office/powerpoint/2010/main" val="34922403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2636912"/>
            <a:ext cx="7772400" cy="1470025"/>
          </a:xfrm>
        </p:spPr>
        <p:txBody>
          <a:bodyPr>
            <a:normAutofit/>
          </a:bodyPr>
          <a:lstStyle/>
          <a:p>
            <a:r>
              <a:rPr lang="sv-SE" sz="8500" dirty="0"/>
              <a:t>SKB Sundsvall IF</a:t>
            </a:r>
            <a:endParaRPr lang="en-US" sz="8500" dirty="0"/>
          </a:p>
        </p:txBody>
      </p:sp>
    </p:spTree>
    <p:extLst>
      <p:ext uri="{BB962C8B-B14F-4D97-AF65-F5344CB8AC3E}">
        <p14:creationId xmlns:p14="http://schemas.microsoft.com/office/powerpoint/2010/main" val="39739711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2636912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sv-SE" sz="8500" dirty="0"/>
              <a:t>Klockarbergets BK</a:t>
            </a:r>
            <a:endParaRPr lang="en-US" sz="8500" dirty="0"/>
          </a:p>
        </p:txBody>
      </p:sp>
    </p:spTree>
    <p:extLst>
      <p:ext uri="{BB962C8B-B14F-4D97-AF65-F5344CB8AC3E}">
        <p14:creationId xmlns:p14="http://schemas.microsoft.com/office/powerpoint/2010/main" val="25854616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</Words>
  <Application>Microsoft Office PowerPoint</Application>
  <PresentationFormat>On-screen Show (4:3)</PresentationFormat>
  <Paragraphs>17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Timrå IBC</vt:lpstr>
      <vt:lpstr>Timrå IBC</vt:lpstr>
      <vt:lpstr>Timrå IBC</vt:lpstr>
      <vt:lpstr>Vattjoms IK</vt:lpstr>
      <vt:lpstr>Sundsvalls IBF</vt:lpstr>
      <vt:lpstr>Sundsvall City IBC</vt:lpstr>
      <vt:lpstr>IBK Härnösand</vt:lpstr>
      <vt:lpstr>SKB Sundsvall IF</vt:lpstr>
      <vt:lpstr>Klockarbergets BK</vt:lpstr>
      <vt:lpstr>Örnsköldsvik IBK</vt:lpstr>
      <vt:lpstr>Höglands AIF</vt:lpstr>
      <vt:lpstr>Moälvens IBK</vt:lpstr>
      <vt:lpstr>Sundsvall FBC</vt:lpstr>
      <vt:lpstr>FBC Lo</vt:lpstr>
      <vt:lpstr>FBC Nordic</vt:lpstr>
      <vt:lpstr>Sundsvall GBK</vt:lpstr>
      <vt:lpstr>Domare</vt:lpstr>
    </vt:vector>
  </TitlesOfParts>
  <Company>TeliaSonera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Timrå IBC</dc:title>
  <dc:creator>Andersson, Helen I.</dc:creator>
  <cp:lastModifiedBy>JÄDER Jerker</cp:lastModifiedBy>
  <cp:revision>2</cp:revision>
  <dcterms:created xsi:type="dcterms:W3CDTF">2014-10-08T13:17:13Z</dcterms:created>
  <dcterms:modified xsi:type="dcterms:W3CDTF">2023-01-06T12:37:36Z</dcterms:modified>
</cp:coreProperties>
</file>