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8" r:id="rId5"/>
    <p:sldId id="269" r:id="rId6"/>
    <p:sldId id="261" r:id="rId7"/>
    <p:sldId id="265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4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7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1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7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2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9968-E92B-4EF6-8635-DE019883A5F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Timrå IBC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191921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Örnsköldsvik IBK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1835578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Höglands AIF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95121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err="1"/>
              <a:t>Moälvens</a:t>
            </a:r>
            <a:r>
              <a:rPr lang="sv-SE" sz="8500" dirty="0"/>
              <a:t> IBK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18562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Sundsvall FBC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170723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FBC Lo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2930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FBC Nordic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73525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Sundsvall GBK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1857391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Domare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12919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Timrå IBC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52091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Timrå IBC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266738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err="1"/>
              <a:t>Vattjoms</a:t>
            </a:r>
            <a:r>
              <a:rPr lang="sv-SE" sz="8500" dirty="0"/>
              <a:t> IK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43560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Sundsvalls IBF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9411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sz="8500" dirty="0"/>
              <a:t>Sundsvall City IBC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28064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IBK Härnösand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49224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/>
              <a:t>SKB Sundsvall IF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97397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sz="8500" dirty="0"/>
              <a:t>Klockarbergets BK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258546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Timrå IBC</vt:lpstr>
      <vt:lpstr>Timrå IBC</vt:lpstr>
      <vt:lpstr>Timrå IBC</vt:lpstr>
      <vt:lpstr>Vattjoms IK</vt:lpstr>
      <vt:lpstr>Sundsvalls IBF</vt:lpstr>
      <vt:lpstr>Sundsvall City IBC</vt:lpstr>
      <vt:lpstr>IBK Härnösand</vt:lpstr>
      <vt:lpstr>SKB Sundsvall IF</vt:lpstr>
      <vt:lpstr>Klockarbergets BK</vt:lpstr>
      <vt:lpstr>Örnsköldsvik IBK</vt:lpstr>
      <vt:lpstr>Höglands AIF</vt:lpstr>
      <vt:lpstr>Moälvens IBK</vt:lpstr>
      <vt:lpstr>Sundsvall FBC</vt:lpstr>
      <vt:lpstr>FBC Lo</vt:lpstr>
      <vt:lpstr>FBC Nordic</vt:lpstr>
      <vt:lpstr>Sundsvall GBK</vt:lpstr>
      <vt:lpstr>Domare</vt:lpstr>
    </vt:vector>
  </TitlesOfParts>
  <Company>TeliaSonera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Timrå IBC</dc:title>
  <dc:creator>Andersson, Helen I.</dc:creator>
  <cp:lastModifiedBy>JÄDER Jerker</cp:lastModifiedBy>
  <cp:revision>2</cp:revision>
  <dcterms:created xsi:type="dcterms:W3CDTF">2014-10-08T13:17:13Z</dcterms:created>
  <dcterms:modified xsi:type="dcterms:W3CDTF">2023-01-06T12:37:36Z</dcterms:modified>
</cp:coreProperties>
</file>