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82" r:id="rId3"/>
    <p:sldId id="316" r:id="rId4"/>
    <p:sldId id="308" r:id="rId5"/>
    <p:sldId id="306" r:id="rId6"/>
    <p:sldId id="322" r:id="rId7"/>
    <p:sldId id="317" r:id="rId8"/>
    <p:sldId id="321" r:id="rId9"/>
    <p:sldId id="318" r:id="rId10"/>
    <p:sldId id="320" r:id="rId11"/>
    <p:sldId id="319" r:id="rId12"/>
    <p:sldId id="300" r:id="rId13"/>
    <p:sldId id="312" r:id="rId14"/>
    <p:sldId id="311" r:id="rId15"/>
    <p:sldId id="323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CA146-60C3-4C86-AD60-71D55998CC76}" type="datetimeFigureOut">
              <a:rPr lang="sv-SE" smtClean="0"/>
              <a:t>2022-09-20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89B47-000D-4BD1-A09A-1B83B0060B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2629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79BD1-89AE-44AA-A0FB-4727A6D7C941}" type="datetime1">
              <a:rPr lang="sv-SE" smtClean="0"/>
              <a:t>2022-09-20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369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BBAF-6A43-4EB7-992A-9C7A38CE4F12}" type="datetime1">
              <a:rPr lang="sv-SE" smtClean="0"/>
              <a:t>2022-09-20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2502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6B3F7-5A1F-4098-9A5E-06A2BA3E9FF6}" type="datetime1">
              <a:rPr lang="sv-SE" smtClean="0"/>
              <a:t>2022-09-20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950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204F-1DB5-4E45-B3C7-652723001E21}" type="datetime1">
              <a:rPr lang="sv-SE" smtClean="0"/>
              <a:t>2022-09-20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735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347A-5870-4ECE-8FBC-B314152BB04D}" type="datetime1">
              <a:rPr lang="sv-SE" smtClean="0"/>
              <a:t>2022-09-20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443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02B3C-2B60-47A9-B3B9-2EFB08E60CAD}" type="datetime1">
              <a:rPr lang="sv-SE" smtClean="0"/>
              <a:t>2022-09-20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3667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2BCAC-A68E-4AAE-9A89-57DC9A93B10F}" type="datetime1">
              <a:rPr lang="sv-SE" smtClean="0"/>
              <a:t>2022-09-20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7417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87E1-A1A2-4389-9297-68A2E57A66E6}" type="datetime1">
              <a:rPr lang="sv-SE" smtClean="0"/>
              <a:t>2022-09-20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275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D79B4-56F2-4297-826F-E4F13ECC1E66}" type="datetime1">
              <a:rPr lang="sv-SE" smtClean="0"/>
              <a:t>2022-09-20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9950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245B-306B-47DA-9D9E-8B133B1575F2}" type="datetime1">
              <a:rPr lang="sv-SE" smtClean="0"/>
              <a:t>2022-09-20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536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6CD2-1B00-4BEC-A1E2-E4BA01EA34B3}" type="datetime1">
              <a:rPr lang="sv-SE" smtClean="0"/>
              <a:t>2022-09-20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740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AA62A-18DA-4412-B8F0-01762AA88957}" type="datetime1">
              <a:rPr lang="sv-SE" smtClean="0"/>
              <a:t>2022-09-20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5109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utbildning.sisuforlag.se/rfsisu/idrottens-webbar/trygg-och-inkluderande-idrott/skapa-trygga-och-inkluderande-miljoer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Glädje, gemenskap, respekt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Ledarmöte Timrå IBC</a:t>
            </a:r>
          </a:p>
          <a:p>
            <a:r>
              <a:rPr lang="sv-SE" dirty="0">
                <a:cs typeface="Calibri"/>
              </a:rPr>
              <a:t>2022-09-19</a:t>
            </a:r>
          </a:p>
        </p:txBody>
      </p:sp>
      <p:pic>
        <p:nvPicPr>
          <p:cNvPr id="6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703597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cs typeface="Calibri"/>
              </a:rPr>
              <a:t>Kassörsmöte (datum kommer)</a:t>
            </a:r>
          </a:p>
          <a:p>
            <a:pPr lvl="1"/>
            <a:r>
              <a:rPr lang="sv-SE" dirty="0">
                <a:cs typeface="Calibri"/>
              </a:rPr>
              <a:t>Informationsdokument</a:t>
            </a:r>
          </a:p>
          <a:p>
            <a:pPr lvl="1"/>
            <a:r>
              <a:rPr lang="sv-SE" dirty="0">
                <a:cs typeface="Calibri"/>
              </a:rPr>
              <a:t>Ekonomidokumenten på laget.se</a:t>
            </a:r>
          </a:p>
          <a:p>
            <a:endParaRPr lang="sv-SE" dirty="0"/>
          </a:p>
          <a:p>
            <a:r>
              <a:rPr lang="sv-SE" dirty="0"/>
              <a:t>Nyheter</a:t>
            </a:r>
          </a:p>
          <a:p>
            <a:pPr lvl="1"/>
            <a:r>
              <a:rPr lang="sv-SE" dirty="0"/>
              <a:t>Sammanställning över bokföringen ska finnas i alla lagpärmar</a:t>
            </a:r>
          </a:p>
          <a:p>
            <a:pPr lvl="2"/>
            <a:r>
              <a:rPr lang="sv-SE" dirty="0"/>
              <a:t>Mall på laget.se kommer att revideras</a:t>
            </a:r>
          </a:p>
          <a:p>
            <a:pPr lvl="1"/>
            <a:r>
              <a:rPr lang="sv-SE" dirty="0"/>
              <a:t>Bokföring för maj – december 2022 kommer att ske i januari 2023</a:t>
            </a:r>
          </a:p>
          <a:p>
            <a:pPr lvl="2"/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612208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Föreningens värderingar – trygg idrottsmiljö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sv-SE" dirty="0">
                <a:cs typeface="Calibri"/>
              </a:rPr>
              <a:t>Glädje – Gemenskap – Respekt</a:t>
            </a:r>
          </a:p>
          <a:p>
            <a:endParaRPr lang="sv-SE" dirty="0">
              <a:cs typeface="Calibri"/>
            </a:endParaRPr>
          </a:p>
          <a:p>
            <a:r>
              <a:rPr lang="sv-SE" dirty="0">
                <a:cs typeface="Calibri"/>
              </a:rPr>
              <a:t>Innebandyn ska vara en trygg miljö för alla</a:t>
            </a:r>
          </a:p>
          <a:p>
            <a:pPr lvl="1"/>
            <a:r>
              <a:rPr lang="sv-SE" dirty="0">
                <a:cs typeface="Calibri"/>
              </a:rPr>
              <a:t>Se igenom Timrå IBC:s policy på hemsidan (</a:t>
            </a:r>
            <a:r>
              <a:rPr lang="sv-SE" i="1" dirty="0">
                <a:cs typeface="Calibri"/>
              </a:rPr>
              <a:t>Dokument</a:t>
            </a:r>
            <a:r>
              <a:rPr lang="sv-SE" dirty="0">
                <a:cs typeface="Calibri"/>
              </a:rPr>
              <a:t>)</a:t>
            </a:r>
          </a:p>
          <a:p>
            <a:pPr lvl="1"/>
            <a:r>
              <a:rPr lang="sv-SE" dirty="0">
                <a:cs typeface="Calibri"/>
              </a:rPr>
              <a:t>Bekanta er med materialet </a:t>
            </a:r>
            <a:r>
              <a:rPr lang="sv-SE" dirty="0">
                <a:hlinkClick r:id="rId2"/>
              </a:rPr>
              <a:t>Skapa trygga och inkluderande miljöer (sisuforlag.se)</a:t>
            </a:r>
            <a:endParaRPr lang="sv-SE" dirty="0"/>
          </a:p>
          <a:p>
            <a:pPr lvl="1"/>
            <a:r>
              <a:rPr lang="sv-SE" dirty="0">
                <a:cs typeface="Calibri"/>
              </a:rPr>
              <a:t>Hur väl efterlever vi våra ledord? Vilken känsla förmedlar vi vid träning, på match och i omklädningsrum? Vad skulle behöva ändras för att Timrå IBC ska vara det självklara valet?</a:t>
            </a:r>
          </a:p>
          <a:p>
            <a:pPr lvl="1"/>
            <a:r>
              <a:rPr lang="sv-SE" dirty="0">
                <a:cs typeface="Calibri"/>
              </a:rPr>
              <a:t>Sprid våra ledord på föräldramöten, bjud gärna in styrelsen.</a:t>
            </a:r>
          </a:p>
          <a:p>
            <a:endParaRPr lang="sv-SE" dirty="0">
              <a:cs typeface="Calibri"/>
            </a:endParaRPr>
          </a:p>
          <a:p>
            <a:r>
              <a:rPr lang="sv-SE" dirty="0">
                <a:cs typeface="Calibri"/>
              </a:rPr>
              <a:t>Våra ledord ska prägla även samtalen i våra omklädningsrum</a:t>
            </a:r>
          </a:p>
          <a:p>
            <a:pPr marL="0" indent="0">
              <a:buNone/>
            </a:pPr>
            <a:endParaRPr lang="sv-SE" dirty="0">
              <a:cs typeface="Calibri"/>
            </a:endParaRPr>
          </a:p>
          <a:p>
            <a:r>
              <a:rPr lang="sv-SE" dirty="0">
                <a:cs typeface="Calibri"/>
              </a:rPr>
              <a:t>Reagera på språkbruk </a:t>
            </a:r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296502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Rapport från distriktet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sv-SE" dirty="0"/>
              <a:t>Ny regelbok</a:t>
            </a:r>
          </a:p>
          <a:p>
            <a:r>
              <a:rPr lang="sv-SE" dirty="0"/>
              <a:t>Två matchvärdar vid varje tillfälle</a:t>
            </a:r>
          </a:p>
          <a:p>
            <a:r>
              <a:rPr lang="sv-SE" dirty="0"/>
              <a:t>Filma matcher</a:t>
            </a:r>
          </a:p>
          <a:p>
            <a:r>
              <a:rPr lang="sv-SE" dirty="0"/>
              <a:t>Straffavgift återinförs för sena matchflyttar – stås av lagen</a:t>
            </a:r>
          </a:p>
          <a:p>
            <a:r>
              <a:rPr lang="sv-SE" dirty="0"/>
              <a:t>Anmäl </a:t>
            </a:r>
            <a:r>
              <a:rPr lang="sv-SE" dirty="0" err="1"/>
              <a:t>lärgrupper</a:t>
            </a:r>
            <a:r>
              <a:rPr lang="sv-SE" dirty="0"/>
              <a:t> vid uppmaning – bidrar till att kostnaden till VIBF kan hållas nere</a:t>
            </a:r>
          </a:p>
          <a:p>
            <a:r>
              <a:rPr lang="sv-SE" dirty="0"/>
              <a:t>Återstartsarbete</a:t>
            </a:r>
          </a:p>
          <a:p>
            <a:pPr lvl="1"/>
            <a:r>
              <a:rPr lang="sv-SE" dirty="0">
                <a:cs typeface="Calibri"/>
              </a:rPr>
              <a:t>Skolbesök organiserade av VIBF med deltagande från Timrå IBC</a:t>
            </a:r>
          </a:p>
          <a:p>
            <a:pPr lvl="1"/>
            <a:r>
              <a:rPr lang="sv-SE" dirty="0">
                <a:cs typeface="Calibri"/>
              </a:rPr>
              <a:t>Kontaktuppgifter till lagen lämnas ut</a:t>
            </a:r>
          </a:p>
          <a:p>
            <a:pPr lvl="1"/>
            <a:r>
              <a:rPr lang="sv-SE" dirty="0">
                <a:cs typeface="Calibri"/>
              </a:rPr>
              <a:t>Någon eller ett par äldre spelare deltar i besöken och berättar om innebandy</a:t>
            </a:r>
          </a:p>
          <a:p>
            <a:pPr lvl="1"/>
            <a:r>
              <a:rPr lang="sv-SE" dirty="0">
                <a:cs typeface="Calibri"/>
              </a:rPr>
              <a:t>Gärna någon vuxen från föreningen</a:t>
            </a:r>
          </a:p>
          <a:p>
            <a:endParaRPr lang="sv-SE" i="1" dirty="0">
              <a:cs typeface="Calibri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467403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Rapport från distriktet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Domarsituationen</a:t>
            </a:r>
          </a:p>
          <a:p>
            <a:pPr lvl="1"/>
            <a:r>
              <a:rPr lang="sv-SE" dirty="0">
                <a:cs typeface="Calibri"/>
              </a:rPr>
              <a:t>Kritisk, i synnerhet på seniornivå</a:t>
            </a:r>
          </a:p>
          <a:p>
            <a:pPr lvl="1"/>
            <a:r>
              <a:rPr lang="sv-SE" dirty="0">
                <a:cs typeface="Calibri"/>
              </a:rPr>
              <a:t>Oacceptabel kommunikation med domare</a:t>
            </a:r>
          </a:p>
          <a:p>
            <a:pPr lvl="1"/>
            <a:r>
              <a:rPr lang="sv-SE" u="sng" dirty="0">
                <a:cs typeface="Calibri"/>
              </a:rPr>
              <a:t>Skriftlig kommunikation med domare efter match skall hädanefter ske via föreningsstyrelse</a:t>
            </a:r>
          </a:p>
          <a:p>
            <a:pPr lvl="1"/>
            <a:r>
              <a:rPr lang="sv-SE" u="sng" dirty="0">
                <a:cs typeface="Calibri"/>
              </a:rPr>
              <a:t>Var goda föredömen och tillrättavisa dem som på sociala medier eller på annat sätt kommenterar domarinsatser </a:t>
            </a:r>
          </a:p>
          <a:p>
            <a:pPr lvl="1"/>
            <a:r>
              <a:rPr lang="sv-SE" u="sng" dirty="0">
                <a:cs typeface="Calibri"/>
              </a:rPr>
              <a:t>Vårda föreningens varumärke</a:t>
            </a:r>
          </a:p>
          <a:p>
            <a:pPr lvl="1"/>
            <a:r>
              <a:rPr lang="sv-SE" u="sng" dirty="0">
                <a:cs typeface="Calibri"/>
              </a:rPr>
              <a:t>Ge gärna positiv återkoppling till domare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238465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Förråden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sv-SE" dirty="0">
                <a:cs typeface="Calibri"/>
              </a:rPr>
              <a:t>Om någon vill spara priser som finns i förråden, tag hand om dessa innan den 31 oktober</a:t>
            </a:r>
          </a:p>
          <a:p>
            <a:pPr lvl="1"/>
            <a:r>
              <a:rPr lang="sv-SE" dirty="0">
                <a:cs typeface="Calibri"/>
              </a:rPr>
              <a:t>Sedan slängs de</a:t>
            </a:r>
          </a:p>
          <a:p>
            <a:r>
              <a:rPr lang="sv-SE" dirty="0">
                <a:cs typeface="Calibri"/>
              </a:rPr>
              <a:t>Har alla lag en varsin vagn?</a:t>
            </a:r>
          </a:p>
          <a:p>
            <a:r>
              <a:rPr lang="sv-SE" dirty="0">
                <a:cs typeface="Calibri"/>
              </a:rPr>
              <a:t>Västar, målvaktsutrustningar och vattenflaskor finns att låna i förråden. </a:t>
            </a:r>
          </a:p>
          <a:p>
            <a:pPr lvl="1"/>
            <a:r>
              <a:rPr lang="sv-SE" dirty="0">
                <a:cs typeface="Calibri"/>
              </a:rPr>
              <a:t>Vissa tröjor och utrustningar kan må bra av en tvätt</a:t>
            </a:r>
          </a:p>
          <a:p>
            <a:r>
              <a:rPr lang="sv-SE" dirty="0">
                <a:cs typeface="Calibri"/>
              </a:rPr>
              <a:t>Föreningen avser att söka bidrag för inköp av glasögon, klubbor och bollar till prova på-verksamhet </a:t>
            </a:r>
          </a:p>
          <a:p>
            <a:pPr lvl="1"/>
            <a:r>
              <a:rPr lang="sv-SE" dirty="0">
                <a:cs typeface="Calibri"/>
              </a:rPr>
              <a:t>Leveranstiderna är </a:t>
            </a:r>
            <a:r>
              <a:rPr lang="sv-SE">
                <a:cs typeface="Calibri"/>
              </a:rPr>
              <a:t>dock långa</a:t>
            </a:r>
            <a:endParaRPr lang="sv-SE" dirty="0">
              <a:cs typeface="Calibri"/>
            </a:endParaRPr>
          </a:p>
          <a:p>
            <a:endParaRPr lang="sv-SE" dirty="0">
              <a:cs typeface="Calibri"/>
            </a:endParaRPr>
          </a:p>
          <a:p>
            <a:pPr marL="0" indent="0">
              <a:buNone/>
            </a:pPr>
            <a:endParaRPr lang="sv-SE" dirty="0">
              <a:cs typeface="Calibri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033079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cs typeface="Calibri"/>
              </a:rPr>
              <a:t>Försäljningar</a:t>
            </a:r>
          </a:p>
          <a:p>
            <a:pPr lvl="1"/>
            <a:r>
              <a:rPr lang="sv-SE" dirty="0">
                <a:cs typeface="Calibri"/>
              </a:rPr>
              <a:t>Föreningen får ständigt erbjudanden – hur önskar ni att vi tar dessa vidare?</a:t>
            </a:r>
          </a:p>
          <a:p>
            <a:r>
              <a:rPr lang="sv-SE" dirty="0">
                <a:cs typeface="Calibri"/>
              </a:rPr>
              <a:t>Möjlighet att diskutera mellan lagen</a:t>
            </a:r>
          </a:p>
          <a:p>
            <a:r>
              <a:rPr lang="sv-SE" dirty="0">
                <a:cs typeface="Calibri"/>
              </a:rPr>
              <a:t>Behöver någon en snabbkurs i</a:t>
            </a:r>
          </a:p>
          <a:p>
            <a:pPr lvl="1"/>
            <a:r>
              <a:rPr lang="sv-SE" dirty="0">
                <a:cs typeface="Calibri"/>
              </a:rPr>
              <a:t>Närvarorapportering</a:t>
            </a:r>
          </a:p>
          <a:p>
            <a:pPr lvl="1"/>
            <a:r>
              <a:rPr lang="sv-SE" dirty="0">
                <a:cs typeface="Calibri"/>
              </a:rPr>
              <a:t>IBIS</a:t>
            </a:r>
          </a:p>
          <a:p>
            <a:pPr lvl="1"/>
            <a:r>
              <a:rPr lang="sv-SE" dirty="0">
                <a:cs typeface="Calibri"/>
              </a:rPr>
              <a:t>Laget.se</a:t>
            </a:r>
          </a:p>
          <a:p>
            <a:r>
              <a:rPr lang="sv-SE" dirty="0">
                <a:cs typeface="Calibri"/>
              </a:rPr>
              <a:t>Behöver någon få en uppfattning om status för ledarlicenser i laget?</a:t>
            </a:r>
          </a:p>
          <a:p>
            <a:pPr marL="0" indent="0">
              <a:buNone/>
            </a:pPr>
            <a:endParaRPr lang="sv-SE" dirty="0">
              <a:cs typeface="Calibri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764357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sv-SE" dirty="0"/>
              <a:t>Middag</a:t>
            </a:r>
          </a:p>
          <a:p>
            <a:r>
              <a:rPr lang="sv-SE" dirty="0">
                <a:cs typeface="Calibri"/>
              </a:rPr>
              <a:t>Presentation av deltagare</a:t>
            </a:r>
          </a:p>
          <a:p>
            <a:r>
              <a:rPr lang="sv-SE" dirty="0">
                <a:cs typeface="Calibri"/>
              </a:rPr>
              <a:t>Information från föreningen</a:t>
            </a:r>
          </a:p>
          <a:p>
            <a:pPr lvl="1"/>
            <a:r>
              <a:rPr lang="sv-SE" dirty="0">
                <a:cs typeface="Calibri"/>
              </a:rPr>
              <a:t>Jerker </a:t>
            </a:r>
          </a:p>
          <a:p>
            <a:pPr lvl="1"/>
            <a:r>
              <a:rPr lang="sv-SE" dirty="0">
                <a:cs typeface="Calibri"/>
              </a:rPr>
              <a:t>Charlotte</a:t>
            </a:r>
          </a:p>
          <a:p>
            <a:r>
              <a:rPr lang="sv-SE" dirty="0">
                <a:cs typeface="Calibri"/>
              </a:rPr>
              <a:t>Utbildningar</a:t>
            </a:r>
          </a:p>
          <a:p>
            <a:r>
              <a:rPr lang="sv-SE" dirty="0">
                <a:cs typeface="Calibri"/>
              </a:rPr>
              <a:t>Inför division 1-säsongerna – våra A-lag uppdaterar</a:t>
            </a:r>
          </a:p>
          <a:p>
            <a:r>
              <a:rPr lang="sv-SE" dirty="0">
                <a:cs typeface="Calibri"/>
              </a:rPr>
              <a:t>Läget i lagen</a:t>
            </a:r>
          </a:p>
          <a:p>
            <a:r>
              <a:rPr lang="sv-SE" dirty="0">
                <a:cs typeface="Calibri"/>
              </a:rPr>
              <a:t>Övriga frågor</a:t>
            </a:r>
          </a:p>
          <a:p>
            <a:r>
              <a:rPr lang="sv-SE" dirty="0">
                <a:cs typeface="Calibri"/>
              </a:rPr>
              <a:t>Möjlighet att få en ytlig snabbkurs i IBIS och laget.se</a:t>
            </a:r>
          </a:p>
          <a:p>
            <a:endParaRPr lang="sv-SE" dirty="0">
              <a:cs typeface="Calibri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871257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Läget i föreningen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2 seniorlag</a:t>
            </a:r>
          </a:p>
          <a:p>
            <a:endParaRPr lang="sv-SE" dirty="0"/>
          </a:p>
          <a:p>
            <a:r>
              <a:rPr lang="sv-SE" dirty="0">
                <a:cs typeface="Calibri"/>
              </a:rPr>
              <a:t>10 junior- och ungdomslag</a:t>
            </a:r>
          </a:p>
          <a:p>
            <a:pPr lvl="1"/>
            <a:r>
              <a:rPr lang="sv-SE" dirty="0">
                <a:cs typeface="Calibri"/>
              </a:rPr>
              <a:t>P06/07 uppdelat mellan HJ och tidigare P08</a:t>
            </a:r>
          </a:p>
          <a:p>
            <a:endParaRPr lang="sv-SE" dirty="0">
              <a:cs typeface="Calibri"/>
            </a:endParaRPr>
          </a:p>
          <a:p>
            <a:r>
              <a:rPr lang="sv-SE" dirty="0">
                <a:cs typeface="Calibri"/>
              </a:rPr>
              <a:t>Coronarestriktioner borttagna under våren</a:t>
            </a:r>
          </a:p>
          <a:p>
            <a:endParaRPr lang="sv-SE" dirty="0">
              <a:cs typeface="Calibri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71490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Läget i föreningen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sv-SE" dirty="0"/>
              <a:t>Styrelse vald vid årsmöte hölls den 21 juni. Vi träffas en gång i månaden</a:t>
            </a:r>
          </a:p>
          <a:p>
            <a:pPr lvl="1"/>
            <a:r>
              <a:rPr lang="sv-SE" dirty="0">
                <a:cs typeface="Calibri"/>
              </a:rPr>
              <a:t>Jerker Jäder – ordförande</a:t>
            </a:r>
          </a:p>
          <a:p>
            <a:pPr lvl="1"/>
            <a:r>
              <a:rPr lang="sv-SE" dirty="0">
                <a:cs typeface="Calibri"/>
              </a:rPr>
              <a:t>Victoria Brundin – vice ordförande</a:t>
            </a:r>
          </a:p>
          <a:p>
            <a:pPr lvl="1"/>
            <a:r>
              <a:rPr lang="sv-SE" dirty="0">
                <a:cs typeface="Calibri"/>
              </a:rPr>
              <a:t>Charlotte Bergfors – kassör</a:t>
            </a:r>
          </a:p>
          <a:p>
            <a:pPr lvl="1"/>
            <a:r>
              <a:rPr lang="sv-SE" dirty="0">
                <a:cs typeface="Calibri"/>
              </a:rPr>
              <a:t>Kristofer Engstrand – sekreterare</a:t>
            </a:r>
          </a:p>
          <a:p>
            <a:pPr lvl="1"/>
            <a:r>
              <a:rPr lang="sv-SE" dirty="0">
                <a:cs typeface="Calibri"/>
              </a:rPr>
              <a:t>Pär Gustafsson – ledamot</a:t>
            </a:r>
          </a:p>
          <a:p>
            <a:pPr lvl="1"/>
            <a:r>
              <a:rPr lang="sv-SE" dirty="0">
                <a:cs typeface="Calibri"/>
              </a:rPr>
              <a:t>Tony Edlund – sportchef</a:t>
            </a:r>
          </a:p>
          <a:p>
            <a:pPr lvl="1"/>
            <a:r>
              <a:rPr lang="sv-SE" dirty="0">
                <a:cs typeface="Calibri"/>
              </a:rPr>
              <a:t>Stephanie </a:t>
            </a:r>
            <a:r>
              <a:rPr lang="sv-SE" dirty="0" err="1">
                <a:cs typeface="Calibri"/>
              </a:rPr>
              <a:t>Mitrovic</a:t>
            </a:r>
            <a:r>
              <a:rPr lang="sv-SE" dirty="0">
                <a:cs typeface="Calibri"/>
              </a:rPr>
              <a:t> – (</a:t>
            </a:r>
            <a:r>
              <a:rPr lang="sv-SE" dirty="0" err="1">
                <a:cs typeface="Calibri"/>
              </a:rPr>
              <a:t>adj</a:t>
            </a:r>
            <a:r>
              <a:rPr lang="sv-SE" dirty="0">
                <a:cs typeface="Calibri"/>
              </a:rPr>
              <a:t>) ledamot</a:t>
            </a:r>
          </a:p>
          <a:p>
            <a:endParaRPr lang="sv-SE" dirty="0">
              <a:cs typeface="Calibri"/>
            </a:endParaRPr>
          </a:p>
          <a:p>
            <a:r>
              <a:rPr lang="sv-SE" dirty="0">
                <a:cs typeface="Calibri"/>
              </a:rPr>
              <a:t>Valberedning VAKANT</a:t>
            </a:r>
          </a:p>
          <a:p>
            <a:endParaRPr lang="sv-SE" dirty="0">
              <a:cs typeface="Calibri"/>
            </a:endParaRPr>
          </a:p>
          <a:p>
            <a:r>
              <a:rPr lang="sv-SE" dirty="0">
                <a:cs typeface="Calibri"/>
              </a:rPr>
              <a:t>Livsviktiga, föreningsövergripande roller utanför styrelsen</a:t>
            </a:r>
          </a:p>
          <a:p>
            <a:pPr lvl="1"/>
            <a:r>
              <a:rPr lang="sv-SE" dirty="0">
                <a:cs typeface="Calibri"/>
              </a:rPr>
              <a:t>Ingela Asplund – utbildningsansvarig</a:t>
            </a:r>
          </a:p>
          <a:p>
            <a:pPr lvl="1"/>
            <a:r>
              <a:rPr lang="sv-SE" dirty="0">
                <a:cs typeface="Calibri"/>
              </a:rPr>
              <a:t>Lars Andersson - hallbokningsansvarig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669269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Läget i föreningen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Andra livsviktiga personer:</a:t>
            </a:r>
            <a:endParaRPr lang="sv-SE" dirty="0">
              <a:cs typeface="Calibri"/>
            </a:endParaRPr>
          </a:p>
          <a:p>
            <a:pPr lvl="1"/>
            <a:r>
              <a:rPr lang="sv-SE" dirty="0">
                <a:cs typeface="Calibri"/>
              </a:rPr>
              <a:t>Tränare</a:t>
            </a:r>
          </a:p>
          <a:p>
            <a:pPr lvl="1"/>
            <a:r>
              <a:rPr lang="sv-SE" dirty="0">
                <a:cs typeface="Calibri"/>
              </a:rPr>
              <a:t>Lagledare</a:t>
            </a:r>
          </a:p>
          <a:p>
            <a:pPr lvl="1"/>
            <a:r>
              <a:rPr lang="sv-SE" dirty="0">
                <a:cs typeface="Calibri"/>
              </a:rPr>
              <a:t>Kassörer</a:t>
            </a:r>
          </a:p>
          <a:p>
            <a:pPr lvl="1"/>
            <a:r>
              <a:rPr lang="sv-SE" dirty="0" err="1">
                <a:cs typeface="Calibri"/>
              </a:rPr>
              <a:t>Materialare</a:t>
            </a:r>
            <a:endParaRPr lang="sv-SE" dirty="0">
              <a:cs typeface="Calibri"/>
            </a:endParaRPr>
          </a:p>
          <a:p>
            <a:pPr lvl="1"/>
            <a:r>
              <a:rPr lang="sv-SE" dirty="0">
                <a:cs typeface="Calibri"/>
              </a:rPr>
              <a:t>Evenemangs- och försäljningsansvariga</a:t>
            </a:r>
          </a:p>
          <a:p>
            <a:pPr lvl="1"/>
            <a:r>
              <a:rPr lang="sv-SE" dirty="0">
                <a:cs typeface="Calibri"/>
              </a:rPr>
              <a:t>…och alla spelare</a:t>
            </a:r>
          </a:p>
          <a:p>
            <a:pPr lvl="1"/>
            <a:r>
              <a:rPr lang="sv-SE" dirty="0">
                <a:cs typeface="Calibri"/>
              </a:rPr>
              <a:t>Alla andra</a:t>
            </a:r>
          </a:p>
          <a:p>
            <a:r>
              <a:rPr lang="sv-SE" dirty="0">
                <a:cs typeface="Calibri"/>
              </a:rPr>
              <a:t>Tack på förhand för ert engagemang och ert tålamod med oss</a:t>
            </a:r>
          </a:p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026364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Inför säsongen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cs typeface="Calibri"/>
              </a:rPr>
              <a:t>Utdrag ur belastningsregistret</a:t>
            </a:r>
          </a:p>
          <a:p>
            <a:pPr lvl="1"/>
            <a:r>
              <a:rPr lang="sv-SE" u="sng" dirty="0">
                <a:cs typeface="Calibri"/>
              </a:rPr>
              <a:t>Nya ledare ska visa upp utdrag för Jerker eller Pär Gustafsson senast den 31 oktober</a:t>
            </a:r>
          </a:p>
          <a:p>
            <a:r>
              <a:rPr lang="sv-SE" dirty="0">
                <a:cs typeface="Calibri"/>
              </a:rPr>
              <a:t>Läs också igenom, och efterlev, föreningens alkohol- och drogpolicy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539172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Inför säsongen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cs typeface="Calibri"/>
              </a:rPr>
              <a:t>Lagpärmsmaterial finns på laget.se/dokument</a:t>
            </a:r>
          </a:p>
          <a:p>
            <a:pPr lvl="1"/>
            <a:r>
              <a:rPr lang="sv-SE" dirty="0">
                <a:cs typeface="Calibri"/>
              </a:rPr>
              <a:t>Innehåller information om de olika rollerna i ett lag</a:t>
            </a:r>
          </a:p>
          <a:p>
            <a:pPr lvl="1"/>
            <a:r>
              <a:rPr lang="sv-SE" dirty="0">
                <a:cs typeface="Calibri"/>
              </a:rPr>
              <a:t>Förhoppningsvis ett stöd i kommunikationen med föräldrar – i synnerhet för nya lag</a:t>
            </a:r>
          </a:p>
          <a:p>
            <a:pPr lvl="1"/>
            <a:endParaRPr lang="sv-SE" dirty="0">
              <a:cs typeface="Calibri"/>
            </a:endParaRPr>
          </a:p>
          <a:p>
            <a:r>
              <a:rPr lang="sv-SE" dirty="0">
                <a:cs typeface="Calibri"/>
              </a:rPr>
              <a:t>Vi uppdaterar dokumenten på hemsidan – ha tålamod</a:t>
            </a:r>
          </a:p>
          <a:p>
            <a:pPr marL="0" indent="0">
              <a:buNone/>
            </a:pPr>
            <a:endParaRPr lang="sv-SE" dirty="0">
              <a:cs typeface="Calibri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67142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Inför säsongen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cs typeface="Calibri"/>
              </a:rPr>
              <a:t>Utbildningar</a:t>
            </a:r>
          </a:p>
          <a:p>
            <a:pPr lvl="1"/>
            <a:r>
              <a:rPr lang="sv-SE" dirty="0">
                <a:cs typeface="Calibri"/>
              </a:rPr>
              <a:t>Timrå IBC värdesätter utbildning för ledarna</a:t>
            </a:r>
          </a:p>
          <a:p>
            <a:pPr lvl="1"/>
            <a:r>
              <a:rPr lang="sv-SE" dirty="0">
                <a:cs typeface="Calibri"/>
              </a:rPr>
              <a:t>Säkerställ att det vid match finns minst en licensierad ledare i båset</a:t>
            </a:r>
          </a:p>
          <a:p>
            <a:pPr lvl="1"/>
            <a:r>
              <a:rPr lang="sv-SE" dirty="0">
                <a:cs typeface="Calibri"/>
              </a:rPr>
              <a:t>Anmäl er till och genomför utbildningar för er nivå</a:t>
            </a:r>
          </a:p>
          <a:p>
            <a:pPr lvl="1"/>
            <a:r>
              <a:rPr lang="sv-SE" dirty="0">
                <a:cs typeface="Calibri"/>
              </a:rPr>
              <a:t>Jerker kan upplysa om licensstatus</a:t>
            </a:r>
          </a:p>
          <a:p>
            <a:pPr lvl="1"/>
            <a:r>
              <a:rPr lang="sv-SE" dirty="0">
                <a:cs typeface="Calibri"/>
              </a:rPr>
              <a:t>Ingela kan ovanstående och mycket mer</a:t>
            </a:r>
          </a:p>
          <a:p>
            <a:r>
              <a:rPr lang="sv-SE" dirty="0">
                <a:cs typeface="Calibri"/>
              </a:rPr>
              <a:t>Fram till årsskiftet är ledarutbildningar kraftigt rabatterade</a:t>
            </a:r>
          </a:p>
          <a:p>
            <a:pPr lvl="1"/>
            <a:r>
              <a:rPr lang="sv-SE" dirty="0">
                <a:cs typeface="Calibri"/>
              </a:rPr>
              <a:t>Föreningen får utbildade ledare och mer pengar över</a:t>
            </a: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176297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sv-SE" dirty="0">
                <a:cs typeface="Calibri"/>
              </a:rPr>
              <a:t>Ekonomisk status</a:t>
            </a:r>
          </a:p>
          <a:p>
            <a:r>
              <a:rPr lang="sv-SE" dirty="0">
                <a:cs typeface="Calibri"/>
              </a:rPr>
              <a:t>Förväntningar på lagen</a:t>
            </a:r>
          </a:p>
          <a:p>
            <a:pPr lvl="1"/>
            <a:r>
              <a:rPr lang="sv-SE" dirty="0">
                <a:cs typeface="Calibri"/>
              </a:rPr>
              <a:t>God ordning på bokföring</a:t>
            </a:r>
          </a:p>
          <a:p>
            <a:pPr lvl="1"/>
            <a:r>
              <a:rPr lang="sv-SE" dirty="0">
                <a:cs typeface="Calibri"/>
              </a:rPr>
              <a:t>Avboka halltider som inte utnyttjas</a:t>
            </a:r>
          </a:p>
          <a:p>
            <a:pPr lvl="1"/>
            <a:r>
              <a:rPr lang="sv-SE" dirty="0">
                <a:cs typeface="Calibri"/>
              </a:rPr>
              <a:t>Registrera närvaro</a:t>
            </a:r>
          </a:p>
          <a:p>
            <a:pPr lvl="1"/>
            <a:r>
              <a:rPr lang="sv-SE" dirty="0">
                <a:cs typeface="Calibri"/>
              </a:rPr>
              <a:t>Nödvändigt för LOK-stöd</a:t>
            </a:r>
          </a:p>
          <a:p>
            <a:pPr lvl="2"/>
            <a:r>
              <a:rPr lang="sv-SE" dirty="0">
                <a:cs typeface="Calibri"/>
              </a:rPr>
              <a:t>Utse en ansvarig för närvarorapportering</a:t>
            </a:r>
          </a:p>
          <a:p>
            <a:pPr lvl="2"/>
            <a:r>
              <a:rPr lang="sv-SE" dirty="0">
                <a:cs typeface="Calibri"/>
              </a:rPr>
              <a:t>Kom ihåg att avmarkera rutan för LOK-stödsaktivitet om det inte är en stödberättigad aktivitet</a:t>
            </a:r>
          </a:p>
          <a:p>
            <a:pPr lvl="2"/>
            <a:r>
              <a:rPr lang="sv-SE" dirty="0" err="1">
                <a:cs typeface="Calibri"/>
              </a:rPr>
              <a:t>Lagjobb</a:t>
            </a:r>
            <a:r>
              <a:rPr lang="sv-SE" dirty="0">
                <a:cs typeface="Calibri"/>
              </a:rPr>
              <a:t> är inte en lok-</a:t>
            </a:r>
            <a:r>
              <a:rPr lang="sv-SE" dirty="0" err="1">
                <a:cs typeface="Calibri"/>
              </a:rPr>
              <a:t>stödsberättigad</a:t>
            </a:r>
            <a:r>
              <a:rPr lang="sv-SE" dirty="0">
                <a:cs typeface="Calibri"/>
              </a:rPr>
              <a:t> verksamhet</a:t>
            </a:r>
          </a:p>
          <a:p>
            <a:pPr lvl="2"/>
            <a:r>
              <a:rPr lang="sv-SE" dirty="0">
                <a:cs typeface="Calibri"/>
              </a:rPr>
              <a:t>Lag som systematiskt underpresterar i detta avseende kan komma att behöva stå sina egna hallkostnader</a:t>
            </a:r>
          </a:p>
          <a:p>
            <a:pPr marL="457200" lvl="1" indent="0">
              <a:buNone/>
            </a:pPr>
            <a:endParaRPr lang="sv-SE" dirty="0">
              <a:cs typeface="Calibri"/>
            </a:endParaRPr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70540494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B1. SCA Blå">
      <a:srgbClr val="00205B"/>
    </a:custClr>
    <a:custClr name="G1. Ljusgrön">
      <a:srgbClr val="DEEDE4"/>
    </a:custClr>
    <a:custClr name="G2. SCA Grön Tint 60%">
      <a:srgbClr val="8FC1A6"/>
    </a:custClr>
    <a:custClr name="G3. SCA Grön">
      <a:srgbClr val="44986B"/>
    </a:custClr>
    <a:custClr name="G4. Mörkgrön Tint 85%">
      <a:srgbClr val="587370"/>
    </a:custClr>
    <a:custClr name="G5. Mörkgrön">
      <a:srgbClr val="204440"/>
    </a:custClr>
    <a:custClr name="T1. Ljust trä">
      <a:srgbClr val="F9F0E4"/>
    </a:custClr>
    <a:custClr name="T2. Bark Tint 60%">
      <a:srgbClr val="CCA38E"/>
    </a:custClr>
    <a:custClr name="T3. Bark">
      <a:srgbClr val="AA6543"/>
    </a:custClr>
    <a:custClr name="N1. Ljusgrå">
      <a:srgbClr val="E6EAE9"/>
    </a:custClr>
    <a:custClr name="N2. Mörkgrå">
      <a:srgbClr val="696969"/>
    </a:custClr>
    <a:custClr name="Vit">
      <a:srgbClr val="FFFFFF"/>
    </a:custClr>
    <a:custClr name="85% Svart">
      <a:srgbClr val="262626"/>
    </a:custClr>
  </a:custClrLst>
  <a:extLst>
    <a:ext uri="{05A4C25C-085E-4340-85A3-A5531E510DB2}">
      <thm15:themeFamily xmlns:thm15="http://schemas.microsoft.com/office/thememl/2012/main" name="Default Theme1" id="{D17F9522-AB8E-41DF-8510-B249FEB5E96A}" vid="{97942343-E243-409F-A150-21396AA90D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722</Words>
  <Application>Microsoft Office PowerPoint</Application>
  <PresentationFormat>Widescreen</PresentationFormat>
  <Paragraphs>133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Default Theme1</vt:lpstr>
      <vt:lpstr>Glädje, gemenskap, respekt </vt:lpstr>
      <vt:lpstr>Program</vt:lpstr>
      <vt:lpstr>Läget i föreningen</vt:lpstr>
      <vt:lpstr>Läget i föreningen</vt:lpstr>
      <vt:lpstr>Läget i föreningen</vt:lpstr>
      <vt:lpstr>Inför säsongen</vt:lpstr>
      <vt:lpstr>Inför säsongen</vt:lpstr>
      <vt:lpstr>Inför säsongen</vt:lpstr>
      <vt:lpstr>Ekonomi</vt:lpstr>
      <vt:lpstr>Ekonomi</vt:lpstr>
      <vt:lpstr>Föreningens värderingar – trygg idrottsmiljö</vt:lpstr>
      <vt:lpstr>Rapport från distriktet</vt:lpstr>
      <vt:lpstr>Rapport från distriktet</vt:lpstr>
      <vt:lpstr>Förråden</vt:lpstr>
      <vt:lpstr>Övriga frågor</vt:lpstr>
    </vt:vector>
  </TitlesOfParts>
  <Company>SCA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Uppstarts-/strategimöte 2020-2021</dc:title>
  <dc:creator>JÄDER Jerker</dc:creator>
  <cp:lastModifiedBy>JÄDER Jerker</cp:lastModifiedBy>
  <cp:revision>807</cp:revision>
  <dcterms:created xsi:type="dcterms:W3CDTF">2020-07-21T19:32:48Z</dcterms:created>
  <dcterms:modified xsi:type="dcterms:W3CDTF">2022-09-20T06:25:41Z</dcterms:modified>
</cp:coreProperties>
</file>