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33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306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2820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19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1198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586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92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5391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48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003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314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653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D1C67-660C-4057-8E5D-2149027F3130}" type="datetimeFigureOut">
              <a:rPr lang="sv-SE" smtClean="0"/>
              <a:t>2021-12-01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59383-0AE8-4335-B98F-51ABF392DA1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062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" y="3580272"/>
            <a:ext cx="5993130" cy="424462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Välkommen till Timrå IBC!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Besökare vid alla våra arrangemang skall uppvisa vaccinationsbevis tillsammans med giltig legitimation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Detta gäller besökare över 18 år</a:t>
            </a:r>
            <a:endParaRPr lang="sv-SE" dirty="0"/>
          </a:p>
        </p:txBody>
      </p:sp>
      <p:pic>
        <p:nvPicPr>
          <p:cNvPr id="6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171825" y="11058031"/>
            <a:ext cx="514350" cy="53578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39454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Välkommen till Timrå IBC!  Besökare vid alla våra arrangemang skall uppvisa vaccinationsbevis tillsammans med giltig legitimation  Detta gäller besökare över 18 år</vt:lpstr>
    </vt:vector>
  </TitlesOfParts>
  <Company>SCA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Timrå IBC!  Besökare vid alla våra arrangemang skall uppvisa vaccinationsbevis tillsammans med giltig legitimation  Detta gäller besökare över 18 år</dc:title>
  <dc:creator>JÄDER Jerker</dc:creator>
  <cp:lastModifiedBy>JÄDER Jerker</cp:lastModifiedBy>
  <cp:revision>1</cp:revision>
  <dcterms:created xsi:type="dcterms:W3CDTF">2021-12-01T06:52:56Z</dcterms:created>
  <dcterms:modified xsi:type="dcterms:W3CDTF">2021-12-01T06:58:00Z</dcterms:modified>
</cp:coreProperties>
</file>