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C4890-AC33-4F2F-8237-895631FF5078}" v="92" dt="2020-09-21T21:05:07.508"/>
    <p1510:client id="{7F69525C-D366-488E-9962-0FE606CA76CE}" v="2874" dt="2020-09-21T21:02:21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A146-60C3-4C86-AD60-71D55998CC76}" type="datetimeFigureOut">
              <a:rPr lang="sv-SE" smtClean="0"/>
              <a:t>2024-05-30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B47-000D-4BD1-A09A-1B83B0060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62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9BD1-89AE-44AA-A0FB-4727A6D7C941}" type="datetime1">
              <a:rPr lang="sv-SE" smtClean="0"/>
              <a:t>2024-05-30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BAF-6A43-4EB7-992A-9C7A38CE4F12}" type="datetime1">
              <a:rPr lang="sv-SE" smtClean="0"/>
              <a:t>2024-05-30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3F7-5A1F-4098-9A5E-06A2BA3E9FF6}" type="datetime1">
              <a:rPr lang="sv-SE" smtClean="0"/>
              <a:t>2024-05-30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204F-1DB5-4E45-B3C7-652723001E21}" type="datetime1">
              <a:rPr lang="sv-SE" smtClean="0"/>
              <a:t>2024-05-30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347A-5870-4ECE-8FBC-B314152BB04D}" type="datetime1">
              <a:rPr lang="sv-SE" smtClean="0"/>
              <a:t>2024-05-30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2B3C-2B60-47A9-B3B9-2EFB08E60CAD}" type="datetime1">
              <a:rPr lang="sv-SE" smtClean="0"/>
              <a:t>2024-05-30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BCAC-A68E-4AAE-9A89-57DC9A93B10F}" type="datetime1">
              <a:rPr lang="sv-SE" smtClean="0"/>
              <a:t>2024-05-30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87E1-A1A2-4389-9297-68A2E57A66E6}" type="datetime1">
              <a:rPr lang="sv-SE" smtClean="0"/>
              <a:t>2024-05-30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9B4-56F2-4297-826F-E4F13ECC1E66}" type="datetime1">
              <a:rPr lang="sv-SE" smtClean="0"/>
              <a:t>2024-05-30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5B-306B-47DA-9D9E-8B133B1575F2}" type="datetime1">
              <a:rPr lang="sv-SE" smtClean="0"/>
              <a:t>2024-05-30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6CD2-1B00-4BEC-A1E2-E4BA01EA34B3}" type="datetime1">
              <a:rPr lang="sv-SE" smtClean="0"/>
              <a:t>2024-05-30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A62A-18DA-4412-B8F0-01762AA88957}" type="datetime1">
              <a:rPr lang="sv-SE" smtClean="0"/>
              <a:t>2024-05-30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Innebandyåret i Timrå IBC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Timrå IBC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40350"/>
            <a:ext cx="4114800" cy="1381125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035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Januari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Fastställ budget A-lag (som deltar i förbundsserie)</a:t>
            </a:r>
          </a:p>
          <a:p>
            <a:r>
              <a:rPr lang="sv-SE" dirty="0"/>
              <a:t>Sänd in svar angående kvalspel representationslag</a:t>
            </a:r>
          </a:p>
          <a:p>
            <a:r>
              <a:rPr lang="sv-SE" dirty="0"/>
              <a:t>Lämna in halvtids-material till bokföringen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5173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Februari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Besked från sittande styrelse om kandidatur vid kommande årsmöte</a:t>
            </a:r>
          </a:p>
          <a:p>
            <a:r>
              <a:rPr lang="sv-SE" dirty="0"/>
              <a:t>Sänd in ansökan statligt stöd (LOK)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3802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Fastställ dag för årsmöte</a:t>
            </a:r>
          </a:p>
          <a:p>
            <a:r>
              <a:rPr lang="sv-SE" dirty="0"/>
              <a:t>Se över föreningens policys</a:t>
            </a:r>
          </a:p>
          <a:p>
            <a:r>
              <a:rPr lang="sv-SE" dirty="0"/>
              <a:t>Formulera uppdrag Valberedning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5153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April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Sänd ut begäran om verksamhetsberättelser till lagen</a:t>
            </a:r>
          </a:p>
          <a:p>
            <a:r>
              <a:rPr lang="sv-SE" dirty="0"/>
              <a:t>Sänd ut begäran om lagpärmar till lagen</a:t>
            </a:r>
          </a:p>
          <a:p>
            <a:r>
              <a:rPr lang="sv-SE" dirty="0"/>
              <a:t>Påminn lagen om att göra egna budgetar och planera kommande säsong i enlighet med dessa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6100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Lagpärmar samlas in</a:t>
            </a:r>
          </a:p>
          <a:p>
            <a:r>
              <a:rPr lang="sv-SE" dirty="0"/>
              <a:t>Material till bokföring</a:t>
            </a:r>
          </a:p>
          <a:p>
            <a:r>
              <a:rPr lang="sv-SE" dirty="0"/>
              <a:t>Bokslut till revisor</a:t>
            </a:r>
          </a:p>
          <a:p>
            <a:r>
              <a:rPr lang="sv-SE" dirty="0"/>
              <a:t>Kallelse till årsmöte (bör hållas juni) med ärendelista</a:t>
            </a:r>
          </a:p>
          <a:p>
            <a:r>
              <a:rPr lang="sv-SE" dirty="0"/>
              <a:t>Nomineringar från valberedning</a:t>
            </a:r>
          </a:p>
          <a:p>
            <a:r>
              <a:rPr lang="sv-SE" dirty="0"/>
              <a:t>Tag in verksamhetsberättelser från lagen</a:t>
            </a:r>
          </a:p>
          <a:p>
            <a:r>
              <a:rPr lang="sv-SE" dirty="0"/>
              <a:t>Skriv verksamhetsberättelse</a:t>
            </a:r>
          </a:p>
          <a:p>
            <a:r>
              <a:rPr lang="sv-SE" dirty="0"/>
              <a:t>Skriv verksamhetsplan</a:t>
            </a:r>
          </a:p>
          <a:p>
            <a:r>
              <a:rPr lang="sv-SE" dirty="0"/>
              <a:t>Gör upp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7125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Sammanställ nomineringar till årsmöte</a:t>
            </a:r>
          </a:p>
          <a:p>
            <a:r>
              <a:rPr lang="sv-SE" dirty="0"/>
              <a:t>Sammanställ verksamhetsberättelse</a:t>
            </a:r>
          </a:p>
          <a:p>
            <a:r>
              <a:rPr lang="sv-SE" dirty="0"/>
              <a:t>Skriv verksamhetsplan</a:t>
            </a:r>
          </a:p>
          <a:p>
            <a:r>
              <a:rPr lang="sv-SE" dirty="0"/>
              <a:t>Gör upp budgetförslag</a:t>
            </a:r>
          </a:p>
          <a:p>
            <a:r>
              <a:rPr lang="sv-SE" dirty="0"/>
              <a:t>Håll årsmöte</a:t>
            </a:r>
          </a:p>
          <a:p>
            <a:r>
              <a:rPr lang="sv-SE" dirty="0"/>
              <a:t>Håll konstituerande styrelsemöte</a:t>
            </a:r>
          </a:p>
          <a:p>
            <a:r>
              <a:rPr lang="sv-SE" dirty="0"/>
              <a:t>Färdigställ protokoll från årsmöte och konstituerande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887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Sänd in dokument för </a:t>
            </a:r>
            <a:r>
              <a:rPr lang="sv-SE" dirty="0" err="1"/>
              <a:t>ev</a:t>
            </a:r>
            <a:r>
              <a:rPr lang="sv-SE" dirty="0"/>
              <a:t> elitlicens till SIBF</a:t>
            </a:r>
          </a:p>
          <a:p>
            <a:r>
              <a:rPr lang="sv-SE" dirty="0"/>
              <a:t>Gör eventuella uppdateringar av föreningsfunktionärer</a:t>
            </a:r>
          </a:p>
          <a:p>
            <a:pPr lvl="1"/>
            <a:r>
              <a:rPr lang="sv-SE" dirty="0" err="1"/>
              <a:t>Idrottonline</a:t>
            </a:r>
            <a:endParaRPr lang="sv-SE" dirty="0"/>
          </a:p>
          <a:p>
            <a:pPr lvl="1"/>
            <a:r>
              <a:rPr lang="sv-SE" dirty="0"/>
              <a:t>IBIS</a:t>
            </a:r>
          </a:p>
          <a:p>
            <a:pPr lvl="1"/>
            <a:r>
              <a:rPr lang="sv-SE" dirty="0"/>
              <a:t>Laget.se</a:t>
            </a:r>
          </a:p>
          <a:p>
            <a:pPr lvl="1"/>
            <a:r>
              <a:rPr lang="sv-SE" dirty="0"/>
              <a:t>Kommunens föreningsregister</a:t>
            </a:r>
          </a:p>
          <a:p>
            <a:pPr lvl="1"/>
            <a:r>
              <a:rPr lang="sv-SE" dirty="0"/>
              <a:t>Bokföringsfirma</a:t>
            </a:r>
          </a:p>
          <a:p>
            <a:pPr lvl="1"/>
            <a:r>
              <a:rPr lang="sv-SE" dirty="0"/>
              <a:t>Revisionsbyrå</a:t>
            </a:r>
          </a:p>
          <a:p>
            <a:pPr lvl="1"/>
            <a:r>
              <a:rPr lang="sv-SE" dirty="0"/>
              <a:t>Bolagsverket?</a:t>
            </a:r>
          </a:p>
          <a:p>
            <a:pPr lvl="1"/>
            <a:r>
              <a:rPr lang="sv-SE" dirty="0"/>
              <a:t>Meddela VIBF och </a:t>
            </a:r>
            <a:r>
              <a:rPr lang="sv-SE" dirty="0" err="1"/>
              <a:t>RF-Sisu</a:t>
            </a:r>
            <a:r>
              <a:rPr lang="sv-SE" dirty="0"/>
              <a:t> Västernorrland om eventuella förändringar</a:t>
            </a:r>
          </a:p>
          <a:p>
            <a:r>
              <a:rPr lang="sv-SE" dirty="0"/>
              <a:t>Bestäm datum för höstens kickoff-möte</a:t>
            </a:r>
          </a:p>
          <a:p>
            <a:r>
              <a:rPr lang="sv-SE" dirty="0"/>
              <a:t>Börja planera halltider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429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Augusti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Årsmöte VIBF</a:t>
            </a:r>
          </a:p>
          <a:p>
            <a:r>
              <a:rPr lang="sv-SE" dirty="0"/>
              <a:t>Planera ledarmöte</a:t>
            </a:r>
          </a:p>
          <a:p>
            <a:r>
              <a:rPr lang="sv-SE" dirty="0"/>
              <a:t>Boka hallar</a:t>
            </a:r>
          </a:p>
          <a:p>
            <a:r>
              <a:rPr lang="sv-SE" dirty="0"/>
              <a:t>Anmäl idrottsarrangemang till Polisen</a:t>
            </a:r>
          </a:p>
          <a:p>
            <a:r>
              <a:rPr lang="sv-SE" dirty="0"/>
              <a:t>Bestäm dag för Föreningsdag</a:t>
            </a:r>
          </a:p>
          <a:p>
            <a:r>
              <a:rPr lang="sv-SE" dirty="0"/>
              <a:t>Sänd in ansökan statligt stöd (LOK)</a:t>
            </a:r>
          </a:p>
          <a:p>
            <a:r>
              <a:rPr lang="sv-SE" dirty="0"/>
              <a:t>Ev. uppstartsmöte med representationslag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3337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September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Årsmöte VIBF (om ej augusti)</a:t>
            </a:r>
          </a:p>
          <a:p>
            <a:r>
              <a:rPr lang="sv-SE" dirty="0"/>
              <a:t>Kommunala bidrag</a:t>
            </a:r>
          </a:p>
          <a:p>
            <a:r>
              <a:rPr lang="sv-SE" dirty="0"/>
              <a:t>Licenser</a:t>
            </a:r>
          </a:p>
          <a:p>
            <a:r>
              <a:rPr lang="sv-SE" dirty="0"/>
              <a:t>Anmälan till serier</a:t>
            </a:r>
          </a:p>
          <a:p>
            <a:r>
              <a:rPr lang="sv-SE" dirty="0"/>
              <a:t>Uppstartsmöten VIBF</a:t>
            </a:r>
          </a:p>
          <a:p>
            <a:r>
              <a:rPr lang="sv-SE" dirty="0"/>
              <a:t>Uppdatera IBIS</a:t>
            </a:r>
          </a:p>
          <a:p>
            <a:r>
              <a:rPr lang="sv-SE" dirty="0"/>
              <a:t>Ledarmöte Timrå IBC</a:t>
            </a:r>
          </a:p>
          <a:p>
            <a:r>
              <a:rPr lang="sv-SE" dirty="0"/>
              <a:t>Lagledarmöte inför matchstart ungdom</a:t>
            </a:r>
          </a:p>
          <a:p>
            <a:r>
              <a:rPr lang="sv-SE" dirty="0"/>
              <a:t>Uppdatera manualer för matcharrangemang</a:t>
            </a:r>
          </a:p>
          <a:p>
            <a:r>
              <a:rPr lang="sv-SE" dirty="0"/>
              <a:t>Förbered uppstart nya 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2936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Oktober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Information om ev. nya lag</a:t>
            </a:r>
          </a:p>
          <a:p>
            <a:r>
              <a:rPr lang="sv-SE" dirty="0"/>
              <a:t>Förbered Föreningsdag</a:t>
            </a:r>
          </a:p>
          <a:p>
            <a:r>
              <a:rPr lang="sv-SE" dirty="0"/>
              <a:t>Statusuppdateringar ekonomi representationslag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841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November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Förbered Föreningsdag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8546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December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>
            <a:normAutofit/>
          </a:bodyPr>
          <a:lstStyle/>
          <a:p>
            <a:r>
              <a:rPr lang="sv-SE" dirty="0"/>
              <a:t>Styrelsemöte</a:t>
            </a:r>
          </a:p>
          <a:p>
            <a:r>
              <a:rPr lang="sv-SE" dirty="0"/>
              <a:t>Löpande möten med lag</a:t>
            </a:r>
          </a:p>
          <a:p>
            <a:r>
              <a:rPr lang="sv-SE" dirty="0"/>
              <a:t>Genomför Föreningsdag</a:t>
            </a:r>
          </a:p>
          <a:p>
            <a:r>
              <a:rPr lang="sv-SE" dirty="0"/>
              <a:t>Tag in registerutdrag för ledare</a:t>
            </a:r>
          </a:p>
          <a:p>
            <a:r>
              <a:rPr lang="sv-SE" dirty="0"/>
              <a:t>Beslut om huruvida representationslag får delta i kvalspel</a:t>
            </a:r>
          </a:p>
          <a:p>
            <a:pPr lvl="1"/>
            <a:r>
              <a:rPr lang="sv-SE" dirty="0"/>
              <a:t>Fattas efter granskning av aktuella finanser och budget</a:t>
            </a:r>
          </a:p>
          <a:p>
            <a:r>
              <a:rPr lang="sv-SE" dirty="0"/>
              <a:t>Förbered halvtids-material att lämna in till bokföringen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5336276"/>
            <a:ext cx="4114800" cy="1385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588227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330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Default Theme1</vt:lpstr>
      <vt:lpstr>Innebandyåret i Timrå IBC</vt:lpstr>
      <vt:lpstr>Maj</vt:lpstr>
      <vt:lpstr>Juni</vt:lpstr>
      <vt:lpstr>Juli</vt:lpstr>
      <vt:lpstr>Augusti</vt:lpstr>
      <vt:lpstr>September</vt:lpstr>
      <vt:lpstr>Oktober</vt:lpstr>
      <vt:lpstr>November</vt:lpstr>
      <vt:lpstr>December</vt:lpstr>
      <vt:lpstr>Januari</vt:lpstr>
      <vt:lpstr>Februari</vt:lpstr>
      <vt:lpstr>Mars</vt:lpstr>
      <vt:lpstr>April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Uppstarts-/strategimöte 2020-2021</dc:title>
  <dc:creator>JÄDER Jerker</dc:creator>
  <cp:lastModifiedBy>JÄDER Jerker</cp:lastModifiedBy>
  <cp:revision>380</cp:revision>
  <dcterms:created xsi:type="dcterms:W3CDTF">2020-07-21T19:32:48Z</dcterms:created>
  <dcterms:modified xsi:type="dcterms:W3CDTF">2024-05-30T16:10:48Z</dcterms:modified>
</cp:coreProperties>
</file>