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4C4890-AC33-4F2F-8237-895631FF5078}" v="92" dt="2020-09-21T21:05:07.508"/>
    <p1510:client id="{7F69525C-D366-488E-9962-0FE606CA76CE}" v="2874" dt="2020-09-21T21:02:21.0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CA146-60C3-4C86-AD60-71D55998CC76}" type="datetimeFigureOut">
              <a:rPr lang="sv-SE" smtClean="0"/>
              <a:t>2023-05-22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D89B47-000D-4BD1-A09A-1B83B0060B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2629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79BD1-89AE-44AA-A0FB-4727A6D7C941}" type="datetime1">
              <a:rPr lang="sv-SE" smtClean="0"/>
              <a:t>2023-05-22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369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BBAF-6A43-4EB7-992A-9C7A38CE4F12}" type="datetime1">
              <a:rPr lang="sv-SE" smtClean="0"/>
              <a:t>2023-05-22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2502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6B3F7-5A1F-4098-9A5E-06A2BA3E9FF6}" type="datetime1">
              <a:rPr lang="sv-SE" smtClean="0"/>
              <a:t>2023-05-22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950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204F-1DB5-4E45-B3C7-652723001E21}" type="datetime1">
              <a:rPr lang="sv-SE" smtClean="0"/>
              <a:t>2023-05-22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735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347A-5870-4ECE-8FBC-B314152BB04D}" type="datetime1">
              <a:rPr lang="sv-SE" smtClean="0"/>
              <a:t>2023-05-22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443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02B3C-2B60-47A9-B3B9-2EFB08E60CAD}" type="datetime1">
              <a:rPr lang="sv-SE" smtClean="0"/>
              <a:t>2023-05-22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3667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2BCAC-A68E-4AAE-9A89-57DC9A93B10F}" type="datetime1">
              <a:rPr lang="sv-SE" smtClean="0"/>
              <a:t>2023-05-22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7417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87E1-A1A2-4389-9297-68A2E57A66E6}" type="datetime1">
              <a:rPr lang="sv-SE" smtClean="0"/>
              <a:t>2023-05-22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2759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D79B4-56F2-4297-826F-E4F13ECC1E66}" type="datetime1">
              <a:rPr lang="sv-SE" smtClean="0"/>
              <a:t>2023-05-22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9950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245B-306B-47DA-9D9E-8B133B1575F2}" type="datetime1">
              <a:rPr lang="sv-SE" smtClean="0"/>
              <a:t>2023-05-22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536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6CD2-1B00-4BEC-A1E2-E4BA01EA34B3}" type="datetime1">
              <a:rPr lang="sv-SE" smtClean="0"/>
              <a:t>2023-05-22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740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AA62A-18DA-4412-B8F0-01762AA88957}" type="datetime1">
              <a:rPr lang="sv-SE" smtClean="0"/>
              <a:t>2023-05-22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5109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Innebandyåret i Timrå IBC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Timrå IBC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40350"/>
            <a:ext cx="4114800" cy="1381125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6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703597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Januari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/>
          </a:bodyPr>
          <a:lstStyle/>
          <a:p>
            <a:r>
              <a:rPr lang="sv-SE" dirty="0"/>
              <a:t>Styrelsemöte</a:t>
            </a:r>
          </a:p>
          <a:p>
            <a:r>
              <a:rPr lang="sv-SE" dirty="0"/>
              <a:t>Löpande möten med lag</a:t>
            </a:r>
          </a:p>
          <a:p>
            <a:r>
              <a:rPr lang="sv-SE" dirty="0"/>
              <a:t>Fastställ budget A-lag herr</a:t>
            </a:r>
          </a:p>
          <a:p>
            <a:r>
              <a:rPr lang="sv-SE" dirty="0"/>
              <a:t>Sänd in svar angående kvalspel representationslag</a:t>
            </a:r>
          </a:p>
          <a:p>
            <a:r>
              <a:rPr lang="sv-SE" dirty="0"/>
              <a:t>Lämna in halvtids-material till bokföringen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151732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Februari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/>
          </a:bodyPr>
          <a:lstStyle/>
          <a:p>
            <a:r>
              <a:rPr lang="sv-SE" dirty="0"/>
              <a:t>Styrelsemöte</a:t>
            </a:r>
          </a:p>
          <a:p>
            <a:r>
              <a:rPr lang="sv-SE" dirty="0"/>
              <a:t>Löpande möten med lag</a:t>
            </a:r>
          </a:p>
          <a:p>
            <a:r>
              <a:rPr lang="sv-SE" dirty="0"/>
              <a:t>Besked från sittande styrelse om kandidatur vid kommande årsmöte</a:t>
            </a:r>
          </a:p>
          <a:p>
            <a:r>
              <a:rPr lang="sv-SE" dirty="0"/>
              <a:t>Sänd in ansökan statligt stöd (LOK)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38020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/>
          </a:bodyPr>
          <a:lstStyle/>
          <a:p>
            <a:r>
              <a:rPr lang="sv-SE" dirty="0"/>
              <a:t>Styrelsemöte</a:t>
            </a:r>
          </a:p>
          <a:p>
            <a:r>
              <a:rPr lang="sv-SE" dirty="0"/>
              <a:t>Löpande möten med lag</a:t>
            </a:r>
          </a:p>
          <a:p>
            <a:r>
              <a:rPr lang="sv-SE" dirty="0"/>
              <a:t>Fastställ dag för årsmöte</a:t>
            </a:r>
          </a:p>
          <a:p>
            <a:r>
              <a:rPr lang="sv-SE" dirty="0"/>
              <a:t>Se över föreningens policys</a:t>
            </a:r>
          </a:p>
          <a:p>
            <a:r>
              <a:rPr lang="sv-SE" dirty="0"/>
              <a:t>Formulera uppdrag Valberedning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951532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April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/>
          </a:bodyPr>
          <a:lstStyle/>
          <a:p>
            <a:r>
              <a:rPr lang="sv-SE" dirty="0"/>
              <a:t>Styrelsemöte</a:t>
            </a:r>
          </a:p>
          <a:p>
            <a:r>
              <a:rPr lang="sv-SE" dirty="0"/>
              <a:t>Löpande möten med lag</a:t>
            </a:r>
          </a:p>
          <a:p>
            <a:r>
              <a:rPr lang="sv-SE" dirty="0"/>
              <a:t>Sänd ut begäran om verksamhetsberättelser till lagen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561006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Lagpärmar samlas in</a:t>
            </a:r>
          </a:p>
          <a:p>
            <a:r>
              <a:rPr lang="sv-SE" dirty="0"/>
              <a:t>Material till bokföring</a:t>
            </a:r>
          </a:p>
          <a:p>
            <a:r>
              <a:rPr lang="sv-SE" dirty="0"/>
              <a:t>Bokslut till revisor</a:t>
            </a:r>
          </a:p>
          <a:p>
            <a:r>
              <a:rPr lang="sv-SE" dirty="0"/>
              <a:t>Kallelse till årsmöte (bör hållas juni) med ärendelista</a:t>
            </a:r>
          </a:p>
          <a:p>
            <a:r>
              <a:rPr lang="sv-SE" dirty="0"/>
              <a:t>Nomineringar från valberedning</a:t>
            </a:r>
          </a:p>
          <a:p>
            <a:r>
              <a:rPr lang="sv-SE" dirty="0"/>
              <a:t>Tag in verksamhetsberättelser från lagen</a:t>
            </a:r>
          </a:p>
          <a:p>
            <a:r>
              <a:rPr lang="sv-SE" dirty="0"/>
              <a:t>Skriv verksamhetsberättelse</a:t>
            </a:r>
          </a:p>
          <a:p>
            <a:r>
              <a:rPr lang="sv-SE" dirty="0"/>
              <a:t>Skriv verksamhetsplan</a:t>
            </a:r>
          </a:p>
          <a:p>
            <a:r>
              <a:rPr lang="sv-SE" dirty="0"/>
              <a:t>Gör upp budget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871257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Juni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/>
          </a:bodyPr>
          <a:lstStyle/>
          <a:p>
            <a:r>
              <a:rPr lang="sv-SE" dirty="0"/>
              <a:t>Sammanställ nomineringar till årsmöte</a:t>
            </a:r>
          </a:p>
          <a:p>
            <a:r>
              <a:rPr lang="sv-SE" dirty="0"/>
              <a:t>Sammanställ verksamhetsberättelse</a:t>
            </a:r>
          </a:p>
          <a:p>
            <a:r>
              <a:rPr lang="sv-SE" dirty="0"/>
              <a:t>Skriv verksamhetsplan</a:t>
            </a:r>
          </a:p>
          <a:p>
            <a:r>
              <a:rPr lang="sv-SE" dirty="0"/>
              <a:t>Gör upp budget</a:t>
            </a:r>
          </a:p>
          <a:p>
            <a:r>
              <a:rPr lang="sv-SE" dirty="0"/>
              <a:t>Håll årsmöte</a:t>
            </a:r>
          </a:p>
          <a:p>
            <a:r>
              <a:rPr lang="sv-SE" dirty="0"/>
              <a:t>Håll konstituerande styrelsemöte</a:t>
            </a:r>
          </a:p>
          <a:p>
            <a:r>
              <a:rPr lang="sv-SE" dirty="0"/>
              <a:t>Färdigställ protokoll från årsmöte och konstituerande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08877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Juli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/>
          </a:bodyPr>
          <a:lstStyle/>
          <a:p>
            <a:r>
              <a:rPr lang="sv-SE" dirty="0"/>
              <a:t>Sänd in dokument för </a:t>
            </a:r>
            <a:r>
              <a:rPr lang="sv-SE" dirty="0" err="1"/>
              <a:t>ev</a:t>
            </a:r>
            <a:r>
              <a:rPr lang="sv-SE" dirty="0"/>
              <a:t> elitlicens till SIBF</a:t>
            </a:r>
          </a:p>
          <a:p>
            <a:r>
              <a:rPr lang="sv-SE" dirty="0"/>
              <a:t>Bestäm datum för höstens kickoff-möte</a:t>
            </a:r>
          </a:p>
          <a:p>
            <a:r>
              <a:rPr lang="sv-SE" dirty="0"/>
              <a:t>Börja planera halltider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24293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Augusti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/>
          </a:bodyPr>
          <a:lstStyle/>
          <a:p>
            <a:r>
              <a:rPr lang="sv-SE" dirty="0"/>
              <a:t>Styrelsemöte</a:t>
            </a:r>
          </a:p>
          <a:p>
            <a:r>
              <a:rPr lang="sv-SE" dirty="0"/>
              <a:t>Årsmöte VIBF</a:t>
            </a:r>
          </a:p>
          <a:p>
            <a:r>
              <a:rPr lang="sv-SE" dirty="0"/>
              <a:t>Planera ledarmöte</a:t>
            </a:r>
          </a:p>
          <a:p>
            <a:r>
              <a:rPr lang="sv-SE" dirty="0"/>
              <a:t>Boka hallar</a:t>
            </a:r>
          </a:p>
          <a:p>
            <a:r>
              <a:rPr lang="sv-SE" dirty="0"/>
              <a:t>Anmäl idrottsarrangemang till Polisen</a:t>
            </a:r>
          </a:p>
          <a:p>
            <a:r>
              <a:rPr lang="sv-SE" dirty="0"/>
              <a:t>Bestäm dag för Föreningsdag</a:t>
            </a:r>
          </a:p>
          <a:p>
            <a:r>
              <a:rPr lang="sv-SE" dirty="0"/>
              <a:t>Sänd in ansökan statligt stöd (LOK)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733377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September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 fontScale="77500" lnSpcReduction="20000"/>
          </a:bodyPr>
          <a:lstStyle/>
          <a:p>
            <a:r>
              <a:rPr lang="sv-SE" dirty="0"/>
              <a:t>Styrelsemöte</a:t>
            </a:r>
          </a:p>
          <a:p>
            <a:r>
              <a:rPr lang="sv-SE" dirty="0"/>
              <a:t>Årsmöte VIBF (om ej augusti)</a:t>
            </a:r>
          </a:p>
          <a:p>
            <a:r>
              <a:rPr lang="sv-SE" dirty="0"/>
              <a:t>Kommunala bidrag</a:t>
            </a:r>
          </a:p>
          <a:p>
            <a:r>
              <a:rPr lang="sv-SE" dirty="0"/>
              <a:t>Licenser</a:t>
            </a:r>
          </a:p>
          <a:p>
            <a:r>
              <a:rPr lang="sv-SE" dirty="0"/>
              <a:t>Anmälan till serier</a:t>
            </a:r>
          </a:p>
          <a:p>
            <a:r>
              <a:rPr lang="sv-SE" dirty="0"/>
              <a:t>Uppstartsmöten VIBF</a:t>
            </a:r>
          </a:p>
          <a:p>
            <a:r>
              <a:rPr lang="sv-SE" dirty="0"/>
              <a:t>Uppdatera IBIS</a:t>
            </a:r>
          </a:p>
          <a:p>
            <a:r>
              <a:rPr lang="sv-SE" dirty="0"/>
              <a:t>Ledarmöte Timrå IBC</a:t>
            </a:r>
          </a:p>
          <a:p>
            <a:r>
              <a:rPr lang="sv-SE" dirty="0"/>
              <a:t>Lagledarmöte inför matchstart ungdom</a:t>
            </a:r>
          </a:p>
          <a:p>
            <a:r>
              <a:rPr lang="sv-SE" dirty="0"/>
              <a:t>Uppdatera manualer för matcharrangemang</a:t>
            </a:r>
          </a:p>
          <a:p>
            <a:r>
              <a:rPr lang="sv-SE" dirty="0"/>
              <a:t>Förbered uppstart nya lag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729362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Oktober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/>
          </a:bodyPr>
          <a:lstStyle/>
          <a:p>
            <a:r>
              <a:rPr lang="sv-SE" dirty="0"/>
              <a:t>Styrelsemöte</a:t>
            </a:r>
          </a:p>
          <a:p>
            <a:r>
              <a:rPr lang="sv-SE" dirty="0"/>
              <a:t>Löpande möten med lag</a:t>
            </a:r>
          </a:p>
          <a:p>
            <a:r>
              <a:rPr lang="sv-SE" dirty="0"/>
              <a:t>Information om ev. nya lag</a:t>
            </a:r>
          </a:p>
          <a:p>
            <a:r>
              <a:rPr lang="sv-SE" dirty="0"/>
              <a:t>Förbered Föreningsdag</a:t>
            </a:r>
          </a:p>
          <a:p>
            <a:r>
              <a:rPr lang="sv-SE" dirty="0"/>
              <a:t>Statusuppdateringar ekonomi representationslag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18411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November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/>
          </a:bodyPr>
          <a:lstStyle/>
          <a:p>
            <a:r>
              <a:rPr lang="sv-SE" dirty="0"/>
              <a:t>Styrelsemöte</a:t>
            </a:r>
          </a:p>
          <a:p>
            <a:r>
              <a:rPr lang="sv-SE" dirty="0"/>
              <a:t>Löpande möten med lag</a:t>
            </a:r>
          </a:p>
          <a:p>
            <a:r>
              <a:rPr lang="sv-SE" dirty="0"/>
              <a:t>Förbered Föreningsdag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585461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December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/>
          </a:bodyPr>
          <a:lstStyle/>
          <a:p>
            <a:r>
              <a:rPr lang="sv-SE" dirty="0"/>
              <a:t>Styrelsemöte</a:t>
            </a:r>
          </a:p>
          <a:p>
            <a:r>
              <a:rPr lang="sv-SE" dirty="0"/>
              <a:t>Löpande möten med lag</a:t>
            </a:r>
          </a:p>
          <a:p>
            <a:r>
              <a:rPr lang="sv-SE" dirty="0"/>
              <a:t>Genomför Föreningsdag</a:t>
            </a:r>
          </a:p>
          <a:p>
            <a:r>
              <a:rPr lang="sv-SE" dirty="0"/>
              <a:t>Tag in registerutdrag för ledare</a:t>
            </a:r>
          </a:p>
          <a:p>
            <a:r>
              <a:rPr lang="sv-SE" dirty="0"/>
              <a:t>Beslut om huruvida representationslag får delta i kvalspel</a:t>
            </a:r>
          </a:p>
          <a:p>
            <a:pPr lvl="1"/>
            <a:r>
              <a:rPr lang="sv-SE" dirty="0"/>
              <a:t>Fattas efter granskning av aktuella finanser och budget</a:t>
            </a:r>
          </a:p>
          <a:p>
            <a:r>
              <a:rPr lang="sv-SE" dirty="0"/>
              <a:t>Förbered halvtids-material att lämna in till bokföringen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65882270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B1. SCA Blå">
      <a:srgbClr val="00205B"/>
    </a:custClr>
    <a:custClr name="G1. Ljusgrön">
      <a:srgbClr val="DEEDE4"/>
    </a:custClr>
    <a:custClr name="G2. SCA Grön Tint 60%">
      <a:srgbClr val="8FC1A6"/>
    </a:custClr>
    <a:custClr name="G3. SCA Grön">
      <a:srgbClr val="44986B"/>
    </a:custClr>
    <a:custClr name="G4. Mörkgrön Tint 85%">
      <a:srgbClr val="587370"/>
    </a:custClr>
    <a:custClr name="G5. Mörkgrön">
      <a:srgbClr val="204440"/>
    </a:custClr>
    <a:custClr name="T1. Ljust trä">
      <a:srgbClr val="F9F0E4"/>
    </a:custClr>
    <a:custClr name="T2. Bark Tint 60%">
      <a:srgbClr val="CCA38E"/>
    </a:custClr>
    <a:custClr name="T3. Bark">
      <a:srgbClr val="AA6543"/>
    </a:custClr>
    <a:custClr name="N1. Ljusgrå">
      <a:srgbClr val="E6EAE9"/>
    </a:custClr>
    <a:custClr name="N2. Mörkgrå">
      <a:srgbClr val="696969"/>
    </a:custClr>
    <a:custClr name="Vit">
      <a:srgbClr val="FFFFFF"/>
    </a:custClr>
    <a:custClr name="85% Svart">
      <a:srgbClr val="262626"/>
    </a:custClr>
  </a:custClrLst>
  <a:extLst>
    <a:ext uri="{05A4C25C-085E-4340-85A3-A5531E510DB2}">
      <thm15:themeFamily xmlns:thm15="http://schemas.microsoft.com/office/thememl/2012/main" name="Default Theme1" id="{D17F9522-AB8E-41DF-8510-B249FEB5E96A}" vid="{97942343-E243-409F-A150-21396AA90D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274</Words>
  <Application>Microsoft Office PowerPoint</Application>
  <PresentationFormat>Widescreen</PresentationFormat>
  <Paragraphs>83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Default Theme1</vt:lpstr>
      <vt:lpstr>Innebandyåret i Timrå IBC</vt:lpstr>
      <vt:lpstr>Maj</vt:lpstr>
      <vt:lpstr>Juni</vt:lpstr>
      <vt:lpstr>Juli</vt:lpstr>
      <vt:lpstr>Augusti</vt:lpstr>
      <vt:lpstr>September</vt:lpstr>
      <vt:lpstr>Oktober</vt:lpstr>
      <vt:lpstr>November</vt:lpstr>
      <vt:lpstr>December</vt:lpstr>
      <vt:lpstr>Januari</vt:lpstr>
      <vt:lpstr>Februari</vt:lpstr>
      <vt:lpstr>Mars</vt:lpstr>
      <vt:lpstr>April</vt:lpstr>
    </vt:vector>
  </TitlesOfParts>
  <Company>SCA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Uppstarts-/strategimöte 2020-2021</dc:title>
  <dc:creator>JÄDER Jerker</dc:creator>
  <cp:lastModifiedBy>JÄDER Jerker</cp:lastModifiedBy>
  <cp:revision>373</cp:revision>
  <dcterms:created xsi:type="dcterms:W3CDTF">2020-07-21T19:32:48Z</dcterms:created>
  <dcterms:modified xsi:type="dcterms:W3CDTF">2023-05-22T16:45:26Z</dcterms:modified>
</cp:coreProperties>
</file>