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5F"/>
    <a:srgbClr val="0066A9"/>
    <a:srgbClr val="3CB27B"/>
    <a:srgbClr val="0065A9"/>
    <a:srgbClr val="438DB7"/>
    <a:srgbClr val="398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499DE-DEA3-4045-DDA1-087C24BD6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F2D4EA-372D-078A-B850-BD92E7FB0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D03CA0-3DB8-28FA-ACB0-AB983233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5DAC49-18D1-7F4D-6A5E-6255B2D5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345D55-D46A-F3E6-7BAC-784220AD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440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D13588-C54B-F994-2F56-A2ECB235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DBEE173-EC41-D527-2343-EEDD6B8B1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DCA3599-173F-89BB-8AE6-56686C08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15E587-CF2F-3481-19ED-79FAEB7E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2FA310-75FB-8DC6-7924-9E90B3F2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33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2387B78-D07C-CFD8-B3A2-62F85D1B7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B116A5-3A31-4D1D-A9C2-54FD3F56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94B691-DD8A-8511-547C-FA097FE7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C0CEE6-0364-A7A5-E3A8-DAA3D0B1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53C8C8-6FB9-B8C3-04AD-87102327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15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C18BEE-1D9C-DC86-04C3-2D2945A0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1E3166-D96F-30FB-3999-295658A4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510860-1705-FBF5-B8CA-00024C39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FDCD3E-9457-8A08-165E-5A8B3EDB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33E9E2-3C9F-250B-C4A5-0C6FD7F6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71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48F43-08EE-CA78-5FBC-A567174A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260483-4924-B408-796E-F8AAEE0AE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9DE7FB-8FC0-3AA6-0C16-0861E777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7CF884-F4EF-84D9-E69E-BB802A12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2085A8-5309-510A-D6D7-3CF27BA0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3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90C6F-0E38-D2E6-DBB6-029AD2E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EF3399-C4A6-2B09-D843-0A265661E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8AF1E4-0D0D-4BEB-179E-89200AC3C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0FBE75-7C5B-FB00-3D48-04EFA13E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F549D0-8F4B-ACDE-E5EB-7A6D4066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D10417-47E9-E6EB-431C-FBC05CB0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99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3859E-7C1A-177F-4DD3-32CB311C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5EDA8B-252E-F97B-1B1B-137824DC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707C62-9D56-40AC-AE60-9EE293D94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DD9CED0-1327-F01B-6A53-AF9AB3EE5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2E3349B-D569-BA33-9B10-F02C290E2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A36E697-65CF-B1C6-EF5E-5D105606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C11E1FA-FBF8-781F-97FB-8190E271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E13F8D8-DD1B-195A-4061-9E928C11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151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942379-B1F8-6E85-91F6-A6AD6FBA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0D7615-1F3A-97C4-331A-B69FA996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F6DFD31-35C1-887E-E1D4-79E1082B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D5E632E-2EE4-E6E4-FEE1-CC941A38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44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E6504CF-0903-7B83-468D-C22D0E9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D385DB4-7D86-2B19-1A07-CD5DB34C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7BA010-6FDD-ECB3-EF83-11F4DD97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87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1BA62-E804-656B-A300-C1BE3943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4EEF54-7EAE-6DD9-4802-F61BE811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5E5C8A-57CC-9F13-C070-65C79012F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0C8DE9-29F4-EA1C-746A-484D79F7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A6110F-A2E3-BB63-8325-FAC886A1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FEA62E-A74F-999C-81A9-0D028583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51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F36511-30C5-A5CE-534B-B0131A28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4E5C3E4-7167-3EE4-58D5-9CAC39A5E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DF76E5-F304-5022-D32F-48BCEB043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AE275E6-98A8-A122-7023-988C5E45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B64659-3FD3-E71B-30CB-A60240F5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4EF26F-42D2-FF09-B332-43114981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62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114498B-39A2-F68A-D3D2-F1B0A71D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64BB1D-F501-A2C4-EFCE-B4FCD28B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D9E95-AEFA-D22D-66E7-5C69251B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511AD-0517-4C7C-ADA8-2C3832321E4C}" type="datetimeFigureOut">
              <a:rPr lang="sv-SE" smtClean="0"/>
              <a:t>2024-09-21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716FF6-4DD6-4F90-7A10-E53DC6403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C2CD55-9A4D-E86E-CAD1-B439DB44D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9A5F-8BA0-42EE-B7CF-6BB1D62A3F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24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pxhere.com/en/photo/12060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boll, sportutrustning, Nät, mål&#10;&#10;Automatiskt genererad beskrivning">
            <a:extLst>
              <a:ext uri="{FF2B5EF4-FFF2-40B4-BE49-F238E27FC236}">
                <a16:creationId xmlns:a16="http://schemas.microsoft.com/office/drawing/2014/main" id="{D5B0464A-35A0-3B57-E91E-18DF7808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" b="156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objekt 4" descr="En bild som visar text, logotyp, Teckensnitt, Grafik&#10;&#10;Automatiskt genererad beskrivning">
            <a:extLst>
              <a:ext uri="{FF2B5EF4-FFF2-40B4-BE49-F238E27FC236}">
                <a16:creationId xmlns:a16="http://schemas.microsoft.com/office/drawing/2014/main" id="{8AD4FC9C-37F3-932A-55AD-AA815BD2AA3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074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E6FD9A6-AC8D-25B1-4371-999D6648BF48}"/>
              </a:ext>
            </a:extLst>
          </p:cNvPr>
          <p:cNvSpPr/>
          <p:nvPr/>
        </p:nvSpPr>
        <p:spPr>
          <a:xfrm>
            <a:off x="0" y="2400741"/>
            <a:ext cx="12192000" cy="1285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25C13B1-C5BC-11AD-4C39-056EE9029E28}"/>
              </a:ext>
            </a:extLst>
          </p:cNvPr>
          <p:cNvSpPr txBox="1"/>
          <p:nvPr/>
        </p:nvSpPr>
        <p:spPr>
          <a:xfrm>
            <a:off x="0" y="6390299"/>
            <a:ext cx="12192000" cy="400110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/>
              <a:t>Anmälan sker på plats! Vid ev. frågor kontakta Emelie Bergqvist 073-5988977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1E161A9-04D3-2438-F74D-0CFE37C8D3F0}"/>
              </a:ext>
            </a:extLst>
          </p:cNvPr>
          <p:cNvSpPr txBox="1"/>
          <p:nvPr/>
        </p:nvSpPr>
        <p:spPr>
          <a:xfrm rot="20150699">
            <a:off x="777137" y="4251541"/>
            <a:ext cx="2714787" cy="17462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masis MT Pro Black" panose="02040A04050005020304" pitchFamily="18" charset="0"/>
              </a:rPr>
              <a:t>Pojkar och flickor födda </a:t>
            </a:r>
            <a:r>
              <a:rPr lang="sv-SE" sz="4800" dirty="0">
                <a:solidFill>
                  <a:srgbClr val="0066A9"/>
                </a:solidFill>
                <a:latin typeface="Amasis MT Pro Black" panose="02040A04050005020304" pitchFamily="18" charset="0"/>
              </a:rPr>
              <a:t>2018</a:t>
            </a:r>
            <a:endParaRPr lang="sv-SE" sz="2800" dirty="0">
              <a:solidFill>
                <a:srgbClr val="0066A9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03A8CAF-6F78-D333-22BA-1BD8A06610A1}"/>
              </a:ext>
            </a:extLst>
          </p:cNvPr>
          <p:cNvSpPr txBox="1"/>
          <p:nvPr/>
        </p:nvSpPr>
        <p:spPr>
          <a:xfrm>
            <a:off x="1952624" y="2362736"/>
            <a:ext cx="8667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dirty="0">
                <a:ln w="9525">
                  <a:solidFill>
                    <a:schemeClr val="tx1"/>
                  </a:solidFill>
                </a:ln>
                <a:gradFill>
                  <a:gsLst>
                    <a:gs pos="30000">
                      <a:srgbClr val="00A25F"/>
                    </a:gs>
                    <a:gs pos="48000">
                      <a:schemeClr val="tx1"/>
                    </a:gs>
                    <a:gs pos="74000">
                      <a:srgbClr val="0066A9"/>
                    </a:gs>
                  </a:gsLst>
                  <a:lin ang="0" scaled="1"/>
                </a:gradFill>
                <a:latin typeface="Amasis MT Pro Black" panose="020F0502020204030204" pitchFamily="18" charset="0"/>
              </a:rPr>
              <a:t>Bollkoll</a:t>
            </a:r>
            <a:endParaRPr lang="sv-SE" sz="8000" dirty="0">
              <a:ln w="9525">
                <a:solidFill>
                  <a:schemeClr val="tx1"/>
                </a:solidFill>
              </a:ln>
              <a:gradFill>
                <a:gsLst>
                  <a:gs pos="30000">
                    <a:srgbClr val="00A25F"/>
                  </a:gs>
                  <a:gs pos="48000">
                    <a:schemeClr val="tx1"/>
                  </a:gs>
                  <a:gs pos="74000">
                    <a:srgbClr val="0066A9"/>
                  </a:gs>
                </a:gsLst>
                <a:lin ang="0" scaled="1"/>
              </a:gradFill>
              <a:effectLst/>
              <a:latin typeface="Amasis MT Pro Black" panose="020F0502020204030204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AC9FAB6-BF65-3CC2-F8A1-18AA7916EC0C}"/>
              </a:ext>
            </a:extLst>
          </p:cNvPr>
          <p:cNvSpPr txBox="1"/>
          <p:nvPr/>
        </p:nvSpPr>
        <p:spPr>
          <a:xfrm>
            <a:off x="6764541" y="1828604"/>
            <a:ext cx="4065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5000">
                      <a:srgbClr val="00A25F"/>
                    </a:gs>
                    <a:gs pos="62000">
                      <a:schemeClr val="tx1"/>
                    </a:gs>
                    <a:gs pos="100000">
                      <a:srgbClr val="0066A9"/>
                    </a:gs>
                  </a:gsLst>
                  <a:lin ang="0" scaled="1"/>
                </a:gradFill>
                <a:effectLst/>
                <a:latin typeface="Cooper Black" panose="0208090404030B020404" pitchFamily="18" charset="0"/>
              </a:rPr>
              <a:t>”Kul med boll!”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72F8B00-2794-D3F1-3122-E2670F931B22}"/>
              </a:ext>
            </a:extLst>
          </p:cNvPr>
          <p:cNvSpPr txBox="1"/>
          <p:nvPr/>
        </p:nvSpPr>
        <p:spPr>
          <a:xfrm>
            <a:off x="8340066" y="3736795"/>
            <a:ext cx="3332290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masis MT Pro Black" panose="02040A04050005020304" pitchFamily="18" charset="0"/>
              </a:rPr>
              <a:t>Detta ingår:</a:t>
            </a:r>
          </a:p>
          <a:p>
            <a:pPr marL="285750" indent="-285750">
              <a:buFontTx/>
              <a:buChar char="-"/>
            </a:pPr>
            <a:r>
              <a:rPr lang="sv-SE" sz="2400" dirty="0">
                <a:latin typeface="Amasis MT Pro Black" panose="02040A04050005020304" pitchFamily="18" charset="0"/>
              </a:rPr>
              <a:t>Träningsavgift</a:t>
            </a:r>
          </a:p>
          <a:p>
            <a:pPr marL="285750" indent="-285750">
              <a:buFontTx/>
              <a:buChar char="-"/>
            </a:pPr>
            <a:r>
              <a:rPr lang="sv-SE" sz="2400" dirty="0">
                <a:latin typeface="Amasis MT Pro Black" panose="02040A04050005020304" pitchFamily="18" charset="0"/>
              </a:rPr>
              <a:t>Medlemsavgift</a:t>
            </a:r>
          </a:p>
          <a:p>
            <a:pPr marL="285750" indent="-285750">
              <a:buFontTx/>
              <a:buChar char="-"/>
            </a:pPr>
            <a:r>
              <a:rPr lang="sv-SE" sz="2400" dirty="0">
                <a:latin typeface="Amasis MT Pro Black" panose="02040A04050005020304" pitchFamily="18" charset="0"/>
              </a:rPr>
              <a:t>Vattenflaska</a:t>
            </a:r>
          </a:p>
          <a:p>
            <a:pPr marL="285750" indent="-285750">
              <a:buFontTx/>
              <a:buChar char="-"/>
            </a:pPr>
            <a:r>
              <a:rPr lang="sv-SE" sz="2400" dirty="0">
                <a:latin typeface="Amasis MT Pro Black" panose="02040A04050005020304" pitchFamily="18" charset="0"/>
              </a:rPr>
              <a:t>T-shirt</a:t>
            </a:r>
          </a:p>
          <a:p>
            <a:pPr marL="285750" indent="-285750">
              <a:buFontTx/>
              <a:buChar char="-"/>
            </a:pPr>
            <a:endParaRPr lang="sv-SE" sz="2400" dirty="0">
              <a:latin typeface="Amasis MT Pro Black" panose="02040A04050005020304" pitchFamily="18" charset="0"/>
            </a:endParaRPr>
          </a:p>
          <a:p>
            <a:pPr marL="285750" indent="-285750">
              <a:buFontTx/>
              <a:buChar char="-"/>
            </a:pPr>
            <a:endParaRPr lang="sv-SE" sz="2400" dirty="0">
              <a:latin typeface="Amasis MT Pro Black" panose="02040A04050005020304" pitchFamily="18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44E13E7-8B2C-C36F-DBDA-8E094B9719DE}"/>
              </a:ext>
            </a:extLst>
          </p:cNvPr>
          <p:cNvSpPr txBox="1"/>
          <p:nvPr/>
        </p:nvSpPr>
        <p:spPr>
          <a:xfrm>
            <a:off x="4043361" y="3924319"/>
            <a:ext cx="3819526" cy="1754326"/>
          </a:xfrm>
          <a:prstGeom prst="rect">
            <a:avLst/>
          </a:prstGeom>
          <a:solidFill>
            <a:schemeClr val="lt1"/>
          </a:solidFill>
          <a:ln w="476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4000" dirty="0">
                <a:ln w="28575">
                  <a:noFill/>
                </a:ln>
                <a:gradFill>
                  <a:gsLst>
                    <a:gs pos="34000">
                      <a:schemeClr val="tx1"/>
                    </a:gs>
                    <a:gs pos="6200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Amasis MT Pro Black" panose="02040A04050005020304" pitchFamily="18" charset="0"/>
              </a:rPr>
              <a:t>START 10/11</a:t>
            </a:r>
          </a:p>
          <a:p>
            <a:pPr algn="ctr"/>
            <a:r>
              <a:rPr lang="sv-SE" sz="4000" dirty="0">
                <a:ln w="28575">
                  <a:noFill/>
                </a:ln>
                <a:gradFill>
                  <a:gsLst>
                    <a:gs pos="34000">
                      <a:schemeClr val="tx1"/>
                    </a:gs>
                    <a:gs pos="6200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/>
                <a:latin typeface="Amasis MT Pro Black" panose="02040A04050005020304" pitchFamily="18" charset="0"/>
              </a:rPr>
              <a:t>Kl. 15:00</a:t>
            </a:r>
          </a:p>
          <a:p>
            <a:pPr algn="ctr"/>
            <a:r>
              <a:rPr lang="sv-SE" sz="2400" dirty="0">
                <a:ln w="28575">
                  <a:noFill/>
                </a:ln>
                <a:gradFill>
                  <a:gsLst>
                    <a:gs pos="34000">
                      <a:schemeClr val="tx1"/>
                    </a:gs>
                    <a:gs pos="62000">
                      <a:schemeClr val="tx1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Amasis MT Pro Black" panose="02040A04050005020304" pitchFamily="18" charset="0"/>
              </a:rPr>
              <a:t>Sporthallen (b)</a:t>
            </a:r>
            <a:endParaRPr lang="sv-SE" sz="2400" dirty="0">
              <a:ln w="28575">
                <a:noFill/>
              </a:ln>
              <a:gradFill>
                <a:gsLst>
                  <a:gs pos="34000">
                    <a:schemeClr val="tx1"/>
                  </a:gs>
                  <a:gs pos="62000">
                    <a:schemeClr val="tx1"/>
                  </a:gs>
                  <a:gs pos="100000">
                    <a:schemeClr val="tx1"/>
                  </a:gs>
                </a:gsLst>
                <a:lin ang="0" scaled="1"/>
              </a:gradFill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DF40E82-9186-BB31-76A6-F742BC6B57DC}"/>
              </a:ext>
            </a:extLst>
          </p:cNvPr>
          <p:cNvSpPr txBox="1"/>
          <p:nvPr/>
        </p:nvSpPr>
        <p:spPr>
          <a:xfrm>
            <a:off x="9903706" y="5342567"/>
            <a:ext cx="1669170" cy="1094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00A25F"/>
                </a:solidFill>
                <a:latin typeface="Amasis MT Pro Black" panose="02040A04050005020304" pitchFamily="18" charset="0"/>
              </a:rPr>
              <a:t>Endast</a:t>
            </a:r>
            <a:r>
              <a:rPr lang="sv-SE" sz="3200" dirty="0">
                <a:solidFill>
                  <a:srgbClr val="00A25F"/>
                </a:solidFill>
                <a:latin typeface="Amasis MT Pro Black" panose="02040A04050005020304" pitchFamily="18" charset="0"/>
              </a:rPr>
              <a:t> </a:t>
            </a:r>
          </a:p>
          <a:p>
            <a:r>
              <a:rPr lang="sv-SE" sz="3200" dirty="0">
                <a:solidFill>
                  <a:srgbClr val="00A25F"/>
                </a:solidFill>
                <a:latin typeface="Amasis MT Pro Black" panose="02040A04050005020304" pitchFamily="18" charset="0"/>
              </a:rPr>
              <a:t>500 kr</a:t>
            </a:r>
          </a:p>
        </p:txBody>
      </p:sp>
    </p:spTree>
    <p:extLst>
      <p:ext uri="{BB962C8B-B14F-4D97-AF65-F5344CB8AC3E}">
        <p14:creationId xmlns:p14="http://schemas.microsoft.com/office/powerpoint/2010/main" val="208026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43</Words>
  <Application>Microsoft Office PowerPoint</Application>
  <PresentationFormat>Bredbild</PresentationFormat>
  <Paragraphs>14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Amasis MT Pro Black</vt:lpstr>
      <vt:lpstr>Arial</vt:lpstr>
      <vt:lpstr>Calibri</vt:lpstr>
      <vt:lpstr>Calibri Light</vt:lpstr>
      <vt:lpstr>Cooper Black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Ellen Östlind</dc:creator>
  <cp:lastModifiedBy>Emelie Bergqvist</cp:lastModifiedBy>
  <cp:revision>13</cp:revision>
  <dcterms:created xsi:type="dcterms:W3CDTF">2023-10-03T15:40:01Z</dcterms:created>
  <dcterms:modified xsi:type="dcterms:W3CDTF">2024-09-21T07:35:06Z</dcterms:modified>
</cp:coreProperties>
</file>