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7"/>
  </p:notesMasterIdLst>
  <p:sldIdLst>
    <p:sldId id="256" r:id="rId3"/>
    <p:sldId id="257" r:id="rId4"/>
    <p:sldId id="260" r:id="rId5"/>
    <p:sldId id="258" r:id="rId6"/>
    <p:sldId id="269" r:id="rId7"/>
    <p:sldId id="270" r:id="rId8"/>
    <p:sldId id="259" r:id="rId9"/>
    <p:sldId id="265" r:id="rId10"/>
    <p:sldId id="266" r:id="rId11"/>
    <p:sldId id="267" r:id="rId12"/>
    <p:sldId id="268" r:id="rId13"/>
    <p:sldId id="271" r:id="rId14"/>
    <p:sldId id="272" r:id="rId15"/>
    <p:sldId id="273" r:id="rId16"/>
  </p:sldIdLst>
  <p:sldSz cx="12192000" cy="6858000"/>
  <p:notesSz cx="6797675" cy="9926638"/>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152" autoAdjust="0"/>
    <p:restoredTop sz="94660"/>
  </p:normalViewPr>
  <p:slideViewPr>
    <p:cSldViewPr snapToGrid="0">
      <p:cViewPr varScale="1">
        <p:scale>
          <a:sx n="67" d="100"/>
          <a:sy n="67" d="100"/>
        </p:scale>
        <p:origin x="636" y="72"/>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D319EB70-2C2B-4F80-BD9D-3910B8B2E209}" type="datetimeFigureOut">
              <a:rPr lang="sv-SE" smtClean="0"/>
              <a:t>2019-01-31</a:t>
            </a:fld>
            <a:endParaRPr lang="sv-SE"/>
          </a:p>
        </p:txBody>
      </p:sp>
      <p:sp>
        <p:nvSpPr>
          <p:cNvPr id="4" name="Platshållare för bildobjekt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F9732170-7ED3-4D7A-8195-296A6A8689BA}" type="slidenum">
              <a:rPr lang="sv-SE" smtClean="0"/>
              <a:t>‹#›</a:t>
            </a:fld>
            <a:endParaRPr lang="sv-SE"/>
          </a:p>
        </p:txBody>
      </p:sp>
    </p:spTree>
    <p:extLst>
      <p:ext uri="{BB962C8B-B14F-4D97-AF65-F5344CB8AC3E}">
        <p14:creationId xmlns:p14="http://schemas.microsoft.com/office/powerpoint/2010/main" val="4878785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F9732170-7ED3-4D7A-8195-296A6A8689BA}" type="slidenum">
              <a:rPr lang="sv-SE" smtClean="0"/>
              <a:t>4</a:t>
            </a:fld>
            <a:endParaRPr lang="sv-SE"/>
          </a:p>
        </p:txBody>
      </p:sp>
    </p:spTree>
    <p:extLst>
      <p:ext uri="{BB962C8B-B14F-4D97-AF65-F5344CB8AC3E}">
        <p14:creationId xmlns:p14="http://schemas.microsoft.com/office/powerpoint/2010/main" val="23185156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5F0B37A-7FB0-4F97-9136-8A29FEC77777}"/>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D65859A9-3AF9-4719-89BD-32D84B80635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C5E67237-78D3-4E35-A9C1-79AEC48FB94D}"/>
              </a:ext>
            </a:extLst>
          </p:cNvPr>
          <p:cNvSpPr>
            <a:spLocks noGrp="1"/>
          </p:cNvSpPr>
          <p:nvPr>
            <p:ph type="dt" sz="half" idx="10"/>
          </p:nvPr>
        </p:nvSpPr>
        <p:spPr/>
        <p:txBody>
          <a:bodyPr/>
          <a:lstStyle/>
          <a:p>
            <a:fld id="{C8F48D0B-60F7-4169-821E-DAA8B3046EFD}" type="datetimeFigureOut">
              <a:rPr lang="sv-SE" smtClean="0"/>
              <a:t>2019-01-31</a:t>
            </a:fld>
            <a:endParaRPr lang="sv-SE"/>
          </a:p>
        </p:txBody>
      </p:sp>
      <p:sp>
        <p:nvSpPr>
          <p:cNvPr id="5" name="Platshållare för sidfot 4">
            <a:extLst>
              <a:ext uri="{FF2B5EF4-FFF2-40B4-BE49-F238E27FC236}">
                <a16:creationId xmlns:a16="http://schemas.microsoft.com/office/drawing/2014/main" id="{6277938B-03D2-408E-BB13-7B6F0F4B95F9}"/>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5E3B9D71-A5CB-4DD3-AF54-442A22E7329F}"/>
              </a:ext>
            </a:extLst>
          </p:cNvPr>
          <p:cNvSpPr>
            <a:spLocks noGrp="1"/>
          </p:cNvSpPr>
          <p:nvPr>
            <p:ph type="sldNum" sz="quarter" idx="12"/>
          </p:nvPr>
        </p:nvSpPr>
        <p:spPr/>
        <p:txBody>
          <a:bodyPr/>
          <a:lstStyle/>
          <a:p>
            <a:fld id="{59474300-5D76-46ED-94A1-7A752A286BD8}" type="slidenum">
              <a:rPr lang="sv-SE" smtClean="0"/>
              <a:t>‹#›</a:t>
            </a:fld>
            <a:endParaRPr lang="sv-SE"/>
          </a:p>
        </p:txBody>
      </p:sp>
    </p:spTree>
    <p:extLst>
      <p:ext uri="{BB962C8B-B14F-4D97-AF65-F5344CB8AC3E}">
        <p14:creationId xmlns:p14="http://schemas.microsoft.com/office/powerpoint/2010/main" val="28702590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E988A80-7FAB-4E7B-AE6F-79BAB83CEF47}"/>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A6F3135F-55E3-479D-8FA7-42ABF477F039}"/>
              </a:ext>
            </a:extLst>
          </p:cNvPr>
          <p:cNvSpPr>
            <a:spLocks noGrp="1"/>
          </p:cNvSpPr>
          <p:nvPr>
            <p:ph type="body" orient="vert" idx="1"/>
          </p:nvPr>
        </p:nvSpPr>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1048D094-20B4-4795-B16E-40D1696CBFD9}"/>
              </a:ext>
            </a:extLst>
          </p:cNvPr>
          <p:cNvSpPr>
            <a:spLocks noGrp="1"/>
          </p:cNvSpPr>
          <p:nvPr>
            <p:ph type="dt" sz="half" idx="10"/>
          </p:nvPr>
        </p:nvSpPr>
        <p:spPr/>
        <p:txBody>
          <a:bodyPr/>
          <a:lstStyle/>
          <a:p>
            <a:fld id="{C8F48D0B-60F7-4169-821E-DAA8B3046EFD}" type="datetimeFigureOut">
              <a:rPr lang="sv-SE" smtClean="0"/>
              <a:t>2019-01-31</a:t>
            </a:fld>
            <a:endParaRPr lang="sv-SE"/>
          </a:p>
        </p:txBody>
      </p:sp>
      <p:sp>
        <p:nvSpPr>
          <p:cNvPr id="5" name="Platshållare för sidfot 4">
            <a:extLst>
              <a:ext uri="{FF2B5EF4-FFF2-40B4-BE49-F238E27FC236}">
                <a16:creationId xmlns:a16="http://schemas.microsoft.com/office/drawing/2014/main" id="{389B6145-262D-4A23-8142-B338220E9CC7}"/>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C3ACB8F-64AF-4269-912E-4F0697ADC02D}"/>
              </a:ext>
            </a:extLst>
          </p:cNvPr>
          <p:cNvSpPr>
            <a:spLocks noGrp="1"/>
          </p:cNvSpPr>
          <p:nvPr>
            <p:ph type="sldNum" sz="quarter" idx="12"/>
          </p:nvPr>
        </p:nvSpPr>
        <p:spPr/>
        <p:txBody>
          <a:bodyPr/>
          <a:lstStyle/>
          <a:p>
            <a:fld id="{59474300-5D76-46ED-94A1-7A752A286BD8}" type="slidenum">
              <a:rPr lang="sv-SE" smtClean="0"/>
              <a:t>‹#›</a:t>
            </a:fld>
            <a:endParaRPr lang="sv-SE"/>
          </a:p>
        </p:txBody>
      </p:sp>
    </p:spTree>
    <p:extLst>
      <p:ext uri="{BB962C8B-B14F-4D97-AF65-F5344CB8AC3E}">
        <p14:creationId xmlns:p14="http://schemas.microsoft.com/office/powerpoint/2010/main" val="10110490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3CA89D5D-4BD8-4EBA-8DCB-6FB4DA025C16}"/>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0861B2E8-F2D7-44FC-B80F-69285BD3D165}"/>
              </a:ext>
            </a:extLst>
          </p:cNvPr>
          <p:cNvSpPr>
            <a:spLocks noGrp="1"/>
          </p:cNvSpPr>
          <p:nvPr>
            <p:ph type="body" orient="vert" idx="1"/>
          </p:nvPr>
        </p:nvSpPr>
        <p:spPr>
          <a:xfrm>
            <a:off x="838200" y="365125"/>
            <a:ext cx="7734300" cy="5811838"/>
          </a:xfrm>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FF28E9D1-A3EB-4CC9-9819-CE481581B2FE}"/>
              </a:ext>
            </a:extLst>
          </p:cNvPr>
          <p:cNvSpPr>
            <a:spLocks noGrp="1"/>
          </p:cNvSpPr>
          <p:nvPr>
            <p:ph type="dt" sz="half" idx="10"/>
          </p:nvPr>
        </p:nvSpPr>
        <p:spPr/>
        <p:txBody>
          <a:bodyPr/>
          <a:lstStyle/>
          <a:p>
            <a:fld id="{C8F48D0B-60F7-4169-821E-DAA8B3046EFD}" type="datetimeFigureOut">
              <a:rPr lang="sv-SE" smtClean="0"/>
              <a:t>2019-01-31</a:t>
            </a:fld>
            <a:endParaRPr lang="sv-SE"/>
          </a:p>
        </p:txBody>
      </p:sp>
      <p:sp>
        <p:nvSpPr>
          <p:cNvPr id="5" name="Platshållare för sidfot 4">
            <a:extLst>
              <a:ext uri="{FF2B5EF4-FFF2-40B4-BE49-F238E27FC236}">
                <a16:creationId xmlns:a16="http://schemas.microsoft.com/office/drawing/2014/main" id="{D8E07766-9C57-4F77-AD31-F1658FC8D047}"/>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D4D4668B-5022-47B5-9863-24254B48139E}"/>
              </a:ext>
            </a:extLst>
          </p:cNvPr>
          <p:cNvSpPr>
            <a:spLocks noGrp="1"/>
          </p:cNvSpPr>
          <p:nvPr>
            <p:ph type="sldNum" sz="quarter" idx="12"/>
          </p:nvPr>
        </p:nvSpPr>
        <p:spPr/>
        <p:txBody>
          <a:bodyPr/>
          <a:lstStyle/>
          <a:p>
            <a:fld id="{59474300-5D76-46ED-94A1-7A752A286BD8}" type="slidenum">
              <a:rPr lang="sv-SE" smtClean="0"/>
              <a:t>‹#›</a:t>
            </a:fld>
            <a:endParaRPr lang="sv-SE"/>
          </a:p>
        </p:txBody>
      </p:sp>
    </p:spTree>
    <p:extLst>
      <p:ext uri="{BB962C8B-B14F-4D97-AF65-F5344CB8AC3E}">
        <p14:creationId xmlns:p14="http://schemas.microsoft.com/office/powerpoint/2010/main" val="11714847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914400" y="2130426"/>
            <a:ext cx="10363200" cy="1470025"/>
          </a:xfrm>
        </p:spPr>
        <p:txBody>
          <a:bodyPr/>
          <a:lstStyle/>
          <a:p>
            <a:r>
              <a:rPr lang="sv-SE"/>
              <a:t>Klicka här för att ändra format</a:t>
            </a:r>
          </a:p>
        </p:txBody>
      </p:sp>
      <p:sp>
        <p:nvSpPr>
          <p:cNvPr id="3" name="Underrubrik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här för att ändra format på underrubrik i bakgrunden</a:t>
            </a:r>
          </a:p>
        </p:txBody>
      </p:sp>
      <p:sp>
        <p:nvSpPr>
          <p:cNvPr id="4" name="Platshållare för datum 3"/>
          <p:cNvSpPr>
            <a:spLocks noGrp="1"/>
          </p:cNvSpPr>
          <p:nvPr>
            <p:ph type="dt" sz="half" idx="10"/>
          </p:nvPr>
        </p:nvSpPr>
        <p:spPr/>
        <p:txBody>
          <a:bodyPr/>
          <a:lstStyle/>
          <a:p>
            <a:fld id="{347BD319-C441-4740-BDB2-35E25C52CCE7}" type="datetimeFigureOut">
              <a:rPr lang="sv-SE" smtClean="0"/>
              <a:t>2019-01-31</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227F0B53-9592-4779-891F-997228E46E01}" type="slidenum">
              <a:rPr lang="sv-SE" smtClean="0"/>
              <a:t>‹#›</a:t>
            </a:fld>
            <a:endParaRPr lang="sv-SE"/>
          </a:p>
        </p:txBody>
      </p:sp>
    </p:spTree>
    <p:extLst>
      <p:ext uri="{BB962C8B-B14F-4D97-AF65-F5344CB8AC3E}">
        <p14:creationId xmlns:p14="http://schemas.microsoft.com/office/powerpoint/2010/main" val="22899586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347BD319-C441-4740-BDB2-35E25C52CCE7}" type="datetimeFigureOut">
              <a:rPr lang="sv-SE" smtClean="0"/>
              <a:t>2019-01-31</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227F0B53-9592-4779-891F-997228E46E01}" type="slidenum">
              <a:rPr lang="sv-SE" smtClean="0"/>
              <a:t>‹#›</a:t>
            </a:fld>
            <a:endParaRPr lang="sv-SE"/>
          </a:p>
        </p:txBody>
      </p:sp>
    </p:spTree>
    <p:extLst>
      <p:ext uri="{BB962C8B-B14F-4D97-AF65-F5344CB8AC3E}">
        <p14:creationId xmlns:p14="http://schemas.microsoft.com/office/powerpoint/2010/main" val="5415349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963084" y="4406901"/>
            <a:ext cx="10363200" cy="1362075"/>
          </a:xfrm>
        </p:spPr>
        <p:txBody>
          <a:bodyPr anchor="t"/>
          <a:lstStyle>
            <a:lvl1pPr algn="l">
              <a:defRPr sz="4000" b="1" cap="all"/>
            </a:lvl1pPr>
          </a:lstStyle>
          <a:p>
            <a:r>
              <a:rPr lang="sv-SE"/>
              <a:t>Klicka här för att ändra format</a:t>
            </a:r>
          </a:p>
        </p:txBody>
      </p:sp>
      <p:sp>
        <p:nvSpPr>
          <p:cNvPr id="3" name="Platshållare för text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Platshållare för datum 3"/>
          <p:cNvSpPr>
            <a:spLocks noGrp="1"/>
          </p:cNvSpPr>
          <p:nvPr>
            <p:ph type="dt" sz="half" idx="10"/>
          </p:nvPr>
        </p:nvSpPr>
        <p:spPr/>
        <p:txBody>
          <a:bodyPr/>
          <a:lstStyle/>
          <a:p>
            <a:fld id="{347BD319-C441-4740-BDB2-35E25C52CCE7}" type="datetimeFigureOut">
              <a:rPr lang="sv-SE" smtClean="0"/>
              <a:t>2019-01-31</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227F0B53-9592-4779-891F-997228E46E01}" type="slidenum">
              <a:rPr lang="sv-SE" smtClean="0"/>
              <a:t>‹#›</a:t>
            </a:fld>
            <a:endParaRPr lang="sv-SE"/>
          </a:p>
        </p:txBody>
      </p:sp>
    </p:spTree>
    <p:extLst>
      <p:ext uri="{BB962C8B-B14F-4D97-AF65-F5344CB8AC3E}">
        <p14:creationId xmlns:p14="http://schemas.microsoft.com/office/powerpoint/2010/main" val="25632862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p:cNvSpPr>
            <a:spLocks noGrp="1"/>
          </p:cNvSpPr>
          <p:nvPr>
            <p:ph type="dt" sz="half" idx="10"/>
          </p:nvPr>
        </p:nvSpPr>
        <p:spPr/>
        <p:txBody>
          <a:bodyPr/>
          <a:lstStyle/>
          <a:p>
            <a:fld id="{347BD319-C441-4740-BDB2-35E25C52CCE7}" type="datetimeFigureOut">
              <a:rPr lang="sv-SE" smtClean="0"/>
              <a:t>2019-01-31</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227F0B53-9592-4779-891F-997228E46E01}" type="slidenum">
              <a:rPr lang="sv-SE" smtClean="0"/>
              <a:t>‹#›</a:t>
            </a:fld>
            <a:endParaRPr lang="sv-SE"/>
          </a:p>
        </p:txBody>
      </p:sp>
    </p:spTree>
    <p:extLst>
      <p:ext uri="{BB962C8B-B14F-4D97-AF65-F5344CB8AC3E}">
        <p14:creationId xmlns:p14="http://schemas.microsoft.com/office/powerpoint/2010/main" val="10199729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lvl1pPr>
          </a:lstStyle>
          <a:p>
            <a:r>
              <a:rPr lang="sv-SE"/>
              <a:t>Klicka här för att ändra format</a:t>
            </a:r>
          </a:p>
        </p:txBody>
      </p:sp>
      <p:sp>
        <p:nvSpPr>
          <p:cNvPr id="3" name="Platshållare för text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p:cNvSpPr>
            <a:spLocks noGrp="1"/>
          </p:cNvSpPr>
          <p:nvPr>
            <p:ph type="dt" sz="half" idx="10"/>
          </p:nvPr>
        </p:nvSpPr>
        <p:spPr/>
        <p:txBody>
          <a:bodyPr/>
          <a:lstStyle/>
          <a:p>
            <a:fld id="{347BD319-C441-4740-BDB2-35E25C52CCE7}" type="datetimeFigureOut">
              <a:rPr lang="sv-SE" smtClean="0"/>
              <a:t>2019-01-31</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227F0B53-9592-4779-891F-997228E46E01}" type="slidenum">
              <a:rPr lang="sv-SE" smtClean="0"/>
              <a:t>‹#›</a:t>
            </a:fld>
            <a:endParaRPr lang="sv-SE"/>
          </a:p>
        </p:txBody>
      </p:sp>
    </p:spTree>
    <p:extLst>
      <p:ext uri="{BB962C8B-B14F-4D97-AF65-F5344CB8AC3E}">
        <p14:creationId xmlns:p14="http://schemas.microsoft.com/office/powerpoint/2010/main" val="446721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datum 2"/>
          <p:cNvSpPr>
            <a:spLocks noGrp="1"/>
          </p:cNvSpPr>
          <p:nvPr>
            <p:ph type="dt" sz="half" idx="10"/>
          </p:nvPr>
        </p:nvSpPr>
        <p:spPr/>
        <p:txBody>
          <a:bodyPr/>
          <a:lstStyle/>
          <a:p>
            <a:fld id="{347BD319-C441-4740-BDB2-35E25C52CCE7}" type="datetimeFigureOut">
              <a:rPr lang="sv-SE" smtClean="0"/>
              <a:t>2019-01-31</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227F0B53-9592-4779-891F-997228E46E01}" type="slidenum">
              <a:rPr lang="sv-SE" smtClean="0"/>
              <a:t>‹#›</a:t>
            </a:fld>
            <a:endParaRPr lang="sv-SE"/>
          </a:p>
        </p:txBody>
      </p:sp>
    </p:spTree>
    <p:extLst>
      <p:ext uri="{BB962C8B-B14F-4D97-AF65-F5344CB8AC3E}">
        <p14:creationId xmlns:p14="http://schemas.microsoft.com/office/powerpoint/2010/main" val="4843177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347BD319-C441-4740-BDB2-35E25C52CCE7}" type="datetimeFigureOut">
              <a:rPr lang="sv-SE" smtClean="0"/>
              <a:t>2019-01-31</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227F0B53-9592-4779-891F-997228E46E01}" type="slidenum">
              <a:rPr lang="sv-SE" smtClean="0"/>
              <a:t>‹#›</a:t>
            </a:fld>
            <a:endParaRPr lang="sv-SE"/>
          </a:p>
        </p:txBody>
      </p:sp>
    </p:spTree>
    <p:extLst>
      <p:ext uri="{BB962C8B-B14F-4D97-AF65-F5344CB8AC3E}">
        <p14:creationId xmlns:p14="http://schemas.microsoft.com/office/powerpoint/2010/main" val="29801800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609601" y="273050"/>
            <a:ext cx="4011084" cy="1162050"/>
          </a:xfrm>
        </p:spPr>
        <p:txBody>
          <a:bodyPr anchor="b"/>
          <a:lstStyle>
            <a:lvl1pPr algn="l">
              <a:defRPr sz="2000" b="1"/>
            </a:lvl1pPr>
          </a:lstStyle>
          <a:p>
            <a:r>
              <a:rPr lang="sv-SE"/>
              <a:t>Klicka här för att ändra format</a:t>
            </a:r>
          </a:p>
        </p:txBody>
      </p:sp>
      <p:sp>
        <p:nvSpPr>
          <p:cNvPr id="3" name="Platshållare för innehåll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datum 4"/>
          <p:cNvSpPr>
            <a:spLocks noGrp="1"/>
          </p:cNvSpPr>
          <p:nvPr>
            <p:ph type="dt" sz="half" idx="10"/>
          </p:nvPr>
        </p:nvSpPr>
        <p:spPr/>
        <p:txBody>
          <a:bodyPr/>
          <a:lstStyle/>
          <a:p>
            <a:fld id="{347BD319-C441-4740-BDB2-35E25C52CCE7}" type="datetimeFigureOut">
              <a:rPr lang="sv-SE" smtClean="0"/>
              <a:t>2019-01-31</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227F0B53-9592-4779-891F-997228E46E01}" type="slidenum">
              <a:rPr lang="sv-SE" smtClean="0"/>
              <a:t>‹#›</a:t>
            </a:fld>
            <a:endParaRPr lang="sv-SE"/>
          </a:p>
        </p:txBody>
      </p:sp>
    </p:spTree>
    <p:extLst>
      <p:ext uri="{BB962C8B-B14F-4D97-AF65-F5344CB8AC3E}">
        <p14:creationId xmlns:p14="http://schemas.microsoft.com/office/powerpoint/2010/main" val="37697377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35A87D1-1BF7-4B92-A403-27B78703C1E4}"/>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54622981-C430-46E9-A636-05AE3635F72D}"/>
              </a:ext>
            </a:extLst>
          </p:cNvPr>
          <p:cNvSpPr>
            <a:spLocks noGrp="1"/>
          </p:cNvSpPr>
          <p:nvPr>
            <p:ph idx="1"/>
          </p:nvPr>
        </p:nvSpPr>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E053FCE7-5D75-470B-BC64-71D2FFA3DA46}"/>
              </a:ext>
            </a:extLst>
          </p:cNvPr>
          <p:cNvSpPr>
            <a:spLocks noGrp="1"/>
          </p:cNvSpPr>
          <p:nvPr>
            <p:ph type="dt" sz="half" idx="10"/>
          </p:nvPr>
        </p:nvSpPr>
        <p:spPr/>
        <p:txBody>
          <a:bodyPr/>
          <a:lstStyle/>
          <a:p>
            <a:fld id="{C8F48D0B-60F7-4169-821E-DAA8B3046EFD}" type="datetimeFigureOut">
              <a:rPr lang="sv-SE" smtClean="0"/>
              <a:t>2019-01-31</a:t>
            </a:fld>
            <a:endParaRPr lang="sv-SE"/>
          </a:p>
        </p:txBody>
      </p:sp>
      <p:sp>
        <p:nvSpPr>
          <p:cNvPr id="5" name="Platshållare för sidfot 4">
            <a:extLst>
              <a:ext uri="{FF2B5EF4-FFF2-40B4-BE49-F238E27FC236}">
                <a16:creationId xmlns:a16="http://schemas.microsoft.com/office/drawing/2014/main" id="{2D705E3D-C58A-454F-B283-F01D16A57A86}"/>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E39E13C4-E83F-4C22-9AA7-062F9CCF7E74}"/>
              </a:ext>
            </a:extLst>
          </p:cNvPr>
          <p:cNvSpPr>
            <a:spLocks noGrp="1"/>
          </p:cNvSpPr>
          <p:nvPr>
            <p:ph type="sldNum" sz="quarter" idx="12"/>
          </p:nvPr>
        </p:nvSpPr>
        <p:spPr/>
        <p:txBody>
          <a:bodyPr/>
          <a:lstStyle/>
          <a:p>
            <a:fld id="{59474300-5D76-46ED-94A1-7A752A286BD8}" type="slidenum">
              <a:rPr lang="sv-SE" smtClean="0"/>
              <a:t>‹#›</a:t>
            </a:fld>
            <a:endParaRPr lang="sv-SE"/>
          </a:p>
        </p:txBody>
      </p:sp>
    </p:spTree>
    <p:extLst>
      <p:ext uri="{BB962C8B-B14F-4D97-AF65-F5344CB8AC3E}">
        <p14:creationId xmlns:p14="http://schemas.microsoft.com/office/powerpoint/2010/main" val="384834127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2389717" y="4800600"/>
            <a:ext cx="7315200" cy="566738"/>
          </a:xfrm>
        </p:spPr>
        <p:txBody>
          <a:bodyPr anchor="b"/>
          <a:lstStyle>
            <a:lvl1pPr algn="l">
              <a:defRPr sz="2000" b="1"/>
            </a:lvl1pPr>
          </a:lstStyle>
          <a:p>
            <a:r>
              <a:rPr lang="sv-SE"/>
              <a:t>Klicka här för att ändra format</a:t>
            </a:r>
          </a:p>
        </p:txBody>
      </p:sp>
      <p:sp>
        <p:nvSpPr>
          <p:cNvPr id="3" name="Platshållare för bild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datum 4"/>
          <p:cNvSpPr>
            <a:spLocks noGrp="1"/>
          </p:cNvSpPr>
          <p:nvPr>
            <p:ph type="dt" sz="half" idx="10"/>
          </p:nvPr>
        </p:nvSpPr>
        <p:spPr/>
        <p:txBody>
          <a:bodyPr/>
          <a:lstStyle/>
          <a:p>
            <a:fld id="{347BD319-C441-4740-BDB2-35E25C52CCE7}" type="datetimeFigureOut">
              <a:rPr lang="sv-SE" smtClean="0"/>
              <a:t>2019-01-31</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227F0B53-9592-4779-891F-997228E46E01}" type="slidenum">
              <a:rPr lang="sv-SE" smtClean="0"/>
              <a:t>‹#›</a:t>
            </a:fld>
            <a:endParaRPr lang="sv-SE"/>
          </a:p>
        </p:txBody>
      </p:sp>
    </p:spTree>
    <p:extLst>
      <p:ext uri="{BB962C8B-B14F-4D97-AF65-F5344CB8AC3E}">
        <p14:creationId xmlns:p14="http://schemas.microsoft.com/office/powerpoint/2010/main" val="121821744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347BD319-C441-4740-BDB2-35E25C52CCE7}" type="datetimeFigureOut">
              <a:rPr lang="sv-SE" smtClean="0"/>
              <a:t>2019-01-31</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227F0B53-9592-4779-891F-997228E46E01}" type="slidenum">
              <a:rPr lang="sv-SE" smtClean="0"/>
              <a:t>‹#›</a:t>
            </a:fld>
            <a:endParaRPr lang="sv-SE"/>
          </a:p>
        </p:txBody>
      </p:sp>
    </p:spTree>
    <p:extLst>
      <p:ext uri="{BB962C8B-B14F-4D97-AF65-F5344CB8AC3E}">
        <p14:creationId xmlns:p14="http://schemas.microsoft.com/office/powerpoint/2010/main" val="119293480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8839200" y="274639"/>
            <a:ext cx="2743200" cy="5851525"/>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609600" y="274639"/>
            <a:ext cx="8026400" cy="5851525"/>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347BD319-C441-4740-BDB2-35E25C52CCE7}" type="datetimeFigureOut">
              <a:rPr lang="sv-SE" smtClean="0"/>
              <a:t>2019-01-31</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227F0B53-9592-4779-891F-997228E46E01}" type="slidenum">
              <a:rPr lang="sv-SE" smtClean="0"/>
              <a:t>‹#›</a:t>
            </a:fld>
            <a:endParaRPr lang="sv-SE"/>
          </a:p>
        </p:txBody>
      </p:sp>
    </p:spTree>
    <p:extLst>
      <p:ext uri="{BB962C8B-B14F-4D97-AF65-F5344CB8AC3E}">
        <p14:creationId xmlns:p14="http://schemas.microsoft.com/office/powerpoint/2010/main" val="19184605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C551DF4-DAC2-48CA-B7FF-D9F6877AC3EE}"/>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8DC3FBC7-AC51-49CA-A323-86473F1F78C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Redigera format för bakgrundstext</a:t>
            </a:r>
          </a:p>
        </p:txBody>
      </p:sp>
      <p:sp>
        <p:nvSpPr>
          <p:cNvPr id="4" name="Platshållare för datum 3">
            <a:extLst>
              <a:ext uri="{FF2B5EF4-FFF2-40B4-BE49-F238E27FC236}">
                <a16:creationId xmlns:a16="http://schemas.microsoft.com/office/drawing/2014/main" id="{A276FCD7-1B86-41CF-8448-C180ED59828D}"/>
              </a:ext>
            </a:extLst>
          </p:cNvPr>
          <p:cNvSpPr>
            <a:spLocks noGrp="1"/>
          </p:cNvSpPr>
          <p:nvPr>
            <p:ph type="dt" sz="half" idx="10"/>
          </p:nvPr>
        </p:nvSpPr>
        <p:spPr/>
        <p:txBody>
          <a:bodyPr/>
          <a:lstStyle/>
          <a:p>
            <a:fld id="{C8F48D0B-60F7-4169-821E-DAA8B3046EFD}" type="datetimeFigureOut">
              <a:rPr lang="sv-SE" smtClean="0"/>
              <a:t>2019-01-31</a:t>
            </a:fld>
            <a:endParaRPr lang="sv-SE"/>
          </a:p>
        </p:txBody>
      </p:sp>
      <p:sp>
        <p:nvSpPr>
          <p:cNvPr id="5" name="Platshållare för sidfot 4">
            <a:extLst>
              <a:ext uri="{FF2B5EF4-FFF2-40B4-BE49-F238E27FC236}">
                <a16:creationId xmlns:a16="http://schemas.microsoft.com/office/drawing/2014/main" id="{0277FF5F-0D9B-4807-B953-FD7E63D8F6D8}"/>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3229F3C8-D31F-4C0F-8095-B81873BAF74E}"/>
              </a:ext>
            </a:extLst>
          </p:cNvPr>
          <p:cNvSpPr>
            <a:spLocks noGrp="1"/>
          </p:cNvSpPr>
          <p:nvPr>
            <p:ph type="sldNum" sz="quarter" idx="12"/>
          </p:nvPr>
        </p:nvSpPr>
        <p:spPr/>
        <p:txBody>
          <a:bodyPr/>
          <a:lstStyle/>
          <a:p>
            <a:fld id="{59474300-5D76-46ED-94A1-7A752A286BD8}" type="slidenum">
              <a:rPr lang="sv-SE" smtClean="0"/>
              <a:t>‹#›</a:t>
            </a:fld>
            <a:endParaRPr lang="sv-SE"/>
          </a:p>
        </p:txBody>
      </p:sp>
    </p:spTree>
    <p:extLst>
      <p:ext uri="{BB962C8B-B14F-4D97-AF65-F5344CB8AC3E}">
        <p14:creationId xmlns:p14="http://schemas.microsoft.com/office/powerpoint/2010/main" val="26530063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0A33031-ED43-4A85-9397-70435A4D75C6}"/>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3DCD9855-EF2E-48AA-BD59-1A0F550024F7}"/>
              </a:ext>
            </a:extLst>
          </p:cNvPr>
          <p:cNvSpPr>
            <a:spLocks noGrp="1"/>
          </p:cNvSpPr>
          <p:nvPr>
            <p:ph sz="half" idx="1"/>
          </p:nvPr>
        </p:nvSpPr>
        <p:spPr>
          <a:xfrm>
            <a:off x="838200" y="1825625"/>
            <a:ext cx="5181600" cy="43513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5C6015E0-818D-48BC-B002-CC61F4F0DB60}"/>
              </a:ext>
            </a:extLst>
          </p:cNvPr>
          <p:cNvSpPr>
            <a:spLocks noGrp="1"/>
          </p:cNvSpPr>
          <p:nvPr>
            <p:ph sz="half" idx="2"/>
          </p:nvPr>
        </p:nvSpPr>
        <p:spPr>
          <a:xfrm>
            <a:off x="6172200" y="1825625"/>
            <a:ext cx="5181600" cy="43513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5022BB6F-80AE-47CF-BDF2-68AAA416C22C}"/>
              </a:ext>
            </a:extLst>
          </p:cNvPr>
          <p:cNvSpPr>
            <a:spLocks noGrp="1"/>
          </p:cNvSpPr>
          <p:nvPr>
            <p:ph type="dt" sz="half" idx="10"/>
          </p:nvPr>
        </p:nvSpPr>
        <p:spPr/>
        <p:txBody>
          <a:bodyPr/>
          <a:lstStyle/>
          <a:p>
            <a:fld id="{C8F48D0B-60F7-4169-821E-DAA8B3046EFD}" type="datetimeFigureOut">
              <a:rPr lang="sv-SE" smtClean="0"/>
              <a:t>2019-01-31</a:t>
            </a:fld>
            <a:endParaRPr lang="sv-SE"/>
          </a:p>
        </p:txBody>
      </p:sp>
      <p:sp>
        <p:nvSpPr>
          <p:cNvPr id="6" name="Platshållare för sidfot 5">
            <a:extLst>
              <a:ext uri="{FF2B5EF4-FFF2-40B4-BE49-F238E27FC236}">
                <a16:creationId xmlns:a16="http://schemas.microsoft.com/office/drawing/2014/main" id="{2C831AE4-74ED-487E-8FF2-10C288F989FF}"/>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1082C276-D201-4B19-B2B7-3AD8A3732B84}"/>
              </a:ext>
            </a:extLst>
          </p:cNvPr>
          <p:cNvSpPr>
            <a:spLocks noGrp="1"/>
          </p:cNvSpPr>
          <p:nvPr>
            <p:ph type="sldNum" sz="quarter" idx="12"/>
          </p:nvPr>
        </p:nvSpPr>
        <p:spPr/>
        <p:txBody>
          <a:bodyPr/>
          <a:lstStyle/>
          <a:p>
            <a:fld id="{59474300-5D76-46ED-94A1-7A752A286BD8}" type="slidenum">
              <a:rPr lang="sv-SE" smtClean="0"/>
              <a:t>‹#›</a:t>
            </a:fld>
            <a:endParaRPr lang="sv-SE"/>
          </a:p>
        </p:txBody>
      </p:sp>
    </p:spTree>
    <p:extLst>
      <p:ext uri="{BB962C8B-B14F-4D97-AF65-F5344CB8AC3E}">
        <p14:creationId xmlns:p14="http://schemas.microsoft.com/office/powerpoint/2010/main" val="1821499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563800D-61C7-444F-A4F8-84904D0C9BE6}"/>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2D4F727B-EA80-4E36-B4ED-75A17BC584B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4" name="Platshållare för innehåll 3">
            <a:extLst>
              <a:ext uri="{FF2B5EF4-FFF2-40B4-BE49-F238E27FC236}">
                <a16:creationId xmlns:a16="http://schemas.microsoft.com/office/drawing/2014/main" id="{BEDDA2C4-7304-4E4B-8A42-7F7C18F6C75F}"/>
              </a:ext>
            </a:extLst>
          </p:cNvPr>
          <p:cNvSpPr>
            <a:spLocks noGrp="1"/>
          </p:cNvSpPr>
          <p:nvPr>
            <p:ph sz="half" idx="2"/>
          </p:nvPr>
        </p:nvSpPr>
        <p:spPr>
          <a:xfrm>
            <a:off x="839788" y="2505075"/>
            <a:ext cx="5157787"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1C8E7D38-5318-4997-A261-ADB2F69AEFA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6" name="Platshållare för innehåll 5">
            <a:extLst>
              <a:ext uri="{FF2B5EF4-FFF2-40B4-BE49-F238E27FC236}">
                <a16:creationId xmlns:a16="http://schemas.microsoft.com/office/drawing/2014/main" id="{81D288A9-F779-4B92-BC74-F1BC23378C71}"/>
              </a:ext>
            </a:extLst>
          </p:cNvPr>
          <p:cNvSpPr>
            <a:spLocks noGrp="1"/>
          </p:cNvSpPr>
          <p:nvPr>
            <p:ph sz="quarter" idx="4"/>
          </p:nvPr>
        </p:nvSpPr>
        <p:spPr>
          <a:xfrm>
            <a:off x="6172200" y="2505075"/>
            <a:ext cx="5183188"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1518FC7C-94F9-4A39-9D1C-FD889F34C9D1}"/>
              </a:ext>
            </a:extLst>
          </p:cNvPr>
          <p:cNvSpPr>
            <a:spLocks noGrp="1"/>
          </p:cNvSpPr>
          <p:nvPr>
            <p:ph type="dt" sz="half" idx="10"/>
          </p:nvPr>
        </p:nvSpPr>
        <p:spPr/>
        <p:txBody>
          <a:bodyPr/>
          <a:lstStyle/>
          <a:p>
            <a:fld id="{C8F48D0B-60F7-4169-821E-DAA8B3046EFD}" type="datetimeFigureOut">
              <a:rPr lang="sv-SE" smtClean="0"/>
              <a:t>2019-01-31</a:t>
            </a:fld>
            <a:endParaRPr lang="sv-SE"/>
          </a:p>
        </p:txBody>
      </p:sp>
      <p:sp>
        <p:nvSpPr>
          <p:cNvPr id="8" name="Platshållare för sidfot 7">
            <a:extLst>
              <a:ext uri="{FF2B5EF4-FFF2-40B4-BE49-F238E27FC236}">
                <a16:creationId xmlns:a16="http://schemas.microsoft.com/office/drawing/2014/main" id="{8E3CBE71-E317-480B-9CBC-F6E6AD0429BE}"/>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0B32E371-0755-4D9F-9BE9-974A9C2A6E23}"/>
              </a:ext>
            </a:extLst>
          </p:cNvPr>
          <p:cNvSpPr>
            <a:spLocks noGrp="1"/>
          </p:cNvSpPr>
          <p:nvPr>
            <p:ph type="sldNum" sz="quarter" idx="12"/>
          </p:nvPr>
        </p:nvSpPr>
        <p:spPr/>
        <p:txBody>
          <a:bodyPr/>
          <a:lstStyle/>
          <a:p>
            <a:fld id="{59474300-5D76-46ED-94A1-7A752A286BD8}" type="slidenum">
              <a:rPr lang="sv-SE" smtClean="0"/>
              <a:t>‹#›</a:t>
            </a:fld>
            <a:endParaRPr lang="sv-SE"/>
          </a:p>
        </p:txBody>
      </p:sp>
    </p:spTree>
    <p:extLst>
      <p:ext uri="{BB962C8B-B14F-4D97-AF65-F5344CB8AC3E}">
        <p14:creationId xmlns:p14="http://schemas.microsoft.com/office/powerpoint/2010/main" val="34768837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69D9878-7521-46E5-9941-7E40352C87D5}"/>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69929CEB-895D-4A4F-8592-EA1C45F5BEAB}"/>
              </a:ext>
            </a:extLst>
          </p:cNvPr>
          <p:cNvSpPr>
            <a:spLocks noGrp="1"/>
          </p:cNvSpPr>
          <p:nvPr>
            <p:ph type="dt" sz="half" idx="10"/>
          </p:nvPr>
        </p:nvSpPr>
        <p:spPr/>
        <p:txBody>
          <a:bodyPr/>
          <a:lstStyle/>
          <a:p>
            <a:fld id="{C8F48D0B-60F7-4169-821E-DAA8B3046EFD}" type="datetimeFigureOut">
              <a:rPr lang="sv-SE" smtClean="0"/>
              <a:t>2019-01-31</a:t>
            </a:fld>
            <a:endParaRPr lang="sv-SE"/>
          </a:p>
        </p:txBody>
      </p:sp>
      <p:sp>
        <p:nvSpPr>
          <p:cNvPr id="4" name="Platshållare för sidfot 3">
            <a:extLst>
              <a:ext uri="{FF2B5EF4-FFF2-40B4-BE49-F238E27FC236}">
                <a16:creationId xmlns:a16="http://schemas.microsoft.com/office/drawing/2014/main" id="{81C5D654-7B74-4E9A-B72D-5DA6E9364B7F}"/>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CE6A4841-3AB5-4D84-A131-240E9EA5F251}"/>
              </a:ext>
            </a:extLst>
          </p:cNvPr>
          <p:cNvSpPr>
            <a:spLocks noGrp="1"/>
          </p:cNvSpPr>
          <p:nvPr>
            <p:ph type="sldNum" sz="quarter" idx="12"/>
          </p:nvPr>
        </p:nvSpPr>
        <p:spPr/>
        <p:txBody>
          <a:bodyPr/>
          <a:lstStyle/>
          <a:p>
            <a:fld id="{59474300-5D76-46ED-94A1-7A752A286BD8}" type="slidenum">
              <a:rPr lang="sv-SE" smtClean="0"/>
              <a:t>‹#›</a:t>
            </a:fld>
            <a:endParaRPr lang="sv-SE"/>
          </a:p>
        </p:txBody>
      </p:sp>
    </p:spTree>
    <p:extLst>
      <p:ext uri="{BB962C8B-B14F-4D97-AF65-F5344CB8AC3E}">
        <p14:creationId xmlns:p14="http://schemas.microsoft.com/office/powerpoint/2010/main" val="34702528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9E7B168B-0D05-4875-8DA0-AAAA743E1471}"/>
              </a:ext>
            </a:extLst>
          </p:cNvPr>
          <p:cNvSpPr>
            <a:spLocks noGrp="1"/>
          </p:cNvSpPr>
          <p:nvPr>
            <p:ph type="dt" sz="half" idx="10"/>
          </p:nvPr>
        </p:nvSpPr>
        <p:spPr/>
        <p:txBody>
          <a:bodyPr/>
          <a:lstStyle/>
          <a:p>
            <a:fld id="{C8F48D0B-60F7-4169-821E-DAA8B3046EFD}" type="datetimeFigureOut">
              <a:rPr lang="sv-SE" smtClean="0"/>
              <a:t>2019-01-31</a:t>
            </a:fld>
            <a:endParaRPr lang="sv-SE"/>
          </a:p>
        </p:txBody>
      </p:sp>
      <p:sp>
        <p:nvSpPr>
          <p:cNvPr id="3" name="Platshållare för sidfot 2">
            <a:extLst>
              <a:ext uri="{FF2B5EF4-FFF2-40B4-BE49-F238E27FC236}">
                <a16:creationId xmlns:a16="http://schemas.microsoft.com/office/drawing/2014/main" id="{4D78F5E2-6523-45A5-9758-BE3D8BBD3227}"/>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36C3152D-D5EF-46E9-B72D-A0D063A1ABFE}"/>
              </a:ext>
            </a:extLst>
          </p:cNvPr>
          <p:cNvSpPr>
            <a:spLocks noGrp="1"/>
          </p:cNvSpPr>
          <p:nvPr>
            <p:ph type="sldNum" sz="quarter" idx="12"/>
          </p:nvPr>
        </p:nvSpPr>
        <p:spPr/>
        <p:txBody>
          <a:bodyPr/>
          <a:lstStyle/>
          <a:p>
            <a:fld id="{59474300-5D76-46ED-94A1-7A752A286BD8}" type="slidenum">
              <a:rPr lang="sv-SE" smtClean="0"/>
              <a:t>‹#›</a:t>
            </a:fld>
            <a:endParaRPr lang="sv-SE"/>
          </a:p>
        </p:txBody>
      </p:sp>
    </p:spTree>
    <p:extLst>
      <p:ext uri="{BB962C8B-B14F-4D97-AF65-F5344CB8AC3E}">
        <p14:creationId xmlns:p14="http://schemas.microsoft.com/office/powerpoint/2010/main" val="24517960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507CB12-7387-4F0A-8BCE-697F9944633B}"/>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EE0059BD-BBD4-439B-BCA0-ECB6780D7FD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D579E860-93BE-4B3C-B50C-33772FA285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Platshållare för datum 4">
            <a:extLst>
              <a:ext uri="{FF2B5EF4-FFF2-40B4-BE49-F238E27FC236}">
                <a16:creationId xmlns:a16="http://schemas.microsoft.com/office/drawing/2014/main" id="{B39153AF-DDD4-4C6F-A113-031A70F2A781}"/>
              </a:ext>
            </a:extLst>
          </p:cNvPr>
          <p:cNvSpPr>
            <a:spLocks noGrp="1"/>
          </p:cNvSpPr>
          <p:nvPr>
            <p:ph type="dt" sz="half" idx="10"/>
          </p:nvPr>
        </p:nvSpPr>
        <p:spPr/>
        <p:txBody>
          <a:bodyPr/>
          <a:lstStyle/>
          <a:p>
            <a:fld id="{C8F48D0B-60F7-4169-821E-DAA8B3046EFD}" type="datetimeFigureOut">
              <a:rPr lang="sv-SE" smtClean="0"/>
              <a:t>2019-01-31</a:t>
            </a:fld>
            <a:endParaRPr lang="sv-SE"/>
          </a:p>
        </p:txBody>
      </p:sp>
      <p:sp>
        <p:nvSpPr>
          <p:cNvPr id="6" name="Platshållare för sidfot 5">
            <a:extLst>
              <a:ext uri="{FF2B5EF4-FFF2-40B4-BE49-F238E27FC236}">
                <a16:creationId xmlns:a16="http://schemas.microsoft.com/office/drawing/2014/main" id="{8ABF0A03-8862-4A92-8368-DE73BEFFC119}"/>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FD8E042C-12AB-4171-BF9D-CC28899E88A0}"/>
              </a:ext>
            </a:extLst>
          </p:cNvPr>
          <p:cNvSpPr>
            <a:spLocks noGrp="1"/>
          </p:cNvSpPr>
          <p:nvPr>
            <p:ph type="sldNum" sz="quarter" idx="12"/>
          </p:nvPr>
        </p:nvSpPr>
        <p:spPr/>
        <p:txBody>
          <a:bodyPr/>
          <a:lstStyle/>
          <a:p>
            <a:fld id="{59474300-5D76-46ED-94A1-7A752A286BD8}" type="slidenum">
              <a:rPr lang="sv-SE" smtClean="0"/>
              <a:t>‹#›</a:t>
            </a:fld>
            <a:endParaRPr lang="sv-SE"/>
          </a:p>
        </p:txBody>
      </p:sp>
    </p:spTree>
    <p:extLst>
      <p:ext uri="{BB962C8B-B14F-4D97-AF65-F5344CB8AC3E}">
        <p14:creationId xmlns:p14="http://schemas.microsoft.com/office/powerpoint/2010/main" val="37888302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B93859E-A07F-4BB3-A773-54B6888285FF}"/>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4FE54A0B-27F8-4557-B5D6-1B9714442F3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552672C3-2DEF-4DDD-A251-51E8521BE1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Platshållare för datum 4">
            <a:extLst>
              <a:ext uri="{FF2B5EF4-FFF2-40B4-BE49-F238E27FC236}">
                <a16:creationId xmlns:a16="http://schemas.microsoft.com/office/drawing/2014/main" id="{3FDE518C-0F23-45D8-87A6-6F00A3F9CA74}"/>
              </a:ext>
            </a:extLst>
          </p:cNvPr>
          <p:cNvSpPr>
            <a:spLocks noGrp="1"/>
          </p:cNvSpPr>
          <p:nvPr>
            <p:ph type="dt" sz="half" idx="10"/>
          </p:nvPr>
        </p:nvSpPr>
        <p:spPr/>
        <p:txBody>
          <a:bodyPr/>
          <a:lstStyle/>
          <a:p>
            <a:fld id="{C8F48D0B-60F7-4169-821E-DAA8B3046EFD}" type="datetimeFigureOut">
              <a:rPr lang="sv-SE" smtClean="0"/>
              <a:t>2019-01-31</a:t>
            </a:fld>
            <a:endParaRPr lang="sv-SE"/>
          </a:p>
        </p:txBody>
      </p:sp>
      <p:sp>
        <p:nvSpPr>
          <p:cNvPr id="6" name="Platshållare för sidfot 5">
            <a:extLst>
              <a:ext uri="{FF2B5EF4-FFF2-40B4-BE49-F238E27FC236}">
                <a16:creationId xmlns:a16="http://schemas.microsoft.com/office/drawing/2014/main" id="{980EE871-DACD-428A-BBF8-28931261EDB1}"/>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3369612B-2C6A-4383-B5CC-5651F3847AAF}"/>
              </a:ext>
            </a:extLst>
          </p:cNvPr>
          <p:cNvSpPr>
            <a:spLocks noGrp="1"/>
          </p:cNvSpPr>
          <p:nvPr>
            <p:ph type="sldNum" sz="quarter" idx="12"/>
          </p:nvPr>
        </p:nvSpPr>
        <p:spPr/>
        <p:txBody>
          <a:bodyPr/>
          <a:lstStyle/>
          <a:p>
            <a:fld id="{59474300-5D76-46ED-94A1-7A752A286BD8}" type="slidenum">
              <a:rPr lang="sv-SE" smtClean="0"/>
              <a:t>‹#›</a:t>
            </a:fld>
            <a:endParaRPr lang="sv-SE"/>
          </a:p>
        </p:txBody>
      </p:sp>
    </p:spTree>
    <p:extLst>
      <p:ext uri="{BB962C8B-B14F-4D97-AF65-F5344CB8AC3E}">
        <p14:creationId xmlns:p14="http://schemas.microsoft.com/office/powerpoint/2010/main" val="6456605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DDD578C6-895B-4F84-93D2-7D2D0DB75B9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B1D10683-5AAC-4D9F-91C5-A64ECCBD3C1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C1F9ED5F-8176-46E6-8D3C-2A60FCA3224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F48D0B-60F7-4169-821E-DAA8B3046EFD}" type="datetimeFigureOut">
              <a:rPr lang="sv-SE" smtClean="0"/>
              <a:t>2019-01-31</a:t>
            </a:fld>
            <a:endParaRPr lang="sv-SE"/>
          </a:p>
        </p:txBody>
      </p:sp>
      <p:sp>
        <p:nvSpPr>
          <p:cNvPr id="5" name="Platshållare för sidfot 4">
            <a:extLst>
              <a:ext uri="{FF2B5EF4-FFF2-40B4-BE49-F238E27FC236}">
                <a16:creationId xmlns:a16="http://schemas.microsoft.com/office/drawing/2014/main" id="{C4F9E00A-45BC-4F66-B06B-90D53AF41C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676AFF08-5706-4731-A9A9-AFBE6C4F650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474300-5D76-46ED-94A1-7A752A286BD8}" type="slidenum">
              <a:rPr lang="sv-SE" smtClean="0"/>
              <a:t>‹#›</a:t>
            </a:fld>
            <a:endParaRPr lang="sv-SE"/>
          </a:p>
        </p:txBody>
      </p:sp>
    </p:spTree>
    <p:extLst>
      <p:ext uri="{BB962C8B-B14F-4D97-AF65-F5344CB8AC3E}">
        <p14:creationId xmlns:p14="http://schemas.microsoft.com/office/powerpoint/2010/main" val="39998842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sv-SE"/>
              <a:t>Klicka här för att ändra format</a:t>
            </a:r>
          </a:p>
        </p:txBody>
      </p:sp>
      <p:sp>
        <p:nvSpPr>
          <p:cNvPr id="3" name="Platshållare för text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7BD319-C441-4740-BDB2-35E25C52CCE7}" type="datetimeFigureOut">
              <a:rPr lang="sv-SE" smtClean="0"/>
              <a:t>2019-01-31</a:t>
            </a:fld>
            <a:endParaRPr lang="sv-SE"/>
          </a:p>
        </p:txBody>
      </p:sp>
      <p:sp>
        <p:nvSpPr>
          <p:cNvPr id="5" name="Platshållare för sidfot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7F0B53-9592-4779-891F-997228E46E01}" type="slidenum">
              <a:rPr lang="sv-SE" smtClean="0"/>
              <a:t>‹#›</a:t>
            </a:fld>
            <a:endParaRPr lang="sv-SE"/>
          </a:p>
        </p:txBody>
      </p:sp>
    </p:spTree>
    <p:extLst>
      <p:ext uri="{BB962C8B-B14F-4D97-AF65-F5344CB8AC3E}">
        <p14:creationId xmlns:p14="http://schemas.microsoft.com/office/powerpoint/2010/main" val="3959885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fancloud.se/" TargetMode="Externa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E7A829B-7335-409D-9EB5-BF846C6E1D87}"/>
              </a:ext>
            </a:extLst>
          </p:cNvPr>
          <p:cNvSpPr>
            <a:spLocks noGrp="1"/>
          </p:cNvSpPr>
          <p:nvPr>
            <p:ph type="ctrTitle"/>
          </p:nvPr>
        </p:nvSpPr>
        <p:spPr>
          <a:xfrm>
            <a:off x="1524000" y="1122363"/>
            <a:ext cx="9144000" cy="1268412"/>
          </a:xfrm>
        </p:spPr>
        <p:txBody>
          <a:bodyPr/>
          <a:lstStyle/>
          <a:p>
            <a:r>
              <a:rPr lang="sv-SE" dirty="0"/>
              <a:t>Säsongsupplägg	</a:t>
            </a:r>
          </a:p>
        </p:txBody>
      </p:sp>
      <p:sp>
        <p:nvSpPr>
          <p:cNvPr id="3" name="Underrubrik 2">
            <a:extLst>
              <a:ext uri="{FF2B5EF4-FFF2-40B4-BE49-F238E27FC236}">
                <a16:creationId xmlns:a16="http://schemas.microsoft.com/office/drawing/2014/main" id="{F029B411-C93C-4727-B146-F6757C2A4E7C}"/>
              </a:ext>
            </a:extLst>
          </p:cNvPr>
          <p:cNvSpPr>
            <a:spLocks noGrp="1"/>
          </p:cNvSpPr>
          <p:nvPr>
            <p:ph type="subTitle" idx="1"/>
          </p:nvPr>
        </p:nvSpPr>
        <p:spPr>
          <a:xfrm>
            <a:off x="1524000" y="2286000"/>
            <a:ext cx="9144000" cy="4905375"/>
          </a:xfrm>
        </p:spPr>
        <p:txBody>
          <a:bodyPr>
            <a:normAutofit/>
          </a:bodyPr>
          <a:lstStyle/>
          <a:p>
            <a:pPr marL="342900" indent="-342900" algn="l">
              <a:buFont typeface="Arial" panose="020B0604020202020204" pitchFamily="34" charset="0"/>
              <a:buChar char="•"/>
            </a:pPr>
            <a:r>
              <a:rPr lang="sv-SE" dirty="0"/>
              <a:t>Träningsstart 28 januari (</a:t>
            </a:r>
            <a:r>
              <a:rPr lang="sv-SE"/>
              <a:t>semesteruppehåll 5 – 28 juli)</a:t>
            </a:r>
            <a:endParaRPr lang="sv-SE" dirty="0"/>
          </a:p>
          <a:p>
            <a:pPr marL="342900" indent="-342900" algn="l">
              <a:buFont typeface="Arial" panose="020B0604020202020204" pitchFamily="34" charset="0"/>
              <a:buChar char="•"/>
            </a:pPr>
            <a:r>
              <a:rPr lang="sv-SE" dirty="0"/>
              <a:t>Vi tränar måndag, tisdag och torsdag</a:t>
            </a:r>
          </a:p>
          <a:p>
            <a:pPr marL="342900" indent="-342900" algn="l">
              <a:buFont typeface="Arial" panose="020B0604020202020204" pitchFamily="34" charset="0"/>
              <a:buChar char="•"/>
            </a:pPr>
            <a:r>
              <a:rPr lang="sv-SE" dirty="0"/>
              <a:t>Alla träningar, matcher och övrigt finns i kalendern på hemsidan</a:t>
            </a:r>
          </a:p>
          <a:p>
            <a:pPr marL="342900" indent="-342900" algn="l">
              <a:buFont typeface="Arial" panose="020B0604020202020204" pitchFamily="34" charset="0"/>
              <a:buChar char="•"/>
            </a:pPr>
            <a:r>
              <a:rPr lang="sv-SE" dirty="0"/>
              <a:t>Energilyftet 5 gånger vid säsongstart. Kommer bli fler gånger senare under säsongen</a:t>
            </a:r>
          </a:p>
          <a:p>
            <a:pPr marL="342900" indent="-342900" algn="l">
              <a:buFont typeface="Arial" panose="020B0604020202020204" pitchFamily="34" charset="0"/>
              <a:buChar char="•"/>
            </a:pPr>
            <a:r>
              <a:rPr lang="sv-SE" dirty="0"/>
              <a:t>Mentalträning löpande under säsongen</a:t>
            </a:r>
          </a:p>
          <a:p>
            <a:pPr marL="342900" indent="-342900" algn="l">
              <a:buFont typeface="Arial" panose="020B0604020202020204" pitchFamily="34" charset="0"/>
              <a:buChar char="•"/>
            </a:pPr>
            <a:r>
              <a:rPr lang="sv-SE" dirty="0"/>
              <a:t>Utbildning: Kost och träning</a:t>
            </a:r>
          </a:p>
          <a:p>
            <a:pPr marL="342900" indent="-342900" algn="l">
              <a:buFont typeface="Arial" panose="020B0604020202020204" pitchFamily="34" charset="0"/>
              <a:buChar char="•"/>
            </a:pPr>
            <a:r>
              <a:rPr lang="sv-SE" dirty="0"/>
              <a:t>Seriestart vecka 17</a:t>
            </a:r>
          </a:p>
          <a:p>
            <a:pPr marL="342900" indent="-342900" algn="l">
              <a:buFont typeface="Arial" panose="020B0604020202020204" pitchFamily="34" charset="0"/>
              <a:buChar char="•"/>
            </a:pPr>
            <a:r>
              <a:rPr lang="sv-SE" dirty="0"/>
              <a:t>Spelarråd 4-6 st.</a:t>
            </a:r>
          </a:p>
          <a:p>
            <a:pPr marL="342900" indent="-342900" algn="l">
              <a:buFont typeface="Arial" panose="020B0604020202020204" pitchFamily="34" charset="0"/>
              <a:buChar char="•"/>
            </a:pPr>
            <a:r>
              <a:rPr lang="sv-SE" b="1" dirty="0"/>
              <a:t>Bygga för framtiden</a:t>
            </a:r>
          </a:p>
          <a:p>
            <a:pPr marL="342900" indent="-342900" algn="l">
              <a:buFont typeface="Arial" panose="020B0604020202020204" pitchFamily="34" charset="0"/>
              <a:buChar char="•"/>
            </a:pPr>
            <a:endParaRPr lang="sv-SE" dirty="0"/>
          </a:p>
          <a:p>
            <a:pPr marL="342900" indent="-342900" algn="l">
              <a:buFont typeface="Arial" panose="020B0604020202020204" pitchFamily="34" charset="0"/>
              <a:buChar char="•"/>
            </a:pPr>
            <a:endParaRPr lang="sv-SE" dirty="0"/>
          </a:p>
        </p:txBody>
      </p:sp>
      <p:pic>
        <p:nvPicPr>
          <p:cNvPr id="4" name="Picture 2" descr="D:\Informationsmaterial\Div. Loggor\Föreningsloggor\taiklogga4.jpg">
            <a:extLst>
              <a:ext uri="{FF2B5EF4-FFF2-40B4-BE49-F238E27FC236}">
                <a16:creationId xmlns:a16="http://schemas.microsoft.com/office/drawing/2014/main" id="{3A21ABCB-5646-4D86-AB53-C19426BF60C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560" y="-43639"/>
            <a:ext cx="12263120" cy="16515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922491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E7A829B-7335-409D-9EB5-BF846C6E1D87}"/>
              </a:ext>
            </a:extLst>
          </p:cNvPr>
          <p:cNvSpPr>
            <a:spLocks noGrp="1"/>
          </p:cNvSpPr>
          <p:nvPr>
            <p:ph type="ctrTitle"/>
          </p:nvPr>
        </p:nvSpPr>
        <p:spPr>
          <a:xfrm>
            <a:off x="1524000" y="1600200"/>
            <a:ext cx="9144000" cy="1010920"/>
          </a:xfrm>
        </p:spPr>
        <p:txBody>
          <a:bodyPr/>
          <a:lstStyle/>
          <a:p>
            <a:r>
              <a:rPr lang="sv-SE" b="1" dirty="0"/>
              <a:t>Spellista hemmamatcher</a:t>
            </a:r>
          </a:p>
        </p:txBody>
      </p:sp>
      <p:sp>
        <p:nvSpPr>
          <p:cNvPr id="3" name="Underrubrik 2">
            <a:extLst>
              <a:ext uri="{FF2B5EF4-FFF2-40B4-BE49-F238E27FC236}">
                <a16:creationId xmlns:a16="http://schemas.microsoft.com/office/drawing/2014/main" id="{F029B411-C93C-4727-B146-F6757C2A4E7C}"/>
              </a:ext>
            </a:extLst>
          </p:cNvPr>
          <p:cNvSpPr>
            <a:spLocks noGrp="1"/>
          </p:cNvSpPr>
          <p:nvPr>
            <p:ph type="subTitle" idx="1"/>
          </p:nvPr>
        </p:nvSpPr>
        <p:spPr>
          <a:xfrm>
            <a:off x="1524000" y="3602038"/>
            <a:ext cx="9144000" cy="3255962"/>
          </a:xfrm>
        </p:spPr>
        <p:txBody>
          <a:bodyPr>
            <a:normAutofit lnSpcReduction="10000"/>
          </a:bodyPr>
          <a:lstStyle/>
          <a:p>
            <a:pPr algn="l"/>
            <a:r>
              <a:rPr lang="sv-SE" dirty="0"/>
              <a:t>3-5 st. som sätter ihop en spellista som ska spelas på alla hemmamatcher.</a:t>
            </a:r>
          </a:p>
          <a:p>
            <a:pPr algn="l"/>
            <a:r>
              <a:rPr lang="sv-SE" dirty="0"/>
              <a:t>Bränn gärna en CD</a:t>
            </a:r>
          </a:p>
          <a:p>
            <a:pPr marL="457200" indent="-457200" algn="l">
              <a:buFont typeface="+mj-lt"/>
              <a:buAutoNum type="arabicPeriod"/>
            </a:pPr>
            <a:r>
              <a:rPr lang="sv-SE" dirty="0"/>
              <a:t>?</a:t>
            </a:r>
          </a:p>
          <a:p>
            <a:pPr marL="457200" indent="-457200" algn="l">
              <a:buFont typeface="+mj-lt"/>
              <a:buAutoNum type="arabicPeriod"/>
            </a:pPr>
            <a:r>
              <a:rPr lang="sv-SE" dirty="0"/>
              <a:t>?</a:t>
            </a:r>
          </a:p>
          <a:p>
            <a:pPr marL="457200" indent="-457200" algn="l">
              <a:buFont typeface="+mj-lt"/>
              <a:buAutoNum type="arabicPeriod"/>
            </a:pPr>
            <a:r>
              <a:rPr lang="sv-SE" dirty="0"/>
              <a:t>?</a:t>
            </a:r>
          </a:p>
          <a:p>
            <a:pPr marL="457200" indent="-457200" algn="l">
              <a:buFont typeface="+mj-lt"/>
              <a:buAutoNum type="arabicPeriod"/>
            </a:pPr>
            <a:r>
              <a:rPr lang="sv-SE" dirty="0"/>
              <a:t>?</a:t>
            </a:r>
          </a:p>
          <a:p>
            <a:pPr marL="457200" indent="-457200" algn="l">
              <a:buFont typeface="+mj-lt"/>
              <a:buAutoNum type="arabicPeriod"/>
            </a:pPr>
            <a:r>
              <a:rPr lang="sv-SE" dirty="0"/>
              <a:t>?</a:t>
            </a:r>
          </a:p>
          <a:p>
            <a:pPr algn="l"/>
            <a:endParaRPr lang="sv-SE" dirty="0"/>
          </a:p>
        </p:txBody>
      </p:sp>
      <p:pic>
        <p:nvPicPr>
          <p:cNvPr id="4" name="Picture 2" descr="D:\Informationsmaterial\Div. Loggor\Föreningsloggor\taiklogga4.jpg">
            <a:extLst>
              <a:ext uri="{FF2B5EF4-FFF2-40B4-BE49-F238E27FC236}">
                <a16:creationId xmlns:a16="http://schemas.microsoft.com/office/drawing/2014/main" id="{3A21ABCB-5646-4D86-AB53-C19426BF60C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9392"/>
            <a:ext cx="12263120" cy="16515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04479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E7A829B-7335-409D-9EB5-BF846C6E1D87}"/>
              </a:ext>
            </a:extLst>
          </p:cNvPr>
          <p:cNvSpPr>
            <a:spLocks noGrp="1"/>
          </p:cNvSpPr>
          <p:nvPr>
            <p:ph type="ctrTitle"/>
          </p:nvPr>
        </p:nvSpPr>
        <p:spPr>
          <a:xfrm>
            <a:off x="1524000" y="1600200"/>
            <a:ext cx="9144000" cy="1010920"/>
          </a:xfrm>
        </p:spPr>
        <p:txBody>
          <a:bodyPr/>
          <a:lstStyle/>
          <a:p>
            <a:r>
              <a:rPr lang="sv-SE" b="1" dirty="0"/>
              <a:t>Filma hemmamatcher?</a:t>
            </a:r>
          </a:p>
        </p:txBody>
      </p:sp>
      <p:sp>
        <p:nvSpPr>
          <p:cNvPr id="3" name="Underrubrik 2">
            <a:extLst>
              <a:ext uri="{FF2B5EF4-FFF2-40B4-BE49-F238E27FC236}">
                <a16:creationId xmlns:a16="http://schemas.microsoft.com/office/drawing/2014/main" id="{F029B411-C93C-4727-B146-F6757C2A4E7C}"/>
              </a:ext>
            </a:extLst>
          </p:cNvPr>
          <p:cNvSpPr>
            <a:spLocks noGrp="1"/>
          </p:cNvSpPr>
          <p:nvPr>
            <p:ph type="subTitle" idx="1"/>
          </p:nvPr>
        </p:nvSpPr>
        <p:spPr>
          <a:xfrm>
            <a:off x="1524000" y="2943225"/>
            <a:ext cx="9144000" cy="3914775"/>
          </a:xfrm>
        </p:spPr>
        <p:txBody>
          <a:bodyPr>
            <a:normAutofit fontScale="92500" lnSpcReduction="10000"/>
          </a:bodyPr>
          <a:lstStyle/>
          <a:p>
            <a:r>
              <a:rPr lang="sv-SE" dirty="0"/>
              <a:t> </a:t>
            </a:r>
          </a:p>
          <a:p>
            <a:r>
              <a:rPr lang="sv-SE" dirty="0"/>
              <a:t>Jag heter Aran och jobbar på ett företag som driver </a:t>
            </a:r>
            <a:r>
              <a:rPr lang="sv-SE" dirty="0">
                <a:hlinkClick r:id="rId2"/>
              </a:rPr>
              <a:t>www.fancloud.se</a:t>
            </a:r>
            <a:r>
              <a:rPr lang="sv-SE" dirty="0"/>
              <a:t> där vi hjälper föreningar i div 3-8 runt om i Sverige med att sända sina matcher live. </a:t>
            </a:r>
          </a:p>
          <a:p>
            <a:r>
              <a:rPr lang="sv-SE" dirty="0"/>
              <a:t>Detta är helt kostnadsfritt för er som förening och för folk som kollar på matcherna också. </a:t>
            </a:r>
          </a:p>
          <a:p>
            <a:r>
              <a:rPr lang="sv-SE" dirty="0"/>
              <a:t>Det finns två alternativ, det ena är att ni som förening filmar själva och får då 250kr per filmad match eller så fixar vi en filmare som filmar åt er, men då blir det lite färre matcher än om ni skulle göra det själva. </a:t>
            </a:r>
          </a:p>
          <a:p>
            <a:r>
              <a:rPr lang="sv-SE" dirty="0"/>
              <a:t> </a:t>
            </a:r>
          </a:p>
          <a:p>
            <a:r>
              <a:rPr lang="sv-SE" dirty="0"/>
              <a:t>Detta gäller förstås säsongen 2019!  </a:t>
            </a:r>
          </a:p>
          <a:p>
            <a:r>
              <a:rPr lang="sv-SE" dirty="0"/>
              <a:t>Hör av dig om det låter intressant! </a:t>
            </a:r>
          </a:p>
          <a:p>
            <a:endParaRPr lang="sv-SE" dirty="0"/>
          </a:p>
        </p:txBody>
      </p:sp>
      <p:pic>
        <p:nvPicPr>
          <p:cNvPr id="4" name="Picture 2" descr="D:\Informationsmaterial\Div. Loggor\Föreningsloggor\taiklogga4.jpg">
            <a:extLst>
              <a:ext uri="{FF2B5EF4-FFF2-40B4-BE49-F238E27FC236}">
                <a16:creationId xmlns:a16="http://schemas.microsoft.com/office/drawing/2014/main" id="{3A21ABCB-5646-4D86-AB53-C19426BF60C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99392"/>
            <a:ext cx="12263120" cy="16515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24508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E7A829B-7335-409D-9EB5-BF846C6E1D87}"/>
              </a:ext>
            </a:extLst>
          </p:cNvPr>
          <p:cNvSpPr>
            <a:spLocks noGrp="1"/>
          </p:cNvSpPr>
          <p:nvPr>
            <p:ph type="ctrTitle"/>
          </p:nvPr>
        </p:nvSpPr>
        <p:spPr>
          <a:xfrm>
            <a:off x="1524000" y="1600200"/>
            <a:ext cx="9144000" cy="1010920"/>
          </a:xfrm>
        </p:spPr>
        <p:txBody>
          <a:bodyPr/>
          <a:lstStyle/>
          <a:p>
            <a:r>
              <a:rPr lang="sv-SE" b="1" dirty="0"/>
              <a:t>Kommunikation	</a:t>
            </a:r>
          </a:p>
        </p:txBody>
      </p:sp>
      <p:sp>
        <p:nvSpPr>
          <p:cNvPr id="3" name="Underrubrik 2">
            <a:extLst>
              <a:ext uri="{FF2B5EF4-FFF2-40B4-BE49-F238E27FC236}">
                <a16:creationId xmlns:a16="http://schemas.microsoft.com/office/drawing/2014/main" id="{F029B411-C93C-4727-B146-F6757C2A4E7C}"/>
              </a:ext>
            </a:extLst>
          </p:cNvPr>
          <p:cNvSpPr>
            <a:spLocks noGrp="1"/>
          </p:cNvSpPr>
          <p:nvPr>
            <p:ph type="subTitle" idx="1"/>
          </p:nvPr>
        </p:nvSpPr>
        <p:spPr>
          <a:xfrm>
            <a:off x="1524000" y="3602038"/>
            <a:ext cx="9144000" cy="3255962"/>
          </a:xfrm>
        </p:spPr>
        <p:txBody>
          <a:bodyPr>
            <a:normAutofit/>
          </a:bodyPr>
          <a:lstStyle/>
          <a:p>
            <a:r>
              <a:rPr lang="sv-SE" sz="6000" dirty="0"/>
              <a:t>Facebook eller Supertext</a:t>
            </a:r>
          </a:p>
          <a:p>
            <a:r>
              <a:rPr lang="sv-SE" sz="8000" b="1" dirty="0"/>
              <a:t>?</a:t>
            </a:r>
          </a:p>
        </p:txBody>
      </p:sp>
      <p:pic>
        <p:nvPicPr>
          <p:cNvPr id="4" name="Picture 2" descr="D:\Informationsmaterial\Div. Loggor\Föreningsloggor\taiklogga4.jpg">
            <a:extLst>
              <a:ext uri="{FF2B5EF4-FFF2-40B4-BE49-F238E27FC236}">
                <a16:creationId xmlns:a16="http://schemas.microsoft.com/office/drawing/2014/main" id="{3A21ABCB-5646-4D86-AB53-C19426BF60C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9392"/>
            <a:ext cx="12263120" cy="16515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363142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E7A829B-7335-409D-9EB5-BF846C6E1D87}"/>
              </a:ext>
            </a:extLst>
          </p:cNvPr>
          <p:cNvSpPr>
            <a:spLocks noGrp="1"/>
          </p:cNvSpPr>
          <p:nvPr>
            <p:ph type="ctrTitle"/>
          </p:nvPr>
        </p:nvSpPr>
        <p:spPr>
          <a:xfrm>
            <a:off x="1524000" y="1133474"/>
            <a:ext cx="9144000" cy="2200275"/>
          </a:xfrm>
        </p:spPr>
        <p:txBody>
          <a:bodyPr>
            <a:normAutofit/>
          </a:bodyPr>
          <a:lstStyle/>
          <a:p>
            <a:r>
              <a:rPr lang="sv-SE" b="1" dirty="0"/>
              <a:t>Spelsystem eller hur spelar vi fotboll 2019-</a:t>
            </a:r>
          </a:p>
        </p:txBody>
      </p:sp>
      <p:sp>
        <p:nvSpPr>
          <p:cNvPr id="3" name="Underrubrik 2">
            <a:extLst>
              <a:ext uri="{FF2B5EF4-FFF2-40B4-BE49-F238E27FC236}">
                <a16:creationId xmlns:a16="http://schemas.microsoft.com/office/drawing/2014/main" id="{F029B411-C93C-4727-B146-F6757C2A4E7C}"/>
              </a:ext>
            </a:extLst>
          </p:cNvPr>
          <p:cNvSpPr>
            <a:spLocks noGrp="1"/>
          </p:cNvSpPr>
          <p:nvPr>
            <p:ph type="subTitle" idx="1"/>
          </p:nvPr>
        </p:nvSpPr>
        <p:spPr>
          <a:xfrm>
            <a:off x="1524000" y="3602038"/>
            <a:ext cx="9144000" cy="3255962"/>
          </a:xfrm>
        </p:spPr>
        <p:txBody>
          <a:bodyPr/>
          <a:lstStyle/>
          <a:p>
            <a:pPr marL="342900" indent="-342900" algn="l">
              <a:buFont typeface="Arial" panose="020B0604020202020204" pitchFamily="34" charset="0"/>
              <a:buChar char="•"/>
            </a:pPr>
            <a:r>
              <a:rPr lang="sv-SE" dirty="0">
                <a:solidFill>
                  <a:schemeClr val="bg1">
                    <a:lumMod val="95000"/>
                  </a:schemeClr>
                </a:solidFill>
              </a:rPr>
              <a:t>Vi ska äga boll</a:t>
            </a:r>
          </a:p>
          <a:p>
            <a:pPr marL="342900" indent="-342900" algn="l">
              <a:buFont typeface="Arial" panose="020B0604020202020204" pitchFamily="34" charset="0"/>
              <a:buChar char="•"/>
            </a:pPr>
            <a:r>
              <a:rPr lang="sv-SE" dirty="0">
                <a:solidFill>
                  <a:schemeClr val="bg1">
                    <a:lumMod val="95000"/>
                  </a:schemeClr>
                </a:solidFill>
              </a:rPr>
              <a:t>Vi ska styra spelet</a:t>
            </a:r>
          </a:p>
          <a:p>
            <a:pPr marL="342900" indent="-342900" algn="l">
              <a:buFont typeface="Arial" panose="020B0604020202020204" pitchFamily="34" charset="0"/>
              <a:buChar char="•"/>
            </a:pPr>
            <a:r>
              <a:rPr lang="sv-SE" dirty="0">
                <a:solidFill>
                  <a:schemeClr val="bg1">
                    <a:lumMod val="95000"/>
                  </a:schemeClr>
                </a:solidFill>
              </a:rPr>
              <a:t>Vi ska </a:t>
            </a:r>
          </a:p>
          <a:p>
            <a:pPr marL="342900" indent="-342900" algn="l">
              <a:buFont typeface="Arial" panose="020B0604020202020204" pitchFamily="34" charset="0"/>
              <a:buChar char="•"/>
            </a:pPr>
            <a:r>
              <a:rPr lang="sv-SE" dirty="0">
                <a:solidFill>
                  <a:schemeClr val="bg1">
                    <a:lumMod val="95000"/>
                  </a:schemeClr>
                </a:solidFill>
              </a:rPr>
              <a:t>Ingen ”fuskar” i försvarsspelet</a:t>
            </a:r>
          </a:p>
          <a:p>
            <a:pPr marL="342900" indent="-342900" algn="l">
              <a:buFont typeface="Arial" panose="020B0604020202020204" pitchFamily="34" charset="0"/>
              <a:buChar char="•"/>
            </a:pPr>
            <a:r>
              <a:rPr lang="sv-SE" dirty="0">
                <a:solidFill>
                  <a:schemeClr val="bg1">
                    <a:lumMod val="95000"/>
                  </a:schemeClr>
                </a:solidFill>
              </a:rPr>
              <a:t>Alla är delaktiga i anfallsspelet</a:t>
            </a:r>
          </a:p>
        </p:txBody>
      </p:sp>
      <p:pic>
        <p:nvPicPr>
          <p:cNvPr id="4" name="Picture 2" descr="D:\Informationsmaterial\Div. Loggor\Föreningsloggor\taiklogga4.jpg">
            <a:extLst>
              <a:ext uri="{FF2B5EF4-FFF2-40B4-BE49-F238E27FC236}">
                <a16:creationId xmlns:a16="http://schemas.microsoft.com/office/drawing/2014/main" id="{3A21ABCB-5646-4D86-AB53-C19426BF60C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9392"/>
            <a:ext cx="12263120" cy="16515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692576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E7A829B-7335-409D-9EB5-BF846C6E1D87}"/>
              </a:ext>
            </a:extLst>
          </p:cNvPr>
          <p:cNvSpPr>
            <a:spLocks noGrp="1"/>
          </p:cNvSpPr>
          <p:nvPr>
            <p:ph type="ctrTitle"/>
          </p:nvPr>
        </p:nvSpPr>
        <p:spPr>
          <a:xfrm>
            <a:off x="1524000" y="1600200"/>
            <a:ext cx="9144000" cy="1010920"/>
          </a:xfrm>
        </p:spPr>
        <p:txBody>
          <a:bodyPr/>
          <a:lstStyle/>
          <a:p>
            <a:endParaRPr lang="sv-SE" b="1" dirty="0"/>
          </a:p>
        </p:txBody>
      </p:sp>
      <p:sp>
        <p:nvSpPr>
          <p:cNvPr id="3" name="Underrubrik 2">
            <a:extLst>
              <a:ext uri="{FF2B5EF4-FFF2-40B4-BE49-F238E27FC236}">
                <a16:creationId xmlns:a16="http://schemas.microsoft.com/office/drawing/2014/main" id="{F029B411-C93C-4727-B146-F6757C2A4E7C}"/>
              </a:ext>
            </a:extLst>
          </p:cNvPr>
          <p:cNvSpPr>
            <a:spLocks noGrp="1"/>
          </p:cNvSpPr>
          <p:nvPr>
            <p:ph type="subTitle" idx="1"/>
          </p:nvPr>
        </p:nvSpPr>
        <p:spPr>
          <a:xfrm>
            <a:off x="1524000" y="3602038"/>
            <a:ext cx="9144000" cy="3255962"/>
          </a:xfrm>
        </p:spPr>
        <p:txBody>
          <a:bodyPr/>
          <a:lstStyle/>
          <a:p>
            <a:endParaRPr lang="sv-SE" dirty="0"/>
          </a:p>
        </p:txBody>
      </p:sp>
      <p:pic>
        <p:nvPicPr>
          <p:cNvPr id="4" name="Picture 2" descr="D:\Informationsmaterial\Div. Loggor\Föreningsloggor\taiklogga4.jpg">
            <a:extLst>
              <a:ext uri="{FF2B5EF4-FFF2-40B4-BE49-F238E27FC236}">
                <a16:creationId xmlns:a16="http://schemas.microsoft.com/office/drawing/2014/main" id="{3A21ABCB-5646-4D86-AB53-C19426BF60C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9392"/>
            <a:ext cx="12263120" cy="16515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824337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E7A829B-7335-409D-9EB5-BF846C6E1D87}"/>
              </a:ext>
            </a:extLst>
          </p:cNvPr>
          <p:cNvSpPr>
            <a:spLocks noGrp="1"/>
          </p:cNvSpPr>
          <p:nvPr>
            <p:ph type="ctrTitle"/>
          </p:nvPr>
        </p:nvSpPr>
        <p:spPr>
          <a:xfrm>
            <a:off x="1524000" y="1600200"/>
            <a:ext cx="9144000" cy="1112520"/>
          </a:xfrm>
        </p:spPr>
        <p:txBody>
          <a:bodyPr>
            <a:normAutofit/>
          </a:bodyPr>
          <a:lstStyle/>
          <a:p>
            <a:r>
              <a:rPr lang="sv-SE" b="1" dirty="0"/>
              <a:t>Tankar om träningar</a:t>
            </a:r>
          </a:p>
        </p:txBody>
      </p:sp>
      <p:sp>
        <p:nvSpPr>
          <p:cNvPr id="3" name="Underrubrik 2">
            <a:extLst>
              <a:ext uri="{FF2B5EF4-FFF2-40B4-BE49-F238E27FC236}">
                <a16:creationId xmlns:a16="http://schemas.microsoft.com/office/drawing/2014/main" id="{F029B411-C93C-4727-B146-F6757C2A4E7C}"/>
              </a:ext>
            </a:extLst>
          </p:cNvPr>
          <p:cNvSpPr>
            <a:spLocks noGrp="1"/>
          </p:cNvSpPr>
          <p:nvPr>
            <p:ph type="subTitle" idx="1"/>
          </p:nvPr>
        </p:nvSpPr>
        <p:spPr>
          <a:xfrm>
            <a:off x="1524000" y="2550160"/>
            <a:ext cx="9144000" cy="4236720"/>
          </a:xfrm>
        </p:spPr>
        <p:txBody>
          <a:bodyPr/>
          <a:lstStyle/>
          <a:p>
            <a:pPr marL="342900" indent="-342900" algn="l">
              <a:buFont typeface="Arial" panose="020B0604020202020204" pitchFamily="34" charset="0"/>
              <a:buChar char="•"/>
            </a:pPr>
            <a:r>
              <a:rPr lang="sv-SE" dirty="0"/>
              <a:t>Vi får </a:t>
            </a:r>
            <a:r>
              <a:rPr lang="sv-SE" dirty="0" err="1"/>
              <a:t>nivågruppera</a:t>
            </a:r>
            <a:r>
              <a:rPr lang="sv-SE" dirty="0"/>
              <a:t> ibland</a:t>
            </a:r>
          </a:p>
          <a:p>
            <a:pPr marL="342900" indent="-342900" algn="l">
              <a:buFont typeface="Arial" panose="020B0604020202020204" pitchFamily="34" charset="0"/>
              <a:buChar char="•"/>
            </a:pPr>
            <a:r>
              <a:rPr lang="sv-SE" dirty="0"/>
              <a:t>Minska köbildning – fokus på att vara i rörelse under träningen</a:t>
            </a:r>
          </a:p>
          <a:p>
            <a:pPr marL="342900" indent="-342900" algn="l">
              <a:buFont typeface="Arial" panose="020B0604020202020204" pitchFamily="34" charset="0"/>
              <a:buChar char="•"/>
            </a:pPr>
            <a:r>
              <a:rPr lang="sv-SE" dirty="0"/>
              <a:t>Energilyftet i början på säsongen. Det kan bli aktuellt med ytterligare pass under säsongen.</a:t>
            </a:r>
          </a:p>
          <a:p>
            <a:pPr marL="342900" indent="-342900" algn="l">
              <a:buFont typeface="Arial" panose="020B0604020202020204" pitchFamily="34" charset="0"/>
              <a:buChar char="•"/>
            </a:pPr>
            <a:r>
              <a:rPr lang="sv-SE" dirty="0"/>
              <a:t>Knä och </a:t>
            </a:r>
            <a:r>
              <a:rPr lang="sv-SE" dirty="0" err="1"/>
              <a:t>bålstyrka</a:t>
            </a:r>
            <a:r>
              <a:rPr lang="sv-SE" dirty="0"/>
              <a:t> 1-2 gånger i veckan</a:t>
            </a:r>
          </a:p>
          <a:p>
            <a:pPr marL="342900" indent="-342900" algn="l">
              <a:buFont typeface="Arial" panose="020B0604020202020204" pitchFamily="34" charset="0"/>
              <a:buChar char="•"/>
            </a:pPr>
            <a:r>
              <a:rPr lang="sv-SE" dirty="0"/>
              <a:t>När A- eller U-laget har match, så tränar de som inte spelar match</a:t>
            </a:r>
          </a:p>
          <a:p>
            <a:pPr marL="342900" indent="-342900" algn="l">
              <a:buFont typeface="Arial" panose="020B0604020202020204" pitchFamily="34" charset="0"/>
              <a:buChar char="•"/>
            </a:pPr>
            <a:r>
              <a:rPr lang="sv-SE" dirty="0"/>
              <a:t>Spelare mer delaktiga i träningarna</a:t>
            </a:r>
          </a:p>
          <a:p>
            <a:pPr marL="342900" indent="-342900" algn="l">
              <a:buFont typeface="Arial" panose="020B0604020202020204" pitchFamily="34" charset="0"/>
              <a:buChar char="•"/>
            </a:pPr>
            <a:r>
              <a:rPr lang="sv-SE" dirty="0"/>
              <a:t>Man kommer till träning och match även om man är skadad</a:t>
            </a:r>
          </a:p>
          <a:p>
            <a:pPr marL="342900" indent="-342900" algn="l">
              <a:buFont typeface="Arial" panose="020B0604020202020204" pitchFamily="34" charset="0"/>
              <a:buChar char="•"/>
            </a:pPr>
            <a:r>
              <a:rPr lang="sv-SE" dirty="0"/>
              <a:t>Meddela frånvaro</a:t>
            </a:r>
          </a:p>
        </p:txBody>
      </p:sp>
      <p:pic>
        <p:nvPicPr>
          <p:cNvPr id="4" name="Picture 2" descr="D:\Informationsmaterial\Div. Loggor\Föreningsloggor\taiklogga4.jpg">
            <a:extLst>
              <a:ext uri="{FF2B5EF4-FFF2-40B4-BE49-F238E27FC236}">
                <a16:creationId xmlns:a16="http://schemas.microsoft.com/office/drawing/2014/main" id="{3A21ABCB-5646-4D86-AB53-C19426BF60C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9392"/>
            <a:ext cx="12263120" cy="16515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307064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E7A829B-7335-409D-9EB5-BF846C6E1D87}"/>
              </a:ext>
            </a:extLst>
          </p:cNvPr>
          <p:cNvSpPr>
            <a:spLocks noGrp="1"/>
          </p:cNvSpPr>
          <p:nvPr>
            <p:ph type="ctrTitle"/>
          </p:nvPr>
        </p:nvSpPr>
        <p:spPr>
          <a:xfrm>
            <a:off x="1524000" y="1600200"/>
            <a:ext cx="9144000" cy="1010920"/>
          </a:xfrm>
        </p:spPr>
        <p:txBody>
          <a:bodyPr/>
          <a:lstStyle/>
          <a:p>
            <a:r>
              <a:rPr lang="sv-SE" b="1" dirty="0"/>
              <a:t>Tankar om matcher för lagen</a:t>
            </a:r>
          </a:p>
        </p:txBody>
      </p:sp>
      <p:sp>
        <p:nvSpPr>
          <p:cNvPr id="3" name="Underrubrik 2">
            <a:extLst>
              <a:ext uri="{FF2B5EF4-FFF2-40B4-BE49-F238E27FC236}">
                <a16:creationId xmlns:a16="http://schemas.microsoft.com/office/drawing/2014/main" id="{F029B411-C93C-4727-B146-F6757C2A4E7C}"/>
              </a:ext>
            </a:extLst>
          </p:cNvPr>
          <p:cNvSpPr>
            <a:spLocks noGrp="1"/>
          </p:cNvSpPr>
          <p:nvPr>
            <p:ph type="subTitle" idx="1"/>
          </p:nvPr>
        </p:nvSpPr>
        <p:spPr>
          <a:xfrm>
            <a:off x="1524000" y="2611120"/>
            <a:ext cx="9144000" cy="4113530"/>
          </a:xfrm>
        </p:spPr>
        <p:txBody>
          <a:bodyPr>
            <a:normAutofit fontScale="92500" lnSpcReduction="10000"/>
          </a:bodyPr>
          <a:lstStyle/>
          <a:p>
            <a:pPr marL="457200" indent="-457200" algn="l">
              <a:buFont typeface="Arial" panose="020B0604020202020204" pitchFamily="34" charset="0"/>
              <a:buChar char="•"/>
            </a:pPr>
            <a:r>
              <a:rPr lang="sv-SE" dirty="0"/>
              <a:t>Matchdagar? Fredagar eller lördag 15:00. U-lag, tisdagar</a:t>
            </a:r>
          </a:p>
          <a:p>
            <a:pPr marL="457200" indent="-457200" algn="l">
              <a:buFont typeface="Arial" panose="020B0604020202020204" pitchFamily="34" charset="0"/>
              <a:buChar char="•"/>
            </a:pPr>
            <a:r>
              <a:rPr lang="sv-SE" dirty="0"/>
              <a:t>14 uttagna till varje match.</a:t>
            </a:r>
          </a:p>
          <a:p>
            <a:pPr marL="457200" indent="-457200" algn="l">
              <a:buFont typeface="Arial" panose="020B0604020202020204" pitchFamily="34" charset="0"/>
              <a:buChar char="•"/>
            </a:pPr>
            <a:r>
              <a:rPr lang="sv-SE" dirty="0"/>
              <a:t>U-lag: </a:t>
            </a:r>
            <a:r>
              <a:rPr lang="sv-SE" u="sng" dirty="0"/>
              <a:t>Alla ska få </a:t>
            </a:r>
            <a:r>
              <a:rPr lang="sv-SE" dirty="0"/>
              <a:t>minst 30 minuters speltid</a:t>
            </a:r>
          </a:p>
          <a:p>
            <a:pPr marL="457200" indent="-457200" algn="l">
              <a:buFont typeface="Arial" panose="020B0604020202020204" pitchFamily="34" charset="0"/>
              <a:buChar char="•"/>
            </a:pPr>
            <a:r>
              <a:rPr lang="sv-SE" dirty="0"/>
              <a:t>Fokus på det </a:t>
            </a:r>
            <a:r>
              <a:rPr lang="sv-SE" b="1" u="sng" dirty="0"/>
              <a:t>VI</a:t>
            </a:r>
            <a:r>
              <a:rPr lang="sv-SE" dirty="0"/>
              <a:t> kan påverka</a:t>
            </a:r>
          </a:p>
          <a:p>
            <a:pPr marL="457200" indent="-457200" algn="l">
              <a:buFont typeface="Arial" panose="020B0604020202020204" pitchFamily="34" charset="0"/>
              <a:buChar char="•"/>
            </a:pPr>
            <a:r>
              <a:rPr lang="sv-SE" dirty="0"/>
              <a:t>Skapa intresse kring Tibro AIK FK, prata med kompisar och släktingar</a:t>
            </a:r>
          </a:p>
          <a:p>
            <a:pPr marL="457200" indent="-457200" algn="l">
              <a:buFont typeface="Arial" panose="020B0604020202020204" pitchFamily="34" charset="0"/>
              <a:buChar char="•"/>
            </a:pPr>
            <a:r>
              <a:rPr lang="sv-SE" dirty="0"/>
              <a:t>Ge varandra energi genom att vara positiva både på och vid sidan av planen</a:t>
            </a:r>
          </a:p>
          <a:p>
            <a:pPr marL="457200" indent="-457200" algn="l">
              <a:buFont typeface="Arial" panose="020B0604020202020204" pitchFamily="34" charset="0"/>
              <a:buChar char="•"/>
            </a:pPr>
            <a:r>
              <a:rPr lang="sv-SE" dirty="0"/>
              <a:t>Fira rejält när vi gör mål</a:t>
            </a:r>
          </a:p>
          <a:p>
            <a:pPr marL="457200" indent="-457200" algn="l">
              <a:buFont typeface="Arial" panose="020B0604020202020204" pitchFamily="34" charset="0"/>
              <a:buChar char="•"/>
            </a:pPr>
            <a:r>
              <a:rPr lang="sv-SE" dirty="0"/>
              <a:t>Respekt</a:t>
            </a:r>
          </a:p>
          <a:p>
            <a:pPr marL="457200" indent="-457200" algn="l">
              <a:buFont typeface="Arial" panose="020B0604020202020204" pitchFamily="34" charset="0"/>
              <a:buChar char="•"/>
            </a:pPr>
            <a:r>
              <a:rPr lang="sv-SE" dirty="0"/>
              <a:t>Lägga tillbaka och trampa igen alla skador på gräsmattan efter varje match i samband med nedjoggning</a:t>
            </a:r>
          </a:p>
          <a:p>
            <a:pPr marL="457200" indent="-457200" algn="l">
              <a:buFont typeface="Arial" panose="020B0604020202020204" pitchFamily="34" charset="0"/>
              <a:buChar char="•"/>
            </a:pPr>
            <a:endParaRPr lang="sv-SE" dirty="0"/>
          </a:p>
        </p:txBody>
      </p:sp>
      <p:pic>
        <p:nvPicPr>
          <p:cNvPr id="4" name="Picture 2" descr="D:\Informationsmaterial\Div. Loggor\Föreningsloggor\taiklogga4.jpg">
            <a:extLst>
              <a:ext uri="{FF2B5EF4-FFF2-40B4-BE49-F238E27FC236}">
                <a16:creationId xmlns:a16="http://schemas.microsoft.com/office/drawing/2014/main" id="{3A21ABCB-5646-4D86-AB53-C19426BF60C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9392"/>
            <a:ext cx="12263120" cy="16515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57392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E7A829B-7335-409D-9EB5-BF846C6E1D87}"/>
              </a:ext>
            </a:extLst>
          </p:cNvPr>
          <p:cNvSpPr>
            <a:spLocks noGrp="1"/>
          </p:cNvSpPr>
          <p:nvPr>
            <p:ph type="ctrTitle"/>
          </p:nvPr>
        </p:nvSpPr>
        <p:spPr>
          <a:xfrm>
            <a:off x="1524000" y="1696720"/>
            <a:ext cx="9144000" cy="1506924"/>
          </a:xfrm>
        </p:spPr>
        <p:txBody>
          <a:bodyPr>
            <a:normAutofit fontScale="90000"/>
          </a:bodyPr>
          <a:lstStyle/>
          <a:p>
            <a:pPr algn="l"/>
            <a:r>
              <a:rPr lang="sv-SE" b="1" dirty="0"/>
              <a:t>Fadder för ungdomslagen</a:t>
            </a:r>
            <a:br>
              <a:rPr lang="sv-SE" b="1" dirty="0"/>
            </a:br>
            <a:r>
              <a:rPr lang="sv-SE" sz="3600" b="1" i="1" dirty="0"/>
              <a:t>Medverka på minst 4 av lagets träningar eller matcher under säsongen</a:t>
            </a:r>
          </a:p>
        </p:txBody>
      </p:sp>
      <p:sp>
        <p:nvSpPr>
          <p:cNvPr id="3" name="Underrubrik 2">
            <a:extLst>
              <a:ext uri="{FF2B5EF4-FFF2-40B4-BE49-F238E27FC236}">
                <a16:creationId xmlns:a16="http://schemas.microsoft.com/office/drawing/2014/main" id="{F029B411-C93C-4727-B146-F6757C2A4E7C}"/>
              </a:ext>
            </a:extLst>
          </p:cNvPr>
          <p:cNvSpPr>
            <a:spLocks noGrp="1"/>
          </p:cNvSpPr>
          <p:nvPr>
            <p:ph type="subTitle" idx="1"/>
          </p:nvPr>
        </p:nvSpPr>
        <p:spPr>
          <a:xfrm>
            <a:off x="1524000" y="3348238"/>
            <a:ext cx="9144000" cy="3367522"/>
          </a:xfrm>
        </p:spPr>
        <p:txBody>
          <a:bodyPr>
            <a:normAutofit lnSpcReduction="10000"/>
          </a:bodyPr>
          <a:lstStyle/>
          <a:p>
            <a:pPr algn="l"/>
            <a:r>
              <a:rPr lang="sv-SE" dirty="0"/>
              <a:t>P03/04		</a:t>
            </a:r>
          </a:p>
          <a:p>
            <a:pPr algn="l"/>
            <a:r>
              <a:rPr lang="sv-SE" dirty="0"/>
              <a:t>P05/06</a:t>
            </a:r>
          </a:p>
          <a:p>
            <a:pPr algn="l"/>
            <a:r>
              <a:rPr lang="sv-SE" dirty="0"/>
              <a:t>P08</a:t>
            </a:r>
          </a:p>
          <a:p>
            <a:pPr algn="l"/>
            <a:r>
              <a:rPr lang="sv-SE" dirty="0"/>
              <a:t>P09</a:t>
            </a:r>
          </a:p>
          <a:p>
            <a:pPr algn="l"/>
            <a:r>
              <a:rPr lang="sv-SE" dirty="0"/>
              <a:t>P2010</a:t>
            </a:r>
          </a:p>
          <a:p>
            <a:pPr algn="l"/>
            <a:r>
              <a:rPr lang="sv-SE" dirty="0"/>
              <a:t>P2011</a:t>
            </a:r>
          </a:p>
          <a:p>
            <a:pPr algn="l"/>
            <a:r>
              <a:rPr lang="sv-SE" dirty="0"/>
              <a:t>P2012</a:t>
            </a:r>
          </a:p>
          <a:p>
            <a:pPr algn="l"/>
            <a:r>
              <a:rPr lang="sv-SE" dirty="0"/>
              <a:t>P2013</a:t>
            </a:r>
          </a:p>
        </p:txBody>
      </p:sp>
      <p:pic>
        <p:nvPicPr>
          <p:cNvPr id="4" name="Picture 2" descr="D:\Informationsmaterial\Div. Loggor\Föreningsloggor\taiklogga4.jpg">
            <a:extLst>
              <a:ext uri="{FF2B5EF4-FFF2-40B4-BE49-F238E27FC236}">
                <a16:creationId xmlns:a16="http://schemas.microsoft.com/office/drawing/2014/main" id="{3A21ABCB-5646-4D86-AB53-C19426BF60C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99392"/>
            <a:ext cx="12263120" cy="16515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645715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E7A829B-7335-409D-9EB5-BF846C6E1D87}"/>
              </a:ext>
            </a:extLst>
          </p:cNvPr>
          <p:cNvSpPr>
            <a:spLocks noGrp="1"/>
          </p:cNvSpPr>
          <p:nvPr>
            <p:ph type="ctrTitle"/>
          </p:nvPr>
        </p:nvSpPr>
        <p:spPr>
          <a:xfrm>
            <a:off x="1524000" y="1600200"/>
            <a:ext cx="9144000" cy="933450"/>
          </a:xfrm>
        </p:spPr>
        <p:txBody>
          <a:bodyPr/>
          <a:lstStyle/>
          <a:p>
            <a:r>
              <a:rPr lang="sv-SE" b="1" dirty="0"/>
              <a:t>Matcher</a:t>
            </a:r>
          </a:p>
        </p:txBody>
      </p:sp>
      <p:sp>
        <p:nvSpPr>
          <p:cNvPr id="3" name="Underrubrik 2">
            <a:extLst>
              <a:ext uri="{FF2B5EF4-FFF2-40B4-BE49-F238E27FC236}">
                <a16:creationId xmlns:a16="http://schemas.microsoft.com/office/drawing/2014/main" id="{F029B411-C93C-4727-B146-F6757C2A4E7C}"/>
              </a:ext>
            </a:extLst>
          </p:cNvPr>
          <p:cNvSpPr>
            <a:spLocks noGrp="1"/>
          </p:cNvSpPr>
          <p:nvPr>
            <p:ph type="subTitle" idx="1"/>
          </p:nvPr>
        </p:nvSpPr>
        <p:spPr>
          <a:xfrm>
            <a:off x="552451" y="2428875"/>
            <a:ext cx="11287124" cy="4429125"/>
          </a:xfrm>
        </p:spPr>
        <p:txBody>
          <a:bodyPr>
            <a:normAutofit lnSpcReduction="10000"/>
          </a:bodyPr>
          <a:lstStyle/>
          <a:p>
            <a:pPr algn="l"/>
            <a:r>
              <a:rPr lang="sv-SE" b="1" dirty="0"/>
              <a:t>Träningsmatcher</a:t>
            </a:r>
          </a:p>
          <a:p>
            <a:pPr algn="l"/>
            <a:r>
              <a:rPr lang="sv-SE" dirty="0"/>
              <a:t>Tidaholms GOIF U – Tibro AIK FK				24 februari	14:00</a:t>
            </a:r>
          </a:p>
          <a:p>
            <a:pPr algn="l"/>
            <a:r>
              <a:rPr lang="sv-SE" dirty="0"/>
              <a:t>Kungshamn IF – Tibro AIK FK					6 april		12:00</a:t>
            </a:r>
          </a:p>
          <a:p>
            <a:pPr algn="l"/>
            <a:r>
              <a:rPr lang="sv-SE" dirty="0"/>
              <a:t>Bovallstrands IF/Hunnebostrands GoIF.– Tibro AIK FK  	7 april		11:30</a:t>
            </a:r>
          </a:p>
          <a:p>
            <a:pPr algn="l"/>
            <a:r>
              <a:rPr lang="sv-SE" dirty="0"/>
              <a:t>Tibro AIK FK – Väring				 		13 april	16:00</a:t>
            </a:r>
          </a:p>
          <a:p>
            <a:pPr algn="l"/>
            <a:r>
              <a:rPr lang="sv-SE" dirty="0"/>
              <a:t>Tibro AIK FK U – Tidans IF					16 april	20:00</a:t>
            </a:r>
          </a:p>
          <a:p>
            <a:pPr algn="l"/>
            <a:r>
              <a:rPr lang="sv-SE" b="1" dirty="0"/>
              <a:t>DM-matcher</a:t>
            </a:r>
          </a:p>
          <a:p>
            <a:pPr algn="l"/>
            <a:r>
              <a:rPr lang="sv-SE" dirty="0"/>
              <a:t>Hangelösa/</a:t>
            </a:r>
            <a:r>
              <a:rPr lang="sv-SE" dirty="0" err="1"/>
              <a:t>Härlunda</a:t>
            </a:r>
            <a:r>
              <a:rPr lang="sv-SE" dirty="0"/>
              <a:t>	Tibro AIK FK				9 mars		13:00</a:t>
            </a:r>
          </a:p>
          <a:p>
            <a:pPr algn="l"/>
            <a:r>
              <a:rPr lang="en-US" dirty="0" err="1"/>
              <a:t>Tibro</a:t>
            </a:r>
            <a:r>
              <a:rPr lang="en-US" dirty="0"/>
              <a:t> AIK FK	</a:t>
            </a:r>
            <a:r>
              <a:rPr lang="en-US" dirty="0" err="1"/>
              <a:t>Sandhems</a:t>
            </a:r>
            <a:r>
              <a:rPr lang="en-US" dirty="0"/>
              <a:t> IF					16 mars	14:00</a:t>
            </a:r>
          </a:p>
          <a:p>
            <a:pPr algn="l"/>
            <a:r>
              <a:rPr lang="en-US" dirty="0" err="1"/>
              <a:t>Tibro</a:t>
            </a:r>
            <a:r>
              <a:rPr lang="en-US" dirty="0"/>
              <a:t> AIK FK	</a:t>
            </a:r>
            <a:r>
              <a:rPr lang="en-US" dirty="0" err="1"/>
              <a:t>Lundsbrunns</a:t>
            </a:r>
            <a:r>
              <a:rPr lang="en-US" dirty="0"/>
              <a:t> IF				23 mars	16:00</a:t>
            </a:r>
            <a:r>
              <a:rPr lang="sv-SE" dirty="0"/>
              <a:t>	</a:t>
            </a:r>
          </a:p>
        </p:txBody>
      </p:sp>
      <p:pic>
        <p:nvPicPr>
          <p:cNvPr id="4" name="Picture 2" descr="D:\Informationsmaterial\Div. Loggor\Föreningsloggor\taiklogga4.jpg">
            <a:extLst>
              <a:ext uri="{FF2B5EF4-FFF2-40B4-BE49-F238E27FC236}">
                <a16:creationId xmlns:a16="http://schemas.microsoft.com/office/drawing/2014/main" id="{3A21ABCB-5646-4D86-AB53-C19426BF60C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9392"/>
            <a:ext cx="12263120" cy="16515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09273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E7A829B-7335-409D-9EB5-BF846C6E1D87}"/>
              </a:ext>
            </a:extLst>
          </p:cNvPr>
          <p:cNvSpPr>
            <a:spLocks noGrp="1"/>
          </p:cNvSpPr>
          <p:nvPr>
            <p:ph type="ctrTitle"/>
          </p:nvPr>
        </p:nvSpPr>
        <p:spPr>
          <a:xfrm>
            <a:off x="1524000" y="1600200"/>
            <a:ext cx="9144000" cy="1010920"/>
          </a:xfrm>
        </p:spPr>
        <p:txBody>
          <a:bodyPr/>
          <a:lstStyle/>
          <a:p>
            <a:r>
              <a:rPr lang="sv-SE" b="1" dirty="0"/>
              <a:t>Kostnader och bidrag</a:t>
            </a:r>
          </a:p>
        </p:txBody>
      </p:sp>
      <p:sp>
        <p:nvSpPr>
          <p:cNvPr id="3" name="Underrubrik 2">
            <a:extLst>
              <a:ext uri="{FF2B5EF4-FFF2-40B4-BE49-F238E27FC236}">
                <a16:creationId xmlns:a16="http://schemas.microsoft.com/office/drawing/2014/main" id="{F029B411-C93C-4727-B146-F6757C2A4E7C}"/>
              </a:ext>
            </a:extLst>
          </p:cNvPr>
          <p:cNvSpPr>
            <a:spLocks noGrp="1"/>
          </p:cNvSpPr>
          <p:nvPr>
            <p:ph type="subTitle" idx="1"/>
          </p:nvPr>
        </p:nvSpPr>
        <p:spPr>
          <a:xfrm>
            <a:off x="1323974" y="3248025"/>
            <a:ext cx="10182225" cy="4019550"/>
          </a:xfrm>
        </p:spPr>
        <p:txBody>
          <a:bodyPr>
            <a:normAutofit/>
          </a:bodyPr>
          <a:lstStyle/>
          <a:p>
            <a:pPr algn="l" fontAlgn="base"/>
            <a:r>
              <a:rPr lang="sv-SE" b="1" dirty="0">
                <a:solidFill>
                  <a:srgbClr val="FF0000"/>
                </a:solidFill>
              </a:rPr>
              <a:t>Medlemsavgifter för 2019</a:t>
            </a:r>
            <a:r>
              <a:rPr lang="sv-SE" b="1" dirty="0"/>
              <a:t>			</a:t>
            </a:r>
            <a:r>
              <a:rPr lang="sv-SE" b="1" dirty="0">
                <a:solidFill>
                  <a:schemeClr val="accent6">
                    <a:lumMod val="75000"/>
                  </a:schemeClr>
                </a:solidFill>
              </a:rPr>
              <a:t>Skobidrag		</a:t>
            </a:r>
            <a:r>
              <a:rPr lang="sv-SE" dirty="0">
                <a:solidFill>
                  <a:schemeClr val="accent6">
                    <a:lumMod val="75000"/>
                  </a:schemeClr>
                </a:solidFill>
              </a:rPr>
              <a:t>1500: -</a:t>
            </a:r>
          </a:p>
          <a:p>
            <a:pPr algn="l" fontAlgn="base"/>
            <a:r>
              <a:rPr lang="sv-SE" dirty="0">
                <a:solidFill>
                  <a:srgbClr val="FF0000"/>
                </a:solidFill>
              </a:rPr>
              <a:t>Vuxna: 			350:-</a:t>
            </a:r>
            <a:r>
              <a:rPr lang="sv-SE" dirty="0"/>
              <a:t>			</a:t>
            </a:r>
            <a:r>
              <a:rPr lang="sv-SE" b="1" dirty="0">
                <a:solidFill>
                  <a:schemeClr val="accent6">
                    <a:lumMod val="75000"/>
                  </a:schemeClr>
                </a:solidFill>
              </a:rPr>
              <a:t>Reseersättning</a:t>
            </a:r>
            <a:r>
              <a:rPr lang="sv-SE" dirty="0">
                <a:solidFill>
                  <a:schemeClr val="accent6">
                    <a:lumMod val="75000"/>
                  </a:schemeClr>
                </a:solidFill>
              </a:rPr>
              <a:t>	16:-/mil</a:t>
            </a:r>
          </a:p>
          <a:p>
            <a:pPr algn="l" fontAlgn="base"/>
            <a:r>
              <a:rPr lang="sv-SE" dirty="0">
                <a:solidFill>
                  <a:srgbClr val="FF0000"/>
                </a:solidFill>
              </a:rPr>
              <a:t>Ungdom tom 19 år: 	300:-			</a:t>
            </a:r>
            <a:r>
              <a:rPr lang="sv-SE" b="1" dirty="0">
                <a:solidFill>
                  <a:schemeClr val="accent6">
                    <a:lumMod val="75000"/>
                  </a:schemeClr>
                </a:solidFill>
              </a:rPr>
              <a:t>Målvaktshandskar</a:t>
            </a:r>
            <a:r>
              <a:rPr lang="sv-SE" dirty="0">
                <a:solidFill>
                  <a:schemeClr val="accent6">
                    <a:lumMod val="75000"/>
                  </a:schemeClr>
                </a:solidFill>
              </a:rPr>
              <a:t>	</a:t>
            </a:r>
          </a:p>
          <a:p>
            <a:pPr algn="l" fontAlgn="base"/>
            <a:r>
              <a:rPr lang="sv-SE" dirty="0" err="1">
                <a:solidFill>
                  <a:srgbClr val="FF0000"/>
                </a:solidFill>
              </a:rPr>
              <a:t>Familjekort</a:t>
            </a:r>
            <a:r>
              <a:rPr lang="sv-SE" dirty="0">
                <a:solidFill>
                  <a:srgbClr val="FF0000"/>
                </a:solidFill>
              </a:rPr>
              <a:t>: 		600:-</a:t>
            </a:r>
          </a:p>
          <a:p>
            <a:pPr algn="l" fontAlgn="base"/>
            <a:r>
              <a:rPr lang="sv-SE" dirty="0">
                <a:solidFill>
                  <a:srgbClr val="FF0000"/>
                </a:solidFill>
              </a:rPr>
              <a:t>Ständig </a:t>
            </a:r>
            <a:r>
              <a:rPr lang="sv-SE" dirty="0" err="1">
                <a:solidFill>
                  <a:srgbClr val="FF0000"/>
                </a:solidFill>
              </a:rPr>
              <a:t>medl</a:t>
            </a:r>
            <a:r>
              <a:rPr lang="sv-SE" dirty="0">
                <a:solidFill>
                  <a:srgbClr val="FF0000"/>
                </a:solidFill>
              </a:rPr>
              <a:t>: 		2500:-</a:t>
            </a:r>
          </a:p>
          <a:p>
            <a:pPr algn="l" fontAlgn="base"/>
            <a:r>
              <a:rPr lang="sv-SE" b="1" dirty="0">
                <a:solidFill>
                  <a:srgbClr val="FF0000"/>
                </a:solidFill>
              </a:rPr>
              <a:t>Träningsavgift 	900: -</a:t>
            </a:r>
          </a:p>
          <a:p>
            <a:pPr algn="l" fontAlgn="base"/>
            <a:r>
              <a:rPr lang="sv-SE" i="1" dirty="0"/>
              <a:t>Faktura skickas ut via mail.</a:t>
            </a:r>
          </a:p>
          <a:p>
            <a:pPr algn="l" fontAlgn="base"/>
            <a:r>
              <a:rPr lang="sv-SE" i="1" dirty="0"/>
              <a:t>Spelare som har föräldrar som är ledare i föreningen betalar bara medlemsavgift</a:t>
            </a:r>
          </a:p>
          <a:p>
            <a:pPr algn="l"/>
            <a:endParaRPr lang="sv-SE" dirty="0"/>
          </a:p>
        </p:txBody>
      </p:sp>
      <p:pic>
        <p:nvPicPr>
          <p:cNvPr id="4" name="Picture 2" descr="D:\Informationsmaterial\Div. Loggor\Föreningsloggor\taiklogga4.jpg">
            <a:extLst>
              <a:ext uri="{FF2B5EF4-FFF2-40B4-BE49-F238E27FC236}">
                <a16:creationId xmlns:a16="http://schemas.microsoft.com/office/drawing/2014/main" id="{3A21ABCB-5646-4D86-AB53-C19426BF60C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9392"/>
            <a:ext cx="12263120" cy="16515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680424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E7A829B-7335-409D-9EB5-BF846C6E1D87}"/>
              </a:ext>
            </a:extLst>
          </p:cNvPr>
          <p:cNvSpPr>
            <a:spLocks noGrp="1"/>
          </p:cNvSpPr>
          <p:nvPr>
            <p:ph type="ctrTitle"/>
          </p:nvPr>
        </p:nvSpPr>
        <p:spPr>
          <a:xfrm>
            <a:off x="1524000" y="1552126"/>
            <a:ext cx="9144000" cy="905324"/>
          </a:xfrm>
        </p:spPr>
        <p:txBody>
          <a:bodyPr>
            <a:normAutofit fontScale="90000"/>
          </a:bodyPr>
          <a:lstStyle/>
          <a:p>
            <a:r>
              <a:rPr lang="sv-SE" dirty="0"/>
              <a:t>Träningsläger</a:t>
            </a:r>
          </a:p>
        </p:txBody>
      </p:sp>
      <p:sp>
        <p:nvSpPr>
          <p:cNvPr id="3" name="Underrubrik 2">
            <a:extLst>
              <a:ext uri="{FF2B5EF4-FFF2-40B4-BE49-F238E27FC236}">
                <a16:creationId xmlns:a16="http://schemas.microsoft.com/office/drawing/2014/main" id="{F029B411-C93C-4727-B146-F6757C2A4E7C}"/>
              </a:ext>
            </a:extLst>
          </p:cNvPr>
          <p:cNvSpPr>
            <a:spLocks noGrp="1"/>
          </p:cNvSpPr>
          <p:nvPr>
            <p:ph type="subTitle" idx="1"/>
          </p:nvPr>
        </p:nvSpPr>
        <p:spPr>
          <a:xfrm>
            <a:off x="1524000" y="2314575"/>
            <a:ext cx="9144000" cy="4352925"/>
          </a:xfrm>
        </p:spPr>
        <p:txBody>
          <a:bodyPr>
            <a:normAutofit fontScale="92500" lnSpcReduction="20000"/>
          </a:bodyPr>
          <a:lstStyle/>
          <a:p>
            <a:pPr algn="l"/>
            <a:r>
              <a:rPr lang="sv-SE" dirty="0"/>
              <a:t>5-7 april i Kungshamn, ej 18år godkännande av föräldrar. Anmälan sista februari. </a:t>
            </a:r>
          </a:p>
          <a:p>
            <a:pPr algn="l"/>
            <a:r>
              <a:rPr lang="sv-SE" dirty="0"/>
              <a:t>300:- i avgift som används till mat.</a:t>
            </a:r>
          </a:p>
          <a:p>
            <a:pPr algn="l"/>
            <a:r>
              <a:rPr lang="sv-SE" dirty="0"/>
              <a:t>Transport: Buss?</a:t>
            </a:r>
          </a:p>
          <a:p>
            <a:pPr algn="l"/>
            <a:r>
              <a:rPr lang="sv-SE" dirty="0"/>
              <a:t>Vandrarhem ”Kajsa 	18 bäddar</a:t>
            </a:r>
          </a:p>
          <a:p>
            <a:pPr algn="l"/>
            <a:r>
              <a:rPr lang="sv-SE" dirty="0"/>
              <a:t>Hus			19 bäddar</a:t>
            </a:r>
          </a:p>
          <a:p>
            <a:pPr algn="l"/>
            <a:r>
              <a:rPr lang="sv-SE" dirty="0"/>
              <a:t>Matcher mot Kungshamns IF och Bovallstrands IF/Hunnebostrands GoIF.</a:t>
            </a:r>
          </a:p>
          <a:p>
            <a:pPr algn="l"/>
            <a:r>
              <a:rPr lang="sv-SE" dirty="0"/>
              <a:t>2 frukostbuffé</a:t>
            </a:r>
          </a:p>
          <a:p>
            <a:pPr algn="l"/>
            <a:r>
              <a:rPr lang="sv-SE" dirty="0"/>
              <a:t>Fredag: avresa 13:00, Brännboll och grill?</a:t>
            </a:r>
          </a:p>
          <a:p>
            <a:pPr algn="l"/>
            <a:r>
              <a:rPr lang="sv-SE" dirty="0"/>
              <a:t>Lördag: Match	13:00	</a:t>
            </a:r>
            <a:r>
              <a:rPr lang="sv-SE" dirty="0" err="1"/>
              <a:t>Quiz</a:t>
            </a:r>
            <a:r>
              <a:rPr lang="sv-SE" dirty="0"/>
              <a:t> 	Tävling?</a:t>
            </a:r>
          </a:p>
          <a:p>
            <a:pPr algn="l"/>
            <a:r>
              <a:rPr lang="sv-SE" dirty="0"/>
              <a:t>Söndag: Match 11:30</a:t>
            </a:r>
          </a:p>
          <a:p>
            <a:pPr algn="l"/>
            <a:r>
              <a:rPr lang="sv-SE" dirty="0"/>
              <a:t>Hemresa 14:00</a:t>
            </a:r>
          </a:p>
        </p:txBody>
      </p:sp>
      <p:pic>
        <p:nvPicPr>
          <p:cNvPr id="4" name="Picture 2" descr="D:\Informationsmaterial\Div. Loggor\Föreningsloggor\taiklogga4.jpg">
            <a:extLst>
              <a:ext uri="{FF2B5EF4-FFF2-40B4-BE49-F238E27FC236}">
                <a16:creationId xmlns:a16="http://schemas.microsoft.com/office/drawing/2014/main" id="{3A21ABCB-5646-4D86-AB53-C19426BF60C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9392"/>
            <a:ext cx="12263120" cy="16515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413020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B65111B-9D2F-4F0C-A1CB-34046E33C81E}"/>
              </a:ext>
            </a:extLst>
          </p:cNvPr>
          <p:cNvSpPr>
            <a:spLocks noGrp="1"/>
          </p:cNvSpPr>
          <p:nvPr>
            <p:ph type="ctrTitle"/>
          </p:nvPr>
        </p:nvSpPr>
        <p:spPr>
          <a:xfrm>
            <a:off x="2209800" y="1552128"/>
            <a:ext cx="7772400" cy="580729"/>
          </a:xfrm>
        </p:spPr>
        <p:txBody>
          <a:bodyPr>
            <a:normAutofit fontScale="90000"/>
          </a:bodyPr>
          <a:lstStyle/>
          <a:p>
            <a:r>
              <a:rPr lang="sv-SE" sz="4000" dirty="0">
                <a:solidFill>
                  <a:srgbClr val="0070C0"/>
                </a:solidFill>
              </a:rPr>
              <a:t>Arbete 2019 (vi säljer inte lotter)</a:t>
            </a:r>
          </a:p>
        </p:txBody>
      </p:sp>
      <p:sp>
        <p:nvSpPr>
          <p:cNvPr id="3" name="Underrubrik 2">
            <a:extLst>
              <a:ext uri="{FF2B5EF4-FFF2-40B4-BE49-F238E27FC236}">
                <a16:creationId xmlns:a16="http://schemas.microsoft.com/office/drawing/2014/main" id="{D447B473-C7BA-414E-A90A-402B1747DC0C}"/>
              </a:ext>
            </a:extLst>
          </p:cNvPr>
          <p:cNvSpPr>
            <a:spLocks noGrp="1"/>
          </p:cNvSpPr>
          <p:nvPr>
            <p:ph type="subTitle" idx="1"/>
          </p:nvPr>
        </p:nvSpPr>
        <p:spPr>
          <a:xfrm>
            <a:off x="1703511" y="2348880"/>
            <a:ext cx="9659813" cy="4320480"/>
          </a:xfrm>
        </p:spPr>
        <p:txBody>
          <a:bodyPr>
            <a:normAutofit lnSpcReduction="10000"/>
          </a:bodyPr>
          <a:lstStyle/>
          <a:p>
            <a:pPr algn="l"/>
            <a:r>
              <a:rPr lang="sv-SE" sz="2400" dirty="0">
                <a:solidFill>
                  <a:schemeClr val="tx1"/>
                </a:solidFill>
              </a:rPr>
              <a:t>Centrumstäd 4 gånger </a:t>
            </a:r>
          </a:p>
          <a:p>
            <a:pPr algn="l"/>
            <a:r>
              <a:rPr lang="sv-SE" sz="2400" dirty="0">
                <a:solidFill>
                  <a:schemeClr val="tx1"/>
                </a:solidFill>
              </a:rPr>
              <a:t>Lägga i och ta upp bryggor		</a:t>
            </a:r>
            <a:r>
              <a:rPr lang="sv-SE" sz="2400" dirty="0">
                <a:solidFill>
                  <a:srgbClr val="0070C0"/>
                </a:solidFill>
              </a:rPr>
              <a:t>A/U-trupp</a:t>
            </a:r>
          </a:p>
          <a:p>
            <a:pPr algn="l"/>
            <a:r>
              <a:rPr lang="sv-SE" sz="2400" dirty="0" err="1">
                <a:solidFill>
                  <a:schemeClr val="tx1"/>
                </a:solidFill>
              </a:rPr>
              <a:t>Diggilo</a:t>
            </a:r>
            <a:r>
              <a:rPr lang="sv-SE" sz="2400" dirty="0">
                <a:solidFill>
                  <a:schemeClr val="tx1"/>
                </a:solidFill>
              </a:rPr>
              <a:t>, bygga och riva scen		9-10/8	</a:t>
            </a:r>
            <a:r>
              <a:rPr lang="sv-SE" sz="2400" dirty="0">
                <a:solidFill>
                  <a:srgbClr val="0070C0"/>
                </a:solidFill>
              </a:rPr>
              <a:t>A/U-trupp</a:t>
            </a:r>
          </a:p>
          <a:p>
            <a:pPr algn="l"/>
            <a:endParaRPr lang="sv-SE" sz="2400" dirty="0">
              <a:solidFill>
                <a:srgbClr val="0070C0"/>
              </a:solidFill>
            </a:endParaRPr>
          </a:p>
          <a:p>
            <a:pPr algn="l"/>
            <a:r>
              <a:rPr lang="sv-SE" sz="1900" dirty="0">
                <a:solidFill>
                  <a:schemeClr val="tx1"/>
                </a:solidFill>
              </a:rPr>
              <a:t>Möbeloutlet	2/5 18:00-20:00		</a:t>
            </a:r>
            <a:r>
              <a:rPr lang="sv-SE" sz="1900" dirty="0" err="1">
                <a:solidFill>
                  <a:schemeClr val="tx1"/>
                </a:solidFill>
              </a:rPr>
              <a:t>Bennie</a:t>
            </a:r>
            <a:r>
              <a:rPr lang="sv-SE" sz="1900" i="1" dirty="0">
                <a:solidFill>
                  <a:schemeClr val="tx1"/>
                </a:solidFill>
              </a:rPr>
              <a:t>, Hannes, Kalle T, Vasken, George, </a:t>
            </a:r>
            <a:r>
              <a:rPr lang="sv-SE" sz="1900" i="1" dirty="0" err="1">
                <a:solidFill>
                  <a:schemeClr val="tx1"/>
                </a:solidFill>
              </a:rPr>
              <a:t>Geggi</a:t>
            </a:r>
            <a:r>
              <a:rPr lang="sv-SE" sz="1900" i="1" dirty="0">
                <a:solidFill>
                  <a:schemeClr val="tx1"/>
                </a:solidFill>
              </a:rPr>
              <a:t>, 					Hanna, </a:t>
            </a:r>
            <a:r>
              <a:rPr lang="sv-SE" sz="1900" i="1" dirty="0" err="1">
                <a:solidFill>
                  <a:schemeClr val="tx1"/>
                </a:solidFill>
              </a:rPr>
              <a:t>Shabi</a:t>
            </a:r>
            <a:r>
              <a:rPr lang="sv-SE" sz="1900" i="1" dirty="0">
                <a:solidFill>
                  <a:schemeClr val="tx1"/>
                </a:solidFill>
              </a:rPr>
              <a:t>, Axel, Felix</a:t>
            </a:r>
            <a:br>
              <a:rPr lang="sv-SE" sz="1900" dirty="0">
                <a:solidFill>
                  <a:schemeClr val="tx1"/>
                </a:solidFill>
              </a:rPr>
            </a:br>
            <a:r>
              <a:rPr lang="sv-SE" sz="1900" dirty="0">
                <a:solidFill>
                  <a:schemeClr val="tx1"/>
                </a:solidFill>
              </a:rPr>
              <a:t>Möbeloutlet	 26/9 18:00-20:00		</a:t>
            </a:r>
            <a:r>
              <a:rPr lang="sv-SE" sz="1900" i="1" dirty="0">
                <a:solidFill>
                  <a:schemeClr val="tx1"/>
                </a:solidFill>
              </a:rPr>
              <a:t>Alfred, Algot, Johan, </a:t>
            </a:r>
            <a:r>
              <a:rPr lang="sv-SE" sz="1900" i="1" dirty="0" err="1">
                <a:solidFill>
                  <a:schemeClr val="tx1"/>
                </a:solidFill>
              </a:rPr>
              <a:t>Afram</a:t>
            </a:r>
            <a:r>
              <a:rPr lang="sv-SE" sz="1900" i="1" dirty="0">
                <a:solidFill>
                  <a:schemeClr val="tx1"/>
                </a:solidFill>
              </a:rPr>
              <a:t>, Eric, Joel, S, Joel F, 						Liam, </a:t>
            </a:r>
            <a:r>
              <a:rPr lang="sv-SE" sz="1900" i="1" dirty="0" err="1">
                <a:solidFill>
                  <a:schemeClr val="tx1"/>
                </a:solidFill>
              </a:rPr>
              <a:t>Lagge</a:t>
            </a:r>
            <a:r>
              <a:rPr lang="sv-SE" sz="1900" i="1" dirty="0">
                <a:solidFill>
                  <a:schemeClr val="tx1"/>
                </a:solidFill>
              </a:rPr>
              <a:t>, Josef H</a:t>
            </a:r>
          </a:p>
          <a:p>
            <a:pPr algn="l"/>
            <a:r>
              <a:rPr lang="sv-SE" sz="1900" dirty="0">
                <a:solidFill>
                  <a:schemeClr val="tx1"/>
                </a:solidFill>
              </a:rPr>
              <a:t>Möbeloutlet	18/12 18:00-20:00</a:t>
            </a:r>
            <a:r>
              <a:rPr lang="sv-SE" sz="1900" i="1" dirty="0">
                <a:solidFill>
                  <a:schemeClr val="tx1"/>
                </a:solidFill>
              </a:rPr>
              <a:t> 	Henrik, </a:t>
            </a:r>
            <a:r>
              <a:rPr lang="sv-SE" sz="1900" i="1" dirty="0" err="1">
                <a:solidFill>
                  <a:schemeClr val="tx1"/>
                </a:solidFill>
              </a:rPr>
              <a:t>Ribo</a:t>
            </a:r>
            <a:r>
              <a:rPr lang="sv-SE" sz="1900" i="1" dirty="0">
                <a:solidFill>
                  <a:schemeClr val="tx1"/>
                </a:solidFill>
              </a:rPr>
              <a:t>, </a:t>
            </a:r>
            <a:r>
              <a:rPr lang="sv-SE" sz="1900" i="1" dirty="0" err="1">
                <a:solidFill>
                  <a:schemeClr val="tx1"/>
                </a:solidFill>
              </a:rPr>
              <a:t>Dano</a:t>
            </a:r>
            <a:r>
              <a:rPr lang="sv-SE" sz="1900" i="1" dirty="0">
                <a:solidFill>
                  <a:schemeClr val="tx1"/>
                </a:solidFill>
              </a:rPr>
              <a:t>, </a:t>
            </a:r>
            <a:r>
              <a:rPr lang="sv-SE" sz="1900" i="1" dirty="0" err="1">
                <a:solidFill>
                  <a:schemeClr val="tx1"/>
                </a:solidFill>
              </a:rPr>
              <a:t>Sultani</a:t>
            </a:r>
            <a:r>
              <a:rPr lang="sv-SE" sz="1900" i="1" dirty="0">
                <a:solidFill>
                  <a:schemeClr val="tx1"/>
                </a:solidFill>
              </a:rPr>
              <a:t>, </a:t>
            </a:r>
            <a:r>
              <a:rPr lang="sv-SE" sz="1900" i="1" dirty="0" err="1">
                <a:solidFill>
                  <a:schemeClr val="tx1"/>
                </a:solidFill>
              </a:rPr>
              <a:t>Sargon</a:t>
            </a:r>
            <a:r>
              <a:rPr lang="sv-SE" sz="1900" i="1" dirty="0">
                <a:solidFill>
                  <a:schemeClr val="tx1"/>
                </a:solidFill>
              </a:rPr>
              <a:t>, </a:t>
            </a:r>
            <a:r>
              <a:rPr lang="sv-SE" sz="1900" i="1" dirty="0" err="1">
                <a:solidFill>
                  <a:schemeClr val="tx1"/>
                </a:solidFill>
              </a:rPr>
              <a:t>Kusthtrim</a:t>
            </a:r>
            <a:r>
              <a:rPr lang="sv-SE" sz="1900" i="1" dirty="0">
                <a:solidFill>
                  <a:schemeClr val="tx1"/>
                </a:solidFill>
              </a:rPr>
              <a:t>, 					Ali </a:t>
            </a:r>
            <a:r>
              <a:rPr lang="sv-SE" sz="1900" i="1" dirty="0" err="1">
                <a:solidFill>
                  <a:schemeClr val="tx1"/>
                </a:solidFill>
              </a:rPr>
              <a:t>Sha</a:t>
            </a:r>
            <a:r>
              <a:rPr lang="sv-SE" sz="1900" i="1" dirty="0">
                <a:solidFill>
                  <a:schemeClr val="tx1"/>
                </a:solidFill>
              </a:rPr>
              <a:t>, Simon, Lukas, Linus W-berg</a:t>
            </a:r>
            <a:br>
              <a:rPr lang="sv-SE" sz="1900" dirty="0">
                <a:solidFill>
                  <a:schemeClr val="tx1"/>
                </a:solidFill>
              </a:rPr>
            </a:br>
            <a:endParaRPr lang="sv-SE" sz="1900" i="1" dirty="0">
              <a:solidFill>
                <a:schemeClr val="tx1"/>
              </a:solidFill>
            </a:endParaRPr>
          </a:p>
          <a:p>
            <a:pPr algn="l"/>
            <a:r>
              <a:rPr lang="sv-SE" sz="2800" b="1" u="sng" dirty="0">
                <a:solidFill>
                  <a:schemeClr val="tx1"/>
                </a:solidFill>
              </a:rPr>
              <a:t>Allt läggs in i kalendern</a:t>
            </a:r>
          </a:p>
          <a:p>
            <a:pPr algn="l"/>
            <a:endParaRPr lang="sv-SE" dirty="0">
              <a:solidFill>
                <a:schemeClr val="tx1"/>
              </a:solidFill>
            </a:endParaRPr>
          </a:p>
          <a:p>
            <a:pPr algn="l"/>
            <a:endParaRPr lang="sv-SE" dirty="0">
              <a:solidFill>
                <a:schemeClr val="tx1"/>
              </a:solidFill>
            </a:endParaRPr>
          </a:p>
          <a:p>
            <a:pPr algn="l"/>
            <a:endParaRPr lang="sv-SE" dirty="0">
              <a:solidFill>
                <a:schemeClr val="tx1"/>
              </a:solidFill>
            </a:endParaRPr>
          </a:p>
          <a:p>
            <a:pPr algn="l"/>
            <a:endParaRPr lang="sv-SE" dirty="0">
              <a:solidFill>
                <a:schemeClr val="tx1"/>
              </a:solidFill>
            </a:endParaRPr>
          </a:p>
          <a:p>
            <a:pPr algn="l"/>
            <a:endParaRPr lang="sv-SE" dirty="0">
              <a:solidFill>
                <a:schemeClr val="tx1"/>
              </a:solidFill>
            </a:endParaRPr>
          </a:p>
          <a:p>
            <a:pPr algn="l"/>
            <a:endParaRPr lang="sv-SE" dirty="0">
              <a:solidFill>
                <a:schemeClr val="tx1"/>
              </a:solidFill>
            </a:endParaRPr>
          </a:p>
          <a:p>
            <a:pPr algn="l"/>
            <a:endParaRPr lang="sv-SE" dirty="0">
              <a:solidFill>
                <a:schemeClr val="tx1"/>
              </a:solidFill>
            </a:endParaRPr>
          </a:p>
          <a:p>
            <a:pPr algn="l"/>
            <a:endParaRPr lang="sv-SE" dirty="0">
              <a:solidFill>
                <a:schemeClr val="tx1"/>
              </a:solidFill>
            </a:endParaRPr>
          </a:p>
          <a:p>
            <a:pPr algn="l"/>
            <a:endParaRPr lang="sv-SE" dirty="0">
              <a:solidFill>
                <a:schemeClr val="tx1"/>
              </a:solidFill>
            </a:endParaRPr>
          </a:p>
          <a:p>
            <a:pPr algn="l"/>
            <a:endParaRPr lang="sv-SE" dirty="0">
              <a:solidFill>
                <a:schemeClr val="tx1"/>
              </a:solidFill>
            </a:endParaRPr>
          </a:p>
        </p:txBody>
      </p:sp>
      <p:pic>
        <p:nvPicPr>
          <p:cNvPr id="4" name="Picture 2" descr="D:\Informationsmaterial\Div. Loggor\Föreningsloggor\taiklogga4.jpg">
            <a:extLst>
              <a:ext uri="{FF2B5EF4-FFF2-40B4-BE49-F238E27FC236}">
                <a16:creationId xmlns:a16="http://schemas.microsoft.com/office/drawing/2014/main" id="{344CFA59-660E-42CF-BF2F-36563B3968B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99392"/>
            <a:ext cx="9144000" cy="16515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91711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E7A829B-7335-409D-9EB5-BF846C6E1D87}"/>
              </a:ext>
            </a:extLst>
          </p:cNvPr>
          <p:cNvSpPr>
            <a:spLocks noGrp="1"/>
          </p:cNvSpPr>
          <p:nvPr>
            <p:ph type="ctrTitle"/>
          </p:nvPr>
        </p:nvSpPr>
        <p:spPr>
          <a:xfrm>
            <a:off x="1524000" y="1600200"/>
            <a:ext cx="9144000" cy="1651518"/>
          </a:xfrm>
        </p:spPr>
        <p:txBody>
          <a:bodyPr>
            <a:normAutofit/>
          </a:bodyPr>
          <a:lstStyle/>
          <a:p>
            <a:r>
              <a:rPr lang="sv-SE" b="1" dirty="0"/>
              <a:t>Schema centrumstäd</a:t>
            </a:r>
          </a:p>
        </p:txBody>
      </p:sp>
      <p:sp>
        <p:nvSpPr>
          <p:cNvPr id="3" name="Underrubrik 2">
            <a:extLst>
              <a:ext uri="{FF2B5EF4-FFF2-40B4-BE49-F238E27FC236}">
                <a16:creationId xmlns:a16="http://schemas.microsoft.com/office/drawing/2014/main" id="{F029B411-C93C-4727-B146-F6757C2A4E7C}"/>
              </a:ext>
            </a:extLst>
          </p:cNvPr>
          <p:cNvSpPr>
            <a:spLocks noGrp="1"/>
          </p:cNvSpPr>
          <p:nvPr>
            <p:ph type="subTitle" idx="1"/>
          </p:nvPr>
        </p:nvSpPr>
        <p:spPr>
          <a:xfrm>
            <a:off x="1524000" y="3990974"/>
            <a:ext cx="9144000" cy="2867025"/>
          </a:xfrm>
        </p:spPr>
        <p:txBody>
          <a:bodyPr/>
          <a:lstStyle/>
          <a:p>
            <a:pPr marL="457200" indent="-457200" algn="l">
              <a:buFont typeface="+mj-lt"/>
              <a:buAutoNum type="arabicPeriod"/>
            </a:pPr>
            <a:r>
              <a:rPr lang="sv-SE" dirty="0"/>
              <a:t>Henrik, </a:t>
            </a:r>
            <a:r>
              <a:rPr lang="sv-SE" dirty="0" err="1"/>
              <a:t>Ribo</a:t>
            </a:r>
            <a:r>
              <a:rPr lang="sv-SE" dirty="0"/>
              <a:t>, </a:t>
            </a:r>
            <a:r>
              <a:rPr lang="sv-SE" dirty="0" err="1"/>
              <a:t>Dano</a:t>
            </a:r>
            <a:r>
              <a:rPr lang="sv-SE" dirty="0"/>
              <a:t>, </a:t>
            </a:r>
            <a:r>
              <a:rPr lang="sv-SE" dirty="0" err="1"/>
              <a:t>Sultani</a:t>
            </a:r>
            <a:r>
              <a:rPr lang="sv-SE" dirty="0"/>
              <a:t>, </a:t>
            </a:r>
            <a:r>
              <a:rPr lang="sv-SE" dirty="0" err="1"/>
              <a:t>Sipan</a:t>
            </a:r>
            <a:r>
              <a:rPr lang="sv-SE" dirty="0"/>
              <a:t>, </a:t>
            </a:r>
            <a:r>
              <a:rPr lang="sv-SE" dirty="0" err="1"/>
              <a:t>Geggi</a:t>
            </a:r>
            <a:r>
              <a:rPr lang="sv-SE" dirty="0"/>
              <a:t>, Hanna, </a:t>
            </a:r>
            <a:r>
              <a:rPr lang="sv-SE" dirty="0" err="1"/>
              <a:t>Shabi</a:t>
            </a:r>
            <a:endParaRPr lang="sv-SE" dirty="0"/>
          </a:p>
          <a:p>
            <a:pPr marL="457200" indent="-457200" algn="l">
              <a:buAutoNum type="arabicPeriod" startAt="2"/>
            </a:pPr>
            <a:r>
              <a:rPr lang="sv-SE" dirty="0"/>
              <a:t>Ahmed, Hannes, Kalle T, Vasken, </a:t>
            </a:r>
            <a:r>
              <a:rPr lang="sv-SE" dirty="0" err="1"/>
              <a:t>Sargon</a:t>
            </a:r>
            <a:r>
              <a:rPr lang="sv-SE" dirty="0"/>
              <a:t>, Linus W-son, </a:t>
            </a:r>
            <a:r>
              <a:rPr lang="sv-SE" dirty="0" err="1"/>
              <a:t>Aryan</a:t>
            </a:r>
            <a:r>
              <a:rPr lang="sv-SE" dirty="0"/>
              <a:t>, Homer</a:t>
            </a:r>
          </a:p>
          <a:p>
            <a:pPr marL="457200" indent="-457200" algn="l">
              <a:buAutoNum type="arabicPeriod" startAt="2"/>
            </a:pPr>
            <a:r>
              <a:rPr lang="sv-SE" dirty="0"/>
              <a:t>Alfred, Algot, Johan, </a:t>
            </a:r>
            <a:r>
              <a:rPr lang="sv-SE" dirty="0" err="1"/>
              <a:t>Afram</a:t>
            </a:r>
            <a:r>
              <a:rPr lang="sv-SE" dirty="0"/>
              <a:t>, Ali </a:t>
            </a:r>
            <a:r>
              <a:rPr lang="sv-SE" dirty="0" err="1"/>
              <a:t>Sha</a:t>
            </a:r>
            <a:r>
              <a:rPr lang="sv-SE" dirty="0"/>
              <a:t>, Axel, Felix, </a:t>
            </a:r>
            <a:r>
              <a:rPr lang="sv-SE" dirty="0" err="1"/>
              <a:t>Sidiiq</a:t>
            </a:r>
            <a:endParaRPr lang="sv-SE" dirty="0"/>
          </a:p>
          <a:p>
            <a:pPr marL="457200" indent="-457200" algn="l">
              <a:buAutoNum type="arabicPeriod" startAt="2"/>
            </a:pPr>
            <a:r>
              <a:rPr lang="sv-SE" dirty="0"/>
              <a:t>Lukas, Linus W-berg, </a:t>
            </a:r>
            <a:r>
              <a:rPr lang="sv-SE" dirty="0" err="1"/>
              <a:t>Kusthtrim</a:t>
            </a:r>
            <a:r>
              <a:rPr lang="sv-SE" dirty="0"/>
              <a:t>, </a:t>
            </a:r>
            <a:r>
              <a:rPr lang="sv-SE" dirty="0" err="1"/>
              <a:t>Lagge</a:t>
            </a:r>
            <a:r>
              <a:rPr lang="sv-SE" dirty="0"/>
              <a:t>, Eric, Joel, S, Joel F, Liam</a:t>
            </a:r>
          </a:p>
          <a:p>
            <a:pPr algn="l"/>
            <a:r>
              <a:rPr lang="sv-SE" i="1" dirty="0"/>
              <a:t>Byt med någon om du har förhinder.</a:t>
            </a:r>
          </a:p>
          <a:p>
            <a:pPr marL="457200" indent="-457200" algn="l">
              <a:buFont typeface="+mj-lt"/>
              <a:buAutoNum type="arabicPeriod"/>
            </a:pPr>
            <a:endParaRPr lang="sv-SE" dirty="0"/>
          </a:p>
        </p:txBody>
      </p:sp>
      <p:pic>
        <p:nvPicPr>
          <p:cNvPr id="4" name="Picture 2" descr="D:\Informationsmaterial\Div. Loggor\Föreningsloggor\taiklogga4.jpg">
            <a:extLst>
              <a:ext uri="{FF2B5EF4-FFF2-40B4-BE49-F238E27FC236}">
                <a16:creationId xmlns:a16="http://schemas.microsoft.com/office/drawing/2014/main" id="{3A21ABCB-5646-4D86-AB53-C19426BF60C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9392"/>
            <a:ext cx="12263120" cy="16515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54324428"/>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54642</TotalTime>
  <Words>427</Words>
  <Application>Microsoft Office PowerPoint</Application>
  <PresentationFormat>Bredbild</PresentationFormat>
  <Paragraphs>118</Paragraphs>
  <Slides>14</Slides>
  <Notes>1</Notes>
  <HiddenSlides>0</HiddenSlides>
  <MMClips>0</MMClips>
  <ScaleCrop>false</ScaleCrop>
  <HeadingPairs>
    <vt:vector size="6" baseType="variant">
      <vt:variant>
        <vt:lpstr>Använt teckensnitt</vt:lpstr>
      </vt:variant>
      <vt:variant>
        <vt:i4>3</vt:i4>
      </vt:variant>
      <vt:variant>
        <vt:lpstr>Tema</vt:lpstr>
      </vt:variant>
      <vt:variant>
        <vt:i4>2</vt:i4>
      </vt:variant>
      <vt:variant>
        <vt:lpstr>Bildrubriker</vt:lpstr>
      </vt:variant>
      <vt:variant>
        <vt:i4>14</vt:i4>
      </vt:variant>
    </vt:vector>
  </HeadingPairs>
  <TitlesOfParts>
    <vt:vector size="19" baseType="lpstr">
      <vt:lpstr>Arial</vt:lpstr>
      <vt:lpstr>Calibri</vt:lpstr>
      <vt:lpstr>Calibri Light</vt:lpstr>
      <vt:lpstr>Office-tema</vt:lpstr>
      <vt:lpstr>1_Office-tema</vt:lpstr>
      <vt:lpstr>Säsongsupplägg </vt:lpstr>
      <vt:lpstr>Tankar om träningar</vt:lpstr>
      <vt:lpstr>Tankar om matcher för lagen</vt:lpstr>
      <vt:lpstr>Fadder för ungdomslagen Medverka på minst 4 av lagets träningar eller matcher under säsongen</vt:lpstr>
      <vt:lpstr>Matcher</vt:lpstr>
      <vt:lpstr>Kostnader och bidrag</vt:lpstr>
      <vt:lpstr>Träningsläger</vt:lpstr>
      <vt:lpstr>Arbete 2019 (vi säljer inte lotter)</vt:lpstr>
      <vt:lpstr>Schema centrumstäd</vt:lpstr>
      <vt:lpstr>Spellista hemmamatcher</vt:lpstr>
      <vt:lpstr>Filma hemmamatcher?</vt:lpstr>
      <vt:lpstr>Kommunikation </vt:lpstr>
      <vt:lpstr>Spelsystem eller hur spelar vi fotboll 2019-</vt:lpstr>
      <vt:lpstr>PowerPoint-presentation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Keith Alvarsson</dc:creator>
  <cp:lastModifiedBy>Keith Alvarsson</cp:lastModifiedBy>
  <cp:revision>92</cp:revision>
  <cp:lastPrinted>2019-01-31T15:07:04Z</cp:lastPrinted>
  <dcterms:created xsi:type="dcterms:W3CDTF">2018-12-14T14:27:41Z</dcterms:created>
  <dcterms:modified xsi:type="dcterms:W3CDTF">2019-02-04T12:14:16Z</dcterms:modified>
</cp:coreProperties>
</file>