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C97883-486D-41C4-B2E2-6565B0BE14E8}" v="2" dt="2022-09-30T08:40:26.59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ael Gustafsson" userId="852ada1f-7bc8-4941-87cd-7c604beac816" providerId="ADAL" clId="{B03B8E8E-A883-4FB1-A8EF-767FB8CF32FA}"/>
    <pc:docChg chg="undo custSel modSld">
      <pc:chgData name="Mikael Gustafsson" userId="852ada1f-7bc8-4941-87cd-7c604beac816" providerId="ADAL" clId="{B03B8E8E-A883-4FB1-A8EF-767FB8CF32FA}" dt="2022-09-15T08:10:32.166" v="3" actId="12"/>
      <pc:docMkLst>
        <pc:docMk/>
      </pc:docMkLst>
      <pc:sldChg chg="modSp mod">
        <pc:chgData name="Mikael Gustafsson" userId="852ada1f-7bc8-4941-87cd-7c604beac816" providerId="ADAL" clId="{B03B8E8E-A883-4FB1-A8EF-767FB8CF32FA}" dt="2022-09-15T08:10:32.166" v="3" actId="12"/>
        <pc:sldMkLst>
          <pc:docMk/>
          <pc:sldMk cId="3779954898" sldId="256"/>
        </pc:sldMkLst>
        <pc:spChg chg="mod">
          <ac:chgData name="Mikael Gustafsson" userId="852ada1f-7bc8-4941-87cd-7c604beac816" providerId="ADAL" clId="{B03B8E8E-A883-4FB1-A8EF-767FB8CF32FA}" dt="2022-09-15T08:10:32.166" v="3" actId="12"/>
          <ac:spMkLst>
            <pc:docMk/>
            <pc:sldMk cId="3779954898" sldId="256"/>
            <ac:spMk id="8" creationId="{B14CFB05-57C3-2EA3-C35E-2DA26D7B9C63}"/>
          </ac:spMkLst>
        </pc:spChg>
      </pc:sldChg>
    </pc:docChg>
  </pc:docChgLst>
  <pc:docChgLst>
    <pc:chgData name="Mikael Gustafsson" userId="852ada1f-7bc8-4941-87cd-7c604beac816" providerId="ADAL" clId="{94C97883-486D-41C4-B2E2-6565B0BE14E8}"/>
    <pc:docChg chg="custSel modSld">
      <pc:chgData name="Mikael Gustafsson" userId="852ada1f-7bc8-4941-87cd-7c604beac816" providerId="ADAL" clId="{94C97883-486D-41C4-B2E2-6565B0BE14E8}" dt="2022-09-30T08:40:33.768" v="90" actId="1076"/>
      <pc:docMkLst>
        <pc:docMk/>
      </pc:docMkLst>
      <pc:sldChg chg="addSp modSp mod">
        <pc:chgData name="Mikael Gustafsson" userId="852ada1f-7bc8-4941-87cd-7c604beac816" providerId="ADAL" clId="{94C97883-486D-41C4-B2E2-6565B0BE14E8}" dt="2022-09-30T08:40:33.768" v="90" actId="1076"/>
        <pc:sldMkLst>
          <pc:docMk/>
          <pc:sldMk cId="3779954898" sldId="256"/>
        </pc:sldMkLst>
        <pc:spChg chg="add mod">
          <ac:chgData name="Mikael Gustafsson" userId="852ada1f-7bc8-4941-87cd-7c604beac816" providerId="ADAL" clId="{94C97883-486D-41C4-B2E2-6565B0BE14E8}" dt="2022-09-30T08:40:33.768" v="90" actId="1076"/>
          <ac:spMkLst>
            <pc:docMk/>
            <pc:sldMk cId="3779954898" sldId="256"/>
            <ac:spMk id="2" creationId="{53D0AA84-C137-96B4-8852-D718EF81E8EB}"/>
          </ac:spMkLst>
        </pc:spChg>
        <pc:spChg chg="mod">
          <ac:chgData name="Mikael Gustafsson" userId="852ada1f-7bc8-4941-87cd-7c604beac816" providerId="ADAL" clId="{94C97883-486D-41C4-B2E2-6565B0BE14E8}" dt="2022-09-30T08:38:04.745" v="52" actId="14100"/>
          <ac:spMkLst>
            <pc:docMk/>
            <pc:sldMk cId="3779954898" sldId="256"/>
            <ac:spMk id="3" creationId="{EE4ECAE8-2860-B179-E235-A5E83961E7E0}"/>
          </ac:spMkLst>
        </pc:spChg>
        <pc:spChg chg="mod">
          <ac:chgData name="Mikael Gustafsson" userId="852ada1f-7bc8-4941-87cd-7c604beac816" providerId="ADAL" clId="{94C97883-486D-41C4-B2E2-6565B0BE14E8}" dt="2022-09-30T08:37:20.037" v="39" actId="27636"/>
          <ac:spMkLst>
            <pc:docMk/>
            <pc:sldMk cId="3779954898" sldId="256"/>
            <ac:spMk id="8" creationId="{B14CFB05-57C3-2EA3-C35E-2DA26D7B9C6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1290BC-6A1A-F5E8-41A6-5A456430A6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E99651F9-3511-2576-7797-1C68ADF6E4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5F6DE8-19B5-3BB0-2ECA-B222CF0F1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602F2A-D1F5-A886-A726-78582DFAF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1755671-8DCA-BDA6-1714-C7A1AC418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43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41A5C4-FD18-F7DD-9454-93BB366B9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F3BA517-B632-B19C-EF1D-FE6938D3A2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B489AFE-0FBE-37C5-D049-ECAB4D73F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114B0E4-D04F-8D7C-2DA7-01B4F6F0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936478-E2D1-230D-5260-F009F9D53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6041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6402769E-9E30-F58E-B6DB-3BFC84648F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E430159-6F99-EC0E-E57A-74A6AEF4FA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92D0075-EFCF-C30A-3A98-7D0663656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B861C89-D46D-9FE0-232A-75C60CE8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0C116A0-76EF-05F0-62A3-4A784E2F1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9258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3FC10BD-CFA5-CABF-D40D-E809935362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D15F303-D3CC-8B46-ACD5-A4BE0E46B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5C3BB2-BB04-87F3-96E2-FE6719DEA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078EC7E-579B-39CE-7FF6-1412692B4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3ED7149-D448-4E43-1182-B27A18311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2588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44987E-DDE7-1D60-A8F0-C7BFD566BD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E716D52-6B6B-8ED6-4E3F-E4A793C076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33D67E2-22D9-228C-2880-602897712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AA6EF5A-03AA-D463-12DB-DE57CC59A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E4DD550-2CCB-9E32-E6B1-0F9550754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666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040331-01BD-A14B-8B9A-08E10D8E8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A975098-393B-7D4D-1FC8-03D5F79051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4ACBFAE-2D39-D085-5600-202AD0BE6E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DA38948-793B-08AC-76B0-6F4D9C6E5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42F00CD-2941-56A4-A0AF-B8F21647C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00F7376-B9E5-B7B6-BA5C-901CAE60E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2977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826EDD-06D1-6AEE-368E-3FCCAF645F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A10011E-12F2-4151-014D-6BC1FF330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7066403-0EDA-72A6-88D0-32697221C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769AF076-3122-969A-154D-002D0D8C99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B350FB0-F6B7-2A57-9A12-141ED29D30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5AC70502-837F-A50A-F41A-3ECC162F9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A25CCA6-2BEE-F612-CEDD-582DD3AF7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4B226353-A271-9CB2-0DA2-59B5084C2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4180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6945C9-FD41-6C08-98F9-732BCD960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F58409B-36CE-9FFF-F101-7D8524D5F0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21BAE1-BF88-91EB-9871-CFFF8B981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FB4EE58-25A8-17A2-D411-20F2183329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8655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CFC53E6-FF02-6F2B-6687-84D34460B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D5CFB773-CF71-863C-7565-3327A5DE5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994E6339-8F7B-8E70-3440-34CBF301F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346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4EADCDA-C9B8-48ED-4057-47CF8C122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F95860E-306B-EA88-84F6-6B3617AFD5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5573640-9A2A-7B06-7E73-E1D5D28F7E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5CB8032-ED6D-58B1-8DF4-540877F9C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68D180AC-D0E3-CE5D-B424-9D1083428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ED0F070-2520-B981-F220-93B962E26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8834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1450976-0014-9A02-EFB3-E42340E5E1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C7EFF1BB-9690-E4A9-6474-5F2819C1A6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9ADD86A-5F89-1CD2-C916-402F180C8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E95007A-1BEF-E426-8C18-7FF2F3E44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0DE6C77-2AB0-E748-9E91-1EC75834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9ABEEB7-7E15-B7B6-AB52-119CEA23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78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291FCC5-8ECB-DD03-B667-F381794DF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60C18DC-01D8-3026-FE22-69E0D26C69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DEE5EB8-6EBF-2B84-156B-F73254BC22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FA350-1BFB-46B8-A4CF-EAA3E0A7CE15}" type="datetimeFigureOut">
              <a:rPr lang="sv-SE" smtClean="0"/>
              <a:t>2022-09-30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4E3F79-BAC2-593D-69DD-01AA56EE9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A4A399B-322C-43C5-17A6-A8F2128DDA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BB05C-D10A-4B99-974D-35B72EEDFB1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93078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uponline.se/teams.aspx?cupID=36363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EE4ECAE8-2860-B179-E235-A5E83961E7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4988" y="1143000"/>
            <a:ext cx="3993313" cy="4084607"/>
          </a:xfrm>
        </p:spPr>
        <p:txBody>
          <a:bodyPr>
            <a:normAutofit lnSpcReduction="10000"/>
          </a:bodyPr>
          <a:lstStyle/>
          <a:p>
            <a:r>
              <a:rPr lang="sv-SE" sz="2000" b="1" dirty="0"/>
              <a:t>Brynäs 1</a:t>
            </a:r>
          </a:p>
          <a:p>
            <a:pPr algn="l"/>
            <a:r>
              <a:rPr lang="sv-SE" sz="1600" b="1" dirty="0"/>
              <a:t>Ledare: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Kristoffer Jobs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Fredrik Eriksson</a:t>
            </a:r>
          </a:p>
          <a:p>
            <a:pPr algn="l"/>
            <a:r>
              <a:rPr lang="sv-SE" sz="1600" b="1" dirty="0"/>
              <a:t>Spelare: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Ralph Jobs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Emrik Ullberg Eriksson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Max Martinsson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Linus Persson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Isak Forsmark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Bentley Campos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Elliot Nordin</a:t>
            </a:r>
            <a:endParaRPr lang="sv-S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7" name="Rubrik 6">
            <a:extLst>
              <a:ext uri="{FF2B5EF4-FFF2-40B4-BE49-F238E27FC236}">
                <a16:creationId xmlns:a16="http://schemas.microsoft.com/office/drawing/2014/main" id="{235A2E37-3A9A-1D5F-4228-1E1A86E30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2125" y="-173037"/>
            <a:ext cx="8667750" cy="915987"/>
          </a:xfrm>
        </p:spPr>
        <p:txBody>
          <a:bodyPr>
            <a:normAutofit/>
          </a:bodyPr>
          <a:lstStyle/>
          <a:p>
            <a:r>
              <a:rPr lang="sv-SE" sz="2400" b="1" dirty="0"/>
              <a:t>Niklas Bäckström Cup 2022.10.02</a:t>
            </a:r>
          </a:p>
        </p:txBody>
      </p:sp>
      <p:sp>
        <p:nvSpPr>
          <p:cNvPr id="8" name="Underrubrik 2">
            <a:extLst>
              <a:ext uri="{FF2B5EF4-FFF2-40B4-BE49-F238E27FC236}">
                <a16:creationId xmlns:a16="http://schemas.microsoft.com/office/drawing/2014/main" id="{B14CFB05-57C3-2EA3-C35E-2DA26D7B9C63}"/>
              </a:ext>
            </a:extLst>
          </p:cNvPr>
          <p:cNvSpPr txBox="1">
            <a:spLocks/>
          </p:cNvSpPr>
          <p:nvPr/>
        </p:nvSpPr>
        <p:spPr>
          <a:xfrm>
            <a:off x="6743700" y="1143000"/>
            <a:ext cx="3686175" cy="40846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2000" b="1" dirty="0"/>
              <a:t>Brynäs 2</a:t>
            </a:r>
          </a:p>
          <a:p>
            <a:pPr algn="l"/>
            <a:r>
              <a:rPr lang="sv-SE" sz="1600" b="1" dirty="0"/>
              <a:t>Ledare: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David </a:t>
            </a:r>
            <a:r>
              <a:rPr lang="sv-SE" sz="1600" dirty="0" err="1"/>
              <a:t>Sallum</a:t>
            </a:r>
            <a:endParaRPr lang="sv-SE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Mikael Gustafsson</a:t>
            </a:r>
          </a:p>
          <a:p>
            <a:pPr algn="l"/>
            <a:r>
              <a:rPr lang="sv-SE" sz="1600" b="1" dirty="0"/>
              <a:t>Spelare: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Sigge </a:t>
            </a:r>
            <a:r>
              <a:rPr lang="sv-SE" sz="1600" dirty="0" err="1"/>
              <a:t>Sallum</a:t>
            </a:r>
            <a:endParaRPr lang="sv-SE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Nils </a:t>
            </a:r>
            <a:r>
              <a:rPr lang="sv-SE" sz="1600" dirty="0" err="1"/>
              <a:t>Wallen</a:t>
            </a:r>
            <a:r>
              <a:rPr lang="sv-SE" sz="1600" dirty="0"/>
              <a:t>(</a:t>
            </a:r>
            <a:r>
              <a:rPr lang="sv-SE" sz="1600" dirty="0" err="1"/>
              <a:t>Mv</a:t>
            </a:r>
            <a:r>
              <a:rPr lang="sv-SE" sz="1600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Noel Gustafsson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Walter Rosén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Hugo  Torstensson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 err="1"/>
              <a:t>Kian</a:t>
            </a:r>
            <a:r>
              <a:rPr lang="sv-SE" sz="1600" dirty="0"/>
              <a:t> </a:t>
            </a:r>
            <a:r>
              <a:rPr lang="sv-SE" sz="1600" dirty="0" err="1"/>
              <a:t>Vendin</a:t>
            </a:r>
            <a:endParaRPr lang="sv-SE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SE" sz="1600" dirty="0"/>
              <a:t>Alexander Rasmussen</a:t>
            </a:r>
          </a:p>
          <a:p>
            <a:pPr algn="l"/>
            <a:endParaRPr lang="sv-SE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</p:txBody>
      </p:sp>
      <p:sp>
        <p:nvSpPr>
          <p:cNvPr id="2" name="Underrubrik 2">
            <a:extLst>
              <a:ext uri="{FF2B5EF4-FFF2-40B4-BE49-F238E27FC236}">
                <a16:creationId xmlns:a16="http://schemas.microsoft.com/office/drawing/2014/main" id="{53D0AA84-C137-96B4-8852-D718EF81E8EB}"/>
              </a:ext>
            </a:extLst>
          </p:cNvPr>
          <p:cNvSpPr txBox="1">
            <a:spLocks/>
          </p:cNvSpPr>
          <p:nvPr/>
        </p:nvSpPr>
        <p:spPr>
          <a:xfrm>
            <a:off x="3135522" y="5353409"/>
            <a:ext cx="7294353" cy="723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2000" b="1" dirty="0"/>
              <a:t>Länk Niklas Bäckström Cup: </a:t>
            </a:r>
            <a:r>
              <a:rPr lang="sv-SE" sz="2000" b="1" dirty="0">
                <a:hlinkClick r:id="rId2"/>
              </a:rPr>
              <a:t>Cuponline.se</a:t>
            </a:r>
            <a:endParaRPr lang="sv-SE" sz="1600" dirty="0"/>
          </a:p>
          <a:p>
            <a:pPr algn="l"/>
            <a:endParaRPr lang="sv-SE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9954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64</Words>
  <Application>Microsoft Office PowerPoint</Application>
  <PresentationFormat>Bredbild</PresentationFormat>
  <Paragraphs>28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Niklas Bäckström Cup 2022.10.02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Niklas Bäckström Cup 2022.10.02</dc:title>
  <dc:creator>Mikael Gustafsson</dc:creator>
  <cp:lastModifiedBy>Mikael Gustafsson</cp:lastModifiedBy>
  <cp:revision>1</cp:revision>
  <dcterms:created xsi:type="dcterms:W3CDTF">2022-09-15T07:45:36Z</dcterms:created>
  <dcterms:modified xsi:type="dcterms:W3CDTF">2022-09-30T08:40:35Z</dcterms:modified>
</cp:coreProperties>
</file>