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8" r:id="rId3"/>
    <p:sldId id="267" r:id="rId4"/>
    <p:sldId id="257" r:id="rId5"/>
    <p:sldId id="266" r:id="rId6"/>
    <p:sldId id="265" r:id="rId7"/>
    <p:sldId id="259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33B780-AABC-4979-B4FF-FDBB3E3B63E9}" v="586" dt="2025-08-18T20:03:32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el Gustafsson" userId="852ada1f-7bc8-4941-87cd-7c604beac816" providerId="ADAL" clId="{4433B780-AABC-4979-B4FF-FDBB3E3B63E9}"/>
    <pc:docChg chg="undo custSel addSld delSld modSld sldOrd">
      <pc:chgData name="Mikael Gustafsson" userId="852ada1f-7bc8-4941-87cd-7c604beac816" providerId="ADAL" clId="{4433B780-AABC-4979-B4FF-FDBB3E3B63E9}" dt="2025-08-18T20:03:45.296" v="2981" actId="20577"/>
      <pc:docMkLst>
        <pc:docMk/>
      </pc:docMkLst>
      <pc:sldChg chg="addSp modSp mod modTransition modAnim">
        <pc:chgData name="Mikael Gustafsson" userId="852ada1f-7bc8-4941-87cd-7c604beac816" providerId="ADAL" clId="{4433B780-AABC-4979-B4FF-FDBB3E3B63E9}" dt="2025-08-18T19:49:26.140" v="2917"/>
        <pc:sldMkLst>
          <pc:docMk/>
          <pc:sldMk cId="3086163125" sldId="257"/>
        </pc:sldMkLst>
        <pc:spChg chg="add mod">
          <ac:chgData name="Mikael Gustafsson" userId="852ada1f-7bc8-4941-87cd-7c604beac816" providerId="ADAL" clId="{4433B780-AABC-4979-B4FF-FDBB3E3B63E9}" dt="2025-08-15T19:18:51.979" v="2671" actId="404"/>
          <ac:spMkLst>
            <pc:docMk/>
            <pc:sldMk cId="3086163125" sldId="257"/>
            <ac:spMk id="2" creationId="{610D296A-857E-FFFC-BD52-F5EE30A2B61A}"/>
          </ac:spMkLst>
        </pc:spChg>
        <pc:spChg chg="mod">
          <ac:chgData name="Mikael Gustafsson" userId="852ada1f-7bc8-4941-87cd-7c604beac816" providerId="ADAL" clId="{4433B780-AABC-4979-B4FF-FDBB3E3B63E9}" dt="2025-08-18T19:23:54.975" v="2790" actId="20577"/>
          <ac:spMkLst>
            <pc:docMk/>
            <pc:sldMk cId="3086163125" sldId="257"/>
            <ac:spMk id="4" creationId="{C71E588E-B393-E68F-FA62-A3E51C045629}"/>
          </ac:spMkLst>
        </pc:spChg>
        <pc:picChg chg="mod">
          <ac:chgData name="Mikael Gustafsson" userId="852ada1f-7bc8-4941-87cd-7c604beac816" providerId="ADAL" clId="{4433B780-AABC-4979-B4FF-FDBB3E3B63E9}" dt="2025-08-15T19:23:33.481" v="2703" actId="14100"/>
          <ac:picMkLst>
            <pc:docMk/>
            <pc:sldMk cId="3086163125" sldId="257"/>
            <ac:picMk id="5" creationId="{0DB112C2-4BF6-B4CE-5678-E8C4C30B60F0}"/>
          </ac:picMkLst>
        </pc:picChg>
      </pc:sldChg>
      <pc:sldChg chg="modSp mod modTransition">
        <pc:chgData name="Mikael Gustafsson" userId="852ada1f-7bc8-4941-87cd-7c604beac816" providerId="ADAL" clId="{4433B780-AABC-4979-B4FF-FDBB3E3B63E9}" dt="2025-08-15T18:33:12.108" v="1991"/>
        <pc:sldMkLst>
          <pc:docMk/>
          <pc:sldMk cId="2626892157" sldId="258"/>
        </pc:sldMkLst>
        <pc:spChg chg="mod">
          <ac:chgData name="Mikael Gustafsson" userId="852ada1f-7bc8-4941-87cd-7c604beac816" providerId="ADAL" clId="{4433B780-AABC-4979-B4FF-FDBB3E3B63E9}" dt="2025-08-15T18:23:42.261" v="1869"/>
          <ac:spMkLst>
            <pc:docMk/>
            <pc:sldMk cId="2626892157" sldId="258"/>
            <ac:spMk id="6" creationId="{02A09A10-4BC0-E5CC-5E65-30B0EEBFECCE}"/>
          </ac:spMkLst>
        </pc:spChg>
      </pc:sldChg>
      <pc:sldChg chg="addSp delSp modSp mod ord modTransition setBg">
        <pc:chgData name="Mikael Gustafsson" userId="852ada1f-7bc8-4941-87cd-7c604beac816" providerId="ADAL" clId="{4433B780-AABC-4979-B4FF-FDBB3E3B63E9}" dt="2025-08-18T20:03:18.466" v="2978"/>
        <pc:sldMkLst>
          <pc:docMk/>
          <pc:sldMk cId="2776812104" sldId="259"/>
        </pc:sldMkLst>
        <pc:spChg chg="mod ord">
          <ac:chgData name="Mikael Gustafsson" userId="852ada1f-7bc8-4941-87cd-7c604beac816" providerId="ADAL" clId="{4433B780-AABC-4979-B4FF-FDBB3E3B63E9}" dt="2025-08-15T18:36:18.166" v="2023" actId="5793"/>
          <ac:spMkLst>
            <pc:docMk/>
            <pc:sldMk cId="2776812104" sldId="259"/>
            <ac:spMk id="4" creationId="{C71E588E-B393-E68F-FA62-A3E51C045629}"/>
          </ac:spMkLst>
        </pc:spChg>
        <pc:spChg chg="add">
          <ac:chgData name="Mikael Gustafsson" userId="852ada1f-7bc8-4941-87cd-7c604beac816" providerId="ADAL" clId="{4433B780-AABC-4979-B4FF-FDBB3E3B63E9}" dt="2025-08-15T18:35:50.054" v="2011" actId="26606"/>
          <ac:spMkLst>
            <pc:docMk/>
            <pc:sldMk cId="2776812104" sldId="259"/>
            <ac:spMk id="6" creationId="{D009D6D5-DAC2-4A8B-A17A-E206B9012D09}"/>
          </ac:spMkLst>
        </pc:spChg>
        <pc:picChg chg="mod">
          <ac:chgData name="Mikael Gustafsson" userId="852ada1f-7bc8-4941-87cd-7c604beac816" providerId="ADAL" clId="{4433B780-AABC-4979-B4FF-FDBB3E3B63E9}" dt="2025-08-15T18:35:50.054" v="2011" actId="26606"/>
          <ac:picMkLst>
            <pc:docMk/>
            <pc:sldMk cId="2776812104" sldId="259"/>
            <ac:picMk id="2" creationId="{2F823970-2528-E723-1753-61A6D6197414}"/>
          </ac:picMkLst>
        </pc:picChg>
      </pc:sldChg>
      <pc:sldChg chg="del">
        <pc:chgData name="Mikael Gustafsson" userId="852ada1f-7bc8-4941-87cd-7c604beac816" providerId="ADAL" clId="{4433B780-AABC-4979-B4FF-FDBB3E3B63E9}" dt="2025-08-15T13:06:14.337" v="263" actId="47"/>
        <pc:sldMkLst>
          <pc:docMk/>
          <pc:sldMk cId="4231929457" sldId="261"/>
        </pc:sldMkLst>
      </pc:sldChg>
      <pc:sldChg chg="addSp modSp mod ord modTransition setBg">
        <pc:chgData name="Mikael Gustafsson" userId="852ada1f-7bc8-4941-87cd-7c604beac816" providerId="ADAL" clId="{4433B780-AABC-4979-B4FF-FDBB3E3B63E9}" dt="2025-08-15T18:46:04.764" v="2234"/>
        <pc:sldMkLst>
          <pc:docMk/>
          <pc:sldMk cId="2907605322" sldId="262"/>
        </pc:sldMkLst>
        <pc:spChg chg="mod">
          <ac:chgData name="Mikael Gustafsson" userId="852ada1f-7bc8-4941-87cd-7c604beac816" providerId="ADAL" clId="{4433B780-AABC-4979-B4FF-FDBB3E3B63E9}" dt="2025-08-15T18:38:31.598" v="2077" actId="5793"/>
          <ac:spMkLst>
            <pc:docMk/>
            <pc:sldMk cId="2907605322" sldId="262"/>
            <ac:spMk id="4" creationId="{C71E588E-B393-E68F-FA62-A3E51C045629}"/>
          </ac:spMkLst>
        </pc:spChg>
        <pc:spChg chg="add">
          <ac:chgData name="Mikael Gustafsson" userId="852ada1f-7bc8-4941-87cd-7c604beac816" providerId="ADAL" clId="{4433B780-AABC-4979-B4FF-FDBB3E3B63E9}" dt="2025-08-15T18:34:49.331" v="2000" actId="26606"/>
          <ac:spMkLst>
            <pc:docMk/>
            <pc:sldMk cId="2907605322" sldId="262"/>
            <ac:spMk id="9" creationId="{D009D6D5-DAC2-4A8B-A17A-E206B9012D09}"/>
          </ac:spMkLst>
        </pc:spChg>
        <pc:picChg chg="mod">
          <ac:chgData name="Mikael Gustafsson" userId="852ada1f-7bc8-4941-87cd-7c604beac816" providerId="ADAL" clId="{4433B780-AABC-4979-B4FF-FDBB3E3B63E9}" dt="2025-08-15T18:34:49.331" v="2000" actId="26606"/>
          <ac:picMkLst>
            <pc:docMk/>
            <pc:sldMk cId="2907605322" sldId="262"/>
            <ac:picMk id="2" creationId="{4CB062A9-1671-0B03-264E-00AB0B6ABFDD}"/>
          </ac:picMkLst>
        </pc:picChg>
      </pc:sldChg>
      <pc:sldChg chg="modTransition">
        <pc:chgData name="Mikael Gustafsson" userId="852ada1f-7bc8-4941-87cd-7c604beac816" providerId="ADAL" clId="{4433B780-AABC-4979-B4FF-FDBB3E3B63E9}" dt="2025-08-15T18:33:44.295" v="1999"/>
        <pc:sldMkLst>
          <pc:docMk/>
          <pc:sldMk cId="2841615332" sldId="263"/>
        </pc:sldMkLst>
      </pc:sldChg>
      <pc:sldChg chg="addSp modSp mod modTransition setBg">
        <pc:chgData name="Mikael Gustafsson" userId="852ada1f-7bc8-4941-87cd-7c604beac816" providerId="ADAL" clId="{4433B780-AABC-4979-B4FF-FDBB3E3B63E9}" dt="2025-08-15T18:41:05.940" v="2100" actId="20577"/>
        <pc:sldMkLst>
          <pc:docMk/>
          <pc:sldMk cId="1247785588" sldId="264"/>
        </pc:sldMkLst>
        <pc:spChg chg="mod">
          <ac:chgData name="Mikael Gustafsson" userId="852ada1f-7bc8-4941-87cd-7c604beac816" providerId="ADAL" clId="{4433B780-AABC-4979-B4FF-FDBB3E3B63E9}" dt="2025-08-15T18:41:05.940" v="2100" actId="20577"/>
          <ac:spMkLst>
            <pc:docMk/>
            <pc:sldMk cId="1247785588" sldId="264"/>
            <ac:spMk id="4" creationId="{C71E588E-B393-E68F-FA62-A3E51C045629}"/>
          </ac:spMkLst>
        </pc:spChg>
        <pc:spChg chg="add">
          <ac:chgData name="Mikael Gustafsson" userId="852ada1f-7bc8-4941-87cd-7c604beac816" providerId="ADAL" clId="{4433B780-AABC-4979-B4FF-FDBB3E3B63E9}" dt="2025-08-15T18:34:55.856" v="2001" actId="26606"/>
          <ac:spMkLst>
            <pc:docMk/>
            <pc:sldMk cId="1247785588" sldId="264"/>
            <ac:spMk id="9" creationId="{D009D6D5-DAC2-4A8B-A17A-E206B9012D09}"/>
          </ac:spMkLst>
        </pc:spChg>
        <pc:picChg chg="mod">
          <ac:chgData name="Mikael Gustafsson" userId="852ada1f-7bc8-4941-87cd-7c604beac816" providerId="ADAL" clId="{4433B780-AABC-4979-B4FF-FDBB3E3B63E9}" dt="2025-08-15T18:34:55.856" v="2001" actId="26606"/>
          <ac:picMkLst>
            <pc:docMk/>
            <pc:sldMk cId="1247785588" sldId="264"/>
            <ac:picMk id="2" creationId="{D4CDDD6D-D851-F356-92D6-8AB20ACCCF87}"/>
          </ac:picMkLst>
        </pc:picChg>
      </pc:sldChg>
      <pc:sldChg chg="addSp modSp mod ord modTransition setBg">
        <pc:chgData name="Mikael Gustafsson" userId="852ada1f-7bc8-4941-87cd-7c604beac816" providerId="ADAL" clId="{4433B780-AABC-4979-B4FF-FDBB3E3B63E9}" dt="2025-08-18T19:59:24.869" v="2950" actId="20577"/>
        <pc:sldMkLst>
          <pc:docMk/>
          <pc:sldMk cId="1881907105" sldId="265"/>
        </pc:sldMkLst>
        <pc:spChg chg="mod ord">
          <ac:chgData name="Mikael Gustafsson" userId="852ada1f-7bc8-4941-87cd-7c604beac816" providerId="ADAL" clId="{4433B780-AABC-4979-B4FF-FDBB3E3B63E9}" dt="2025-08-18T19:59:24.869" v="2950" actId="20577"/>
          <ac:spMkLst>
            <pc:docMk/>
            <pc:sldMk cId="1881907105" sldId="265"/>
            <ac:spMk id="4" creationId="{C71E588E-B393-E68F-FA62-A3E51C045629}"/>
          </ac:spMkLst>
        </pc:spChg>
        <pc:spChg chg="add">
          <ac:chgData name="Mikael Gustafsson" userId="852ada1f-7bc8-4941-87cd-7c604beac816" providerId="ADAL" clId="{4433B780-AABC-4979-B4FF-FDBB3E3B63E9}" dt="2025-08-15T18:47:00.887" v="2241" actId="26606"/>
          <ac:spMkLst>
            <pc:docMk/>
            <pc:sldMk cId="1881907105" sldId="265"/>
            <ac:spMk id="9" creationId="{79BB35BC-D5C2-4C8B-A22A-A71E6191913B}"/>
          </ac:spMkLst>
        </pc:spChg>
        <pc:picChg chg="mod">
          <ac:chgData name="Mikael Gustafsson" userId="852ada1f-7bc8-4941-87cd-7c604beac816" providerId="ADAL" clId="{4433B780-AABC-4979-B4FF-FDBB3E3B63E9}" dt="2025-08-15T18:47:00.887" v="2241" actId="26606"/>
          <ac:picMkLst>
            <pc:docMk/>
            <pc:sldMk cId="1881907105" sldId="265"/>
            <ac:picMk id="2" creationId="{E65B4866-FE2E-F42A-49A1-3BCF09D7856E}"/>
          </ac:picMkLst>
        </pc:picChg>
      </pc:sldChg>
      <pc:sldChg chg="addSp modSp add mod ord modTransition setBg">
        <pc:chgData name="Mikael Gustafsson" userId="852ada1f-7bc8-4941-87cd-7c604beac816" providerId="ADAL" clId="{4433B780-AABC-4979-B4FF-FDBB3E3B63E9}" dt="2025-08-18T19:48:12.544" v="2916" actId="20577"/>
        <pc:sldMkLst>
          <pc:docMk/>
          <pc:sldMk cId="2322040816" sldId="266"/>
        </pc:sldMkLst>
        <pc:spChg chg="mod ord">
          <ac:chgData name="Mikael Gustafsson" userId="852ada1f-7bc8-4941-87cd-7c604beac816" providerId="ADAL" clId="{4433B780-AABC-4979-B4FF-FDBB3E3B63E9}" dt="2025-08-18T19:48:12.544" v="2916" actId="20577"/>
          <ac:spMkLst>
            <pc:docMk/>
            <pc:sldMk cId="2322040816" sldId="266"/>
            <ac:spMk id="4" creationId="{799EEA92-6F68-A733-5C50-D32CA8FAFAD5}"/>
          </ac:spMkLst>
        </pc:spChg>
        <pc:spChg chg="add">
          <ac:chgData name="Mikael Gustafsson" userId="852ada1f-7bc8-4941-87cd-7c604beac816" providerId="ADAL" clId="{4433B780-AABC-4979-B4FF-FDBB3E3B63E9}" dt="2025-08-15T18:48:12.704" v="2260" actId="26606"/>
          <ac:spMkLst>
            <pc:docMk/>
            <pc:sldMk cId="2322040816" sldId="266"/>
            <ac:spMk id="10" creationId="{79BB35BC-D5C2-4C8B-A22A-A71E6191913B}"/>
          </ac:spMkLst>
        </pc:spChg>
        <pc:picChg chg="mod">
          <ac:chgData name="Mikael Gustafsson" userId="852ada1f-7bc8-4941-87cd-7c604beac816" providerId="ADAL" clId="{4433B780-AABC-4979-B4FF-FDBB3E3B63E9}" dt="2025-08-15T18:48:12.704" v="2260" actId="26606"/>
          <ac:picMkLst>
            <pc:docMk/>
            <pc:sldMk cId="2322040816" sldId="266"/>
            <ac:picMk id="5" creationId="{31592E02-EFA8-9BE1-CA36-5B7FDD2CB27D}"/>
          </ac:picMkLst>
        </pc:picChg>
      </pc:sldChg>
      <pc:sldChg chg="addSp delSp modSp add mod ord modTransition setBg modClrScheme delDesignElem chgLayout">
        <pc:chgData name="Mikael Gustafsson" userId="852ada1f-7bc8-4941-87cd-7c604beac816" providerId="ADAL" clId="{4433B780-AABC-4979-B4FF-FDBB3E3B63E9}" dt="2025-08-18T20:03:45.296" v="2981" actId="20577"/>
        <pc:sldMkLst>
          <pc:docMk/>
          <pc:sldMk cId="3946320442" sldId="267"/>
        </pc:sldMkLst>
        <pc:spChg chg="add mod">
          <ac:chgData name="Mikael Gustafsson" userId="852ada1f-7bc8-4941-87cd-7c604beac816" providerId="ADAL" clId="{4433B780-AABC-4979-B4FF-FDBB3E3B63E9}" dt="2025-08-18T20:03:45.296" v="2981" actId="20577"/>
          <ac:spMkLst>
            <pc:docMk/>
            <pc:sldMk cId="3946320442" sldId="267"/>
            <ac:spMk id="4" creationId="{3610C84C-7501-AAB6-EB4C-A975340D6F32}"/>
          </ac:spMkLst>
        </pc:spChg>
        <pc:spChg chg="add mod ord">
          <ac:chgData name="Mikael Gustafsson" userId="852ada1f-7bc8-4941-87cd-7c604beac816" providerId="ADAL" clId="{4433B780-AABC-4979-B4FF-FDBB3E3B63E9}" dt="2025-08-15T18:25:58.105" v="1911" actId="1076"/>
          <ac:spMkLst>
            <pc:docMk/>
            <pc:sldMk cId="3946320442" sldId="267"/>
            <ac:spMk id="15" creationId="{656F4B80-A8F1-B4D4-60C2-779224D9C358}"/>
          </ac:spMkLst>
        </pc:spChg>
        <pc:picChg chg="add del mod ord">
          <ac:chgData name="Mikael Gustafsson" userId="852ada1f-7bc8-4941-87cd-7c604beac816" providerId="ADAL" clId="{4433B780-AABC-4979-B4FF-FDBB3E3B63E9}" dt="2025-08-18T19:56:33.220" v="2925" actId="478"/>
          <ac:picMkLst>
            <pc:docMk/>
            <pc:sldMk cId="3946320442" sldId="267"/>
            <ac:picMk id="3" creationId="{ED65EBA1-1C56-0871-C581-6C82C6E4FE70}"/>
          </ac:picMkLst>
        </pc:picChg>
        <pc:picChg chg="add mod ord">
          <ac:chgData name="Mikael Gustafsson" userId="852ada1f-7bc8-4941-87cd-7c604beac816" providerId="ADAL" clId="{4433B780-AABC-4979-B4FF-FDBB3E3B63E9}" dt="2025-08-15T18:23:06.630" v="1863" actId="26606"/>
          <ac:picMkLst>
            <pc:docMk/>
            <pc:sldMk cId="3946320442" sldId="267"/>
            <ac:picMk id="6" creationId="{E9A5A90C-0639-FBD9-D545-43805B8B00B3}"/>
          </ac:picMkLst>
        </pc:picChg>
      </pc:sldChg>
      <pc:sldChg chg="modSp new del mod">
        <pc:chgData name="Mikael Gustafsson" userId="852ada1f-7bc8-4941-87cd-7c604beac816" providerId="ADAL" clId="{4433B780-AABC-4979-B4FF-FDBB3E3B63E9}" dt="2025-08-18T19:56:09.316" v="2924" actId="680"/>
        <pc:sldMkLst>
          <pc:docMk/>
          <pc:sldMk cId="3204113965" sldId="268"/>
        </pc:sldMkLst>
        <pc:spChg chg="mod">
          <ac:chgData name="Mikael Gustafsson" userId="852ada1f-7bc8-4941-87cd-7c604beac816" providerId="ADAL" clId="{4433B780-AABC-4979-B4FF-FDBB3E3B63E9}" dt="2025-08-18T19:56:08.795" v="2923"/>
          <ac:spMkLst>
            <pc:docMk/>
            <pc:sldMk cId="3204113965" sldId="268"/>
            <ac:spMk id="3" creationId="{52BF11BD-33B9-C5A8-EA55-EBBE0C51BE07}"/>
          </ac:spMkLst>
        </pc:spChg>
      </pc:sldChg>
      <pc:sldChg chg="modSp add del mod modTransition modAnim">
        <pc:chgData name="Mikael Gustafsson" userId="852ada1f-7bc8-4941-87cd-7c604beac816" providerId="ADAL" clId="{4433B780-AABC-4979-B4FF-FDBB3E3B63E9}" dt="2025-08-15T19:33:44.320" v="2774" actId="2696"/>
        <pc:sldMkLst>
          <pc:docMk/>
          <pc:sldMk cId="3511382803" sldId="268"/>
        </pc:sldMkLst>
      </pc:sldChg>
    </pc:docChg>
  </pc:docChgLst>
  <pc:docChgLst>
    <pc:chgData name="Mikael Gustafsson" userId="852ada1f-7bc8-4941-87cd-7c604beac816" providerId="ADAL" clId="{8C170521-10AD-48C0-97A8-7F5E7D55AD68}"/>
    <pc:docChg chg="custSel modSld">
      <pc:chgData name="Mikael Gustafsson" userId="852ada1f-7bc8-4941-87cd-7c604beac816" providerId="ADAL" clId="{8C170521-10AD-48C0-97A8-7F5E7D55AD68}" dt="2024-09-10T06:55:10.118" v="183" actId="20577"/>
      <pc:docMkLst>
        <pc:docMk/>
      </pc:docMkLst>
      <pc:sldChg chg="modSp mod">
        <pc:chgData name="Mikael Gustafsson" userId="852ada1f-7bc8-4941-87cd-7c604beac816" providerId="ADAL" clId="{8C170521-10AD-48C0-97A8-7F5E7D55AD68}" dt="2024-09-09T21:07:51.404" v="42" actId="313"/>
        <pc:sldMkLst>
          <pc:docMk/>
          <pc:sldMk cId="3086163125" sldId="257"/>
        </pc:sldMkLst>
      </pc:sldChg>
      <pc:sldChg chg="modSp mod">
        <pc:chgData name="Mikael Gustafsson" userId="852ada1f-7bc8-4941-87cd-7c604beac816" providerId="ADAL" clId="{8C170521-10AD-48C0-97A8-7F5E7D55AD68}" dt="2024-09-09T21:06:56.219" v="41" actId="1076"/>
        <pc:sldMkLst>
          <pc:docMk/>
          <pc:sldMk cId="2626892157" sldId="258"/>
        </pc:sldMkLst>
      </pc:sldChg>
      <pc:sldChg chg="modSp mod">
        <pc:chgData name="Mikael Gustafsson" userId="852ada1f-7bc8-4941-87cd-7c604beac816" providerId="ADAL" clId="{8C170521-10AD-48C0-97A8-7F5E7D55AD68}" dt="2024-09-10T06:39:24.088" v="168" actId="207"/>
        <pc:sldMkLst>
          <pc:docMk/>
          <pc:sldMk cId="2776812104" sldId="259"/>
        </pc:sldMkLst>
      </pc:sldChg>
      <pc:sldChg chg="modSp mod">
        <pc:chgData name="Mikael Gustafsson" userId="852ada1f-7bc8-4941-87cd-7c604beac816" providerId="ADAL" clId="{8C170521-10AD-48C0-97A8-7F5E7D55AD68}" dt="2024-09-10T06:55:10.118" v="183" actId="20577"/>
        <pc:sldMkLst>
          <pc:docMk/>
          <pc:sldMk cId="2907605322" sldId="262"/>
        </pc:sldMkLst>
      </pc:sldChg>
      <pc:sldChg chg="modSp mod">
        <pc:chgData name="Mikael Gustafsson" userId="852ada1f-7bc8-4941-87cd-7c604beac816" providerId="ADAL" clId="{8C170521-10AD-48C0-97A8-7F5E7D55AD68}" dt="2024-09-09T21:09:00.932" v="49" actId="313"/>
        <pc:sldMkLst>
          <pc:docMk/>
          <pc:sldMk cId="1247785588" sldId="264"/>
        </pc:sldMkLst>
      </pc:sldChg>
      <pc:sldChg chg="modSp mod">
        <pc:chgData name="Mikael Gustafsson" userId="852ada1f-7bc8-4941-87cd-7c604beac816" providerId="ADAL" clId="{8C170521-10AD-48C0-97A8-7F5E7D55AD68}" dt="2024-09-10T06:32:13.014" v="75" actId="20577"/>
        <pc:sldMkLst>
          <pc:docMk/>
          <pc:sldMk cId="1881907105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63C1A-7735-48DE-885C-655D8E81AA7D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C4166-54B1-4282-ABA1-7828EDC7965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127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C4166-54B1-4282-ABA1-7828EDC79653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854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8935FC-F65C-8373-0E34-7A7662AA3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27573C8-EC95-FDCF-30A0-F174C5603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9C0B6-F189-DC81-1F81-9619F0DA3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D2B5DC-272F-F15F-4C2E-C31B00A8D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C36DF2-B4D5-46B0-85B6-F090657F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969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C96ED0-A309-D3A7-CB98-52686900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57263FF-855D-5315-A8B7-7852B249E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85D848D-C9D9-F3FA-77A2-3F37E3B1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487158-ACD5-7DBB-B928-D7AADF7A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A520DC-D226-4B9B-B5C5-11922192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06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DEC7661-FBF6-9A2D-13D4-78AED017F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9EF5A25-95BC-7857-7C55-7D2BFDDBE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E1144E-6A7B-1CB8-53A1-2E89D46F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D08DA7-1F25-CDBB-E426-DEFDC42F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CBD786-9D6C-659A-21FF-0E35F2F4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01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6457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8639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903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982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3241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1946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407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292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8988AD-4861-3CFD-528C-E20F45B37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0761F7-E461-490B-B13E-B028B4E6A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DC34FA-5EBA-9DD9-84E9-DB5F462A0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116F69-40AB-CE6B-3B5A-396B42B3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42CCFC-E3A9-892C-576A-4500FCC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3475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9764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0700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221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9CA3F7-B4A4-2F6F-72EA-65FFB8A2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61EDFE-AFBB-CDCA-AEE6-FFE13DF46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26D37B-1F67-74DB-1417-73EAF23D3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1F9D6D-A3E4-7C1E-6928-A6061A76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DE10FE-4015-2B07-9BB0-DFB5E0C0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07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5B7F16-87F2-5650-0FB7-6DA847B9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4C6F8F-E18C-3F0C-4705-56EA03F6D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6D56B9E-F604-CFEC-3094-D17C82E8A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9458B53-CDC4-76B5-4103-95598654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ABC1EAA-FBDD-EF74-61B6-E2E479A5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56B09F6-93E2-C966-8D13-DE167B19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574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0D7D43-ECF3-6601-C6AC-BDDB1A6F4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225EDD-F568-2229-1E6D-897C4D9AD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565566A-AB07-F728-9AE1-8C95633FD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9EE3DF2-C70F-D925-4250-5291003E9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D395B8B-C3A2-A4E6-F6B6-2028E9613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73012F1-C2C1-942B-9176-C6F615A01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96AADB8-A9AD-3196-53A4-6DFE4C999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87E3697-3413-B33A-E950-108BCCAB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189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FD6E74-43BF-5195-1778-415BFBAFE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BFAE861-D721-DC97-D662-C50BF699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ECFB0C4-F0EE-9ED9-0D43-A19F5CC5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7A78228-CD23-BA80-C719-367530DD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588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D158A06-8EB4-F0B2-06C7-1BC66604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177852-3FCC-34EF-A299-7D06BB71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CB29919-CD91-B972-559A-4DEFD645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52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3273F2-73E5-DF39-6769-9F3020EC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D87012-A508-5E11-B6A7-B8CC20294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42A662-6359-D078-8178-2468C87E4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7B092FC-38ED-9363-8704-FB26B5153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0E2EC13-4E83-CE88-377D-AC9806D0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931A158-4111-2810-BCA6-3DC42B7E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069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23648E-AF06-37DB-3394-87E37EE9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7570A20-6574-0089-D7EC-7C41C3B80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B8796E-9B7D-80D1-8852-DBE3ABAD6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8DCE3FE-8541-EE73-D726-C0137060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A444F9E-1A7A-411A-D0D2-1EA68C48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807A2CF-03D1-4E17-394C-80007E4E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483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8858136-03FC-75D2-890B-93868A91F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8E81C7E-9F53-2675-AB10-A910E47E5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105190-0921-6177-8A44-B62A614A32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E5E093-8470-4730-A073-3DC83CFF3688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70A041-5D02-88EF-1E18-67EE59A9C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15F59C-D9DE-0E0C-50E5-C93584FF4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495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02037-80E1-4E28-9E0A-1843638482FD}" type="datetimeFigureOut">
              <a:rPr lang="sv-SE" smtClean="0"/>
              <a:t>2025-08-20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754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uponline.se/start.aspx?cupid=39021" TargetMode="External"/><Relationship Id="rId2" Type="http://schemas.openxmlformats.org/officeDocument/2006/relationships/hyperlink" Target="https://cuponline.se/information.aspx?cupID=3900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U10Team13/Document" TargetMode="External"/><Relationship Id="rId2" Type="http://schemas.openxmlformats.org/officeDocument/2006/relationships/hyperlink" Target="https://www.swehockey.se/region-norr/taevling/tsmov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laget.se/Team13/Documen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FB1A4AA-FC10-0E18-DB58-D183020F6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02A09A10-4BC0-E5CC-5E65-30B0EEBF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660" y="-76710"/>
            <a:ext cx="10566679" cy="6526646"/>
          </a:xfrm>
        </p:spPr>
        <p:txBody>
          <a:bodyPr>
            <a:normAutofit/>
          </a:bodyPr>
          <a:lstStyle/>
          <a:p>
            <a:pPr algn="ctr"/>
            <a:r>
              <a:rPr lang="sv-SE" b="1" dirty="0"/>
              <a:t>Säsongen 2025/26</a:t>
            </a:r>
            <a:br>
              <a:rPr lang="sv-SE" b="1" dirty="0"/>
            </a:br>
            <a:r>
              <a:rPr lang="sv-SE" b="1" dirty="0"/>
              <a:t>Föräldramöte Brynäs IF team 2013/P12</a:t>
            </a: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r>
              <a:rPr lang="sv-SE" b="1" dirty="0"/>
              <a:t>Välkomna!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6892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F38A3-1159-129D-0549-441BB8F2E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fär, Bärnsten, pumpa&#10;&#10;AI-genererat innehåll kan vara felaktigt.">
            <a:extLst>
              <a:ext uri="{FF2B5EF4-FFF2-40B4-BE49-F238E27FC236}">
                <a16:creationId xmlns:a16="http://schemas.microsoft.com/office/drawing/2014/main" id="{E9A5A90C-0639-FBD9-D545-43805B8B00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27" r="24278" b="-1"/>
          <a:stretch>
            <a:fillRect/>
          </a:stretch>
        </p:blipFill>
        <p:spPr>
          <a:xfrm>
            <a:off x="6297588" y="643467"/>
            <a:ext cx="5129789" cy="5571066"/>
          </a:xfrm>
          <a:prstGeom prst="rect">
            <a:avLst/>
          </a:prstGeom>
        </p:spPr>
      </p:pic>
      <p:sp>
        <p:nvSpPr>
          <p:cNvPr id="15" name="Rubrik 14">
            <a:extLst>
              <a:ext uri="{FF2B5EF4-FFF2-40B4-BE49-F238E27FC236}">
                <a16:creationId xmlns:a16="http://schemas.microsoft.com/office/drawing/2014/main" id="{656F4B80-A8F1-B4D4-60C2-779224D9C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753" y="193676"/>
            <a:ext cx="3171825" cy="278342"/>
          </a:xfrm>
        </p:spPr>
        <p:txBody>
          <a:bodyPr>
            <a:normAutofit fontScale="90000"/>
          </a:bodyPr>
          <a:lstStyle/>
          <a:p>
            <a:r>
              <a:rPr lang="sv-SE" dirty="0"/>
              <a:t>Brynäs IF P13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610C84C-7501-AAB6-EB4C-A975340D6F32}"/>
              </a:ext>
            </a:extLst>
          </p:cNvPr>
          <p:cNvSpPr txBox="1"/>
          <p:nvPr/>
        </p:nvSpPr>
        <p:spPr>
          <a:xfrm>
            <a:off x="468630" y="493548"/>
            <a:ext cx="6094476" cy="5471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FFFF00"/>
                </a:solidFill>
                <a:latin typeface="Brynäs Neue 1912 Black Wide" pitchFamily="2" charset="77"/>
                <a:ea typeface="+mj-ea"/>
                <a:cs typeface="+mj-cs"/>
              </a:rPr>
              <a:t>Agenda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sv-SE" b="1" dirty="0">
              <a:latin typeface="Brynäs Neue 1912 Black Wide" pitchFamily="2" charset="77"/>
              <a:ea typeface="+mj-ea"/>
              <a:cs typeface="+mj-cs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Brynäs Neue 1912 Bold" pitchFamily="2" charset="77"/>
                <a:ea typeface="Calibri" panose="020F0502020204030204" pitchFamily="34" charset="0"/>
                <a:cs typeface="Arial" panose="020B0604020202020204" pitchFamily="34" charset="0"/>
              </a:rPr>
              <a:t>Välkomna / inledning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b="1" dirty="0">
                <a:latin typeface="ProximaNova"/>
              </a:rPr>
              <a:t>Ekonomi säsongen 25/26 </a:t>
            </a:r>
            <a:endParaRPr lang="sv-SE" sz="1600" b="1" dirty="0">
              <a:latin typeface="ProximaNova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b="1" dirty="0">
                <a:latin typeface="ProximaNova"/>
              </a:rPr>
              <a:t>Allmänt säsongen 25/26 </a:t>
            </a:r>
            <a:endParaRPr lang="sv-SE" b="1" dirty="0">
              <a:latin typeface="ProximaNova"/>
              <a:sym typeface="Wingdings" panose="05000000000000000000" pitchFamily="2" charset="2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Brynäs Neue 1912 Bold" pitchFamily="2" charset="77"/>
                <a:ea typeface="Calibri" panose="020F0502020204030204" pitchFamily="34" charset="0"/>
                <a:cs typeface="Arial" panose="020B0604020202020204" pitchFamily="34" charset="0"/>
              </a:rPr>
              <a:t>Info och regler laget P13 &amp; Brynäs IF ungdom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Brynäs Neue 1912 Bold" pitchFamily="2" charset="77"/>
                <a:ea typeface="Calibri" panose="020F0502020204030204" pitchFamily="34" charset="0"/>
                <a:cs typeface="Arial" panose="020B0604020202020204" pitchFamily="34" charset="0"/>
              </a:rPr>
              <a:t>Brynäsvallen Träningar &amp; Matcher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b="1" dirty="0">
                <a:latin typeface="ProximaNova"/>
              </a:rPr>
              <a:t>Cuper säsongen 25/26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b="1" dirty="0">
                <a:latin typeface="ProximaNova"/>
              </a:rPr>
              <a:t>Föräldrar säsongen 25/26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latin typeface="ProximaNova"/>
              </a:rPr>
              <a:t>Sekretariatgrupp matcher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latin typeface="ProximaNova"/>
              </a:rPr>
              <a:t>Ansvar Monitor CHL/SHL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b="1" dirty="0">
                <a:latin typeface="ProximaNova"/>
              </a:rPr>
              <a:t>Efter säsong 25/26 &amp; Uppstart 26/27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b="1" dirty="0">
                <a:latin typeface="ProximaNova"/>
              </a:rPr>
              <a:t>Öppen punkt föräldrar/Övrigt: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  <a:latin typeface="Brynäs Neue 1912 Bold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20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C71E588E-B393-E68F-FA62-A3E51C04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096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2000" b="1" u="sng" dirty="0">
                <a:latin typeface="ProximaNova"/>
              </a:rPr>
              <a:t>Ekonomi s</a:t>
            </a:r>
            <a:r>
              <a:rPr lang="sv-SE" sz="2000" b="1" i="0" u="sng" dirty="0">
                <a:effectLst/>
                <a:latin typeface="ProximaNova"/>
              </a:rPr>
              <a:t>äsongen 25/26 </a:t>
            </a:r>
            <a:endParaRPr lang="sv-SE" sz="1800" b="1" i="0" u="sng" dirty="0">
              <a:effectLst/>
              <a:latin typeface="ProximaNova"/>
            </a:endParaRPr>
          </a:p>
          <a:p>
            <a:pPr marL="0" indent="0">
              <a:buNone/>
            </a:pPr>
            <a:r>
              <a:rPr lang="sv-SE" sz="1800" b="1" dirty="0">
                <a:latin typeface="ProximaNova"/>
                <a:sym typeface="Wingdings" panose="05000000000000000000" pitchFamily="2" charset="2"/>
              </a:rPr>
              <a:t>Intäkt</a:t>
            </a:r>
          </a:p>
          <a:p>
            <a:pPr lvl="1"/>
            <a:r>
              <a:rPr lang="sv-SE" sz="1800" dirty="0">
                <a:latin typeface="ProximaNova"/>
                <a:sym typeface="Wingdings" panose="05000000000000000000" pitchFamily="2" charset="2"/>
              </a:rPr>
              <a:t>Lagkassan idag: ca 83 000kr</a:t>
            </a:r>
            <a:r>
              <a:rPr lang="sv-SE" sz="1800" dirty="0">
                <a:highlight>
                  <a:srgbClr val="FFFF00"/>
                </a:highlight>
                <a:latin typeface="ProximaNova"/>
                <a:sym typeface="Wingdings" panose="05000000000000000000" pitchFamily="2" charset="2"/>
              </a:rPr>
              <a:t></a:t>
            </a:r>
            <a:r>
              <a:rPr lang="sv-SE" sz="1800" dirty="0">
                <a:latin typeface="ProximaNova"/>
                <a:sym typeface="Wingdings" panose="05000000000000000000" pitchFamily="2" charset="2"/>
              </a:rPr>
              <a:t>(minus för betalning egna istider -v.38 ca 3tkr) </a:t>
            </a:r>
          </a:p>
          <a:p>
            <a:pPr lvl="1"/>
            <a:r>
              <a:rPr lang="sv-SE" sz="1800" dirty="0">
                <a:latin typeface="ProximaNova"/>
                <a:sym typeface="Wingdings" panose="05000000000000000000" pitchFamily="2" charset="2"/>
              </a:rPr>
              <a:t>24/25 intäkt= 50/50 á 4 kr per lott: ca </a:t>
            </a:r>
            <a:r>
              <a:rPr lang="sv-SE" sz="1800" dirty="0">
                <a:highlight>
                  <a:srgbClr val="FF0000"/>
                </a:highlight>
                <a:latin typeface="ProximaNova"/>
                <a:sym typeface="Wingdings" panose="05000000000000000000" pitchFamily="2" charset="2"/>
              </a:rPr>
              <a:t>90 000kr</a:t>
            </a:r>
            <a:r>
              <a:rPr lang="sv-SE" sz="1800" dirty="0">
                <a:latin typeface="ProximaNova"/>
                <a:sym typeface="Wingdings" panose="05000000000000000000" pitchFamily="2" charset="2"/>
              </a:rPr>
              <a:t>, Fast intäkt/säsong: 15000kr</a:t>
            </a:r>
          </a:p>
          <a:p>
            <a:pPr lvl="1"/>
            <a:r>
              <a:rPr lang="sv-SE" sz="1800" dirty="0">
                <a:latin typeface="ProximaNova"/>
                <a:sym typeface="Wingdings" panose="05000000000000000000" pitchFamily="2" charset="2"/>
              </a:rPr>
              <a:t>25/26: Startkassa från Brynäs IF 20 000kr, 4kr såld lott delas av hela ungdom.</a:t>
            </a:r>
          </a:p>
          <a:p>
            <a:pPr lvl="1"/>
            <a:r>
              <a:rPr lang="sv-SE" sz="1800" dirty="0">
                <a:latin typeface="ProximaNova"/>
                <a:sym typeface="Wingdings" panose="05000000000000000000" pitchFamily="2" charset="2"/>
              </a:rPr>
              <a:t>Försäljning/Sponsring/Egen cup: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v-SE" sz="1400" dirty="0">
                <a:latin typeface="ProximaNova"/>
                <a:sym typeface="Wingdings" panose="05000000000000000000" pitchFamily="2" charset="2"/>
              </a:rPr>
              <a:t>Bingolotter/Jul(Sofie?)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v-SE" sz="1400" dirty="0">
                <a:latin typeface="ProximaNova"/>
                <a:sym typeface="Wingdings" panose="05000000000000000000" pitchFamily="2" charset="2"/>
              </a:rPr>
              <a:t>Direkt sponsring pengar max 30 000kr. Ta kontakt med lagledare för sponsring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v-SE" sz="1400" dirty="0">
                <a:latin typeface="ProximaNova"/>
                <a:sym typeface="Wingdings" panose="05000000000000000000" pitchFamily="2" charset="2"/>
              </a:rPr>
              <a:t>Ev. egen helplans cup en dag i februari/Mars 2026(25-30tkr)</a:t>
            </a:r>
          </a:p>
          <a:p>
            <a:pPr marL="0" indent="0">
              <a:buNone/>
            </a:pPr>
            <a:r>
              <a:rPr lang="sv-SE" sz="1800" b="1" dirty="0">
                <a:latin typeface="ProximaNova"/>
                <a:sym typeface="Wingdings" panose="05000000000000000000" pitchFamily="2" charset="2"/>
              </a:rPr>
              <a:t>Kostnad</a:t>
            </a:r>
          </a:p>
          <a:p>
            <a:pPr lvl="1"/>
            <a:r>
              <a:rPr lang="sv-SE" sz="1800" dirty="0">
                <a:latin typeface="ProximaNova"/>
                <a:sym typeface="Wingdings" panose="05000000000000000000" pitchFamily="2" charset="2"/>
              </a:rPr>
              <a:t>Träningsläger Järvsö 20 000kr</a:t>
            </a:r>
          </a:p>
          <a:p>
            <a:pPr lvl="1"/>
            <a:r>
              <a:rPr lang="sv-SE" sz="1800" dirty="0">
                <a:latin typeface="ProximaNova"/>
                <a:sym typeface="Wingdings" panose="05000000000000000000" pitchFamily="2" charset="2"/>
              </a:rPr>
              <a:t>Inköp laget(lagkassa eller sponsring): t.ex. mjukdressar 1100kr/st </a:t>
            </a:r>
            <a:r>
              <a:rPr lang="sv-SE" sz="1800" dirty="0" err="1">
                <a:latin typeface="ProximaNova"/>
                <a:sym typeface="Wingdings" panose="05000000000000000000" pitchFamily="2" charset="2"/>
              </a:rPr>
              <a:t>inkl</a:t>
            </a:r>
            <a:r>
              <a:rPr lang="sv-SE" sz="1800" dirty="0">
                <a:latin typeface="ProximaNova"/>
                <a:sym typeface="Wingdings" panose="05000000000000000000" pitchFamily="2" charset="2"/>
              </a:rPr>
              <a:t> företagslogga x 17st. Informera lagledare om sponsring.</a:t>
            </a:r>
          </a:p>
          <a:p>
            <a:pPr lvl="1"/>
            <a:r>
              <a:rPr lang="sv-SE" sz="1800" dirty="0">
                <a:latin typeface="ProximaNova"/>
                <a:sym typeface="Wingdings" panose="05000000000000000000" pitchFamily="2" charset="2"/>
              </a:rPr>
              <a:t>Cuper: Ex. 2-dagars utan boende i Sundsvall Cupen kostar t.ex. 28 000kr</a:t>
            </a:r>
          </a:p>
          <a:p>
            <a:pPr lvl="1"/>
            <a:r>
              <a:rPr lang="sv-SE" sz="1800" dirty="0">
                <a:latin typeface="ProximaNova"/>
                <a:sym typeface="Wingdings" panose="05000000000000000000" pitchFamily="2" charset="2"/>
              </a:rPr>
              <a:t>Domarkostnader träningsmatcher hemma </a:t>
            </a:r>
          </a:p>
          <a:p>
            <a:pPr lvl="1"/>
            <a:r>
              <a:rPr lang="sv-SE" sz="1800" dirty="0">
                <a:latin typeface="ProximaNova"/>
                <a:sym typeface="Wingdings" panose="05000000000000000000" pitchFamily="2" charset="2"/>
              </a:rPr>
              <a:t>Övriga inköp(mat, övriga aktiviteter)</a:t>
            </a:r>
            <a:endParaRPr lang="sv-SE" sz="1800" dirty="0">
              <a:latin typeface="ProximaNova"/>
            </a:endParaRPr>
          </a:p>
          <a:p>
            <a:pPr marL="457200" lvl="1" indent="0">
              <a:buNone/>
            </a:pPr>
            <a:endParaRPr lang="sv-SE" sz="1800" dirty="0">
              <a:latin typeface="ProximaNova"/>
            </a:endParaRP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DB112C2-4BF6-B4CE-5678-E8C4C30B60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6514139" y="1447800"/>
            <a:ext cx="5182561" cy="2914650"/>
          </a:xfrm>
          <a:prstGeom prst="rect">
            <a:avLst/>
          </a:prstGeom>
        </p:spPr>
      </p:pic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610D296A-857E-FFFC-BD52-F5EE30A2B61A}"/>
              </a:ext>
            </a:extLst>
          </p:cNvPr>
          <p:cNvSpPr txBox="1">
            <a:spLocks/>
          </p:cNvSpPr>
          <p:nvPr/>
        </p:nvSpPr>
        <p:spPr>
          <a:xfrm>
            <a:off x="5934075" y="923925"/>
            <a:ext cx="6257925" cy="523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dirty="0">
                <a:highlight>
                  <a:srgbClr val="FFFF00"/>
                </a:highlight>
                <a:latin typeface="ProximaNova"/>
                <a:sym typeface="Wingdings" panose="05000000000000000000" pitchFamily="2" charset="2"/>
              </a:rPr>
              <a:t>Bra jobbat av ALLA föräldrar 24/25!!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sv-SE" sz="1800" dirty="0">
              <a:latin typeface="ProximaNova"/>
            </a:endParaRPr>
          </a:p>
        </p:txBody>
      </p:sp>
    </p:spTree>
    <p:extLst>
      <p:ext uri="{BB962C8B-B14F-4D97-AF65-F5344CB8AC3E}">
        <p14:creationId xmlns:p14="http://schemas.microsoft.com/office/powerpoint/2010/main" val="308616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86CD3B-217C-92AE-49F9-2B977C0CB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1592E02-EFA8-9BE1-CA36-5B7FDD2CB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3" r="25099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799EEA92-6F68-A733-5C50-D32CA8FAF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1" y="114300"/>
            <a:ext cx="6267450" cy="68579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v-SE" sz="1800" b="1" u="sng" dirty="0">
                <a:latin typeface="ProximaNova"/>
              </a:rPr>
              <a:t>Allmänt säsongen 25/26 </a:t>
            </a:r>
            <a:endParaRPr lang="sv-SE" sz="1800" b="1" u="sng" dirty="0">
              <a:latin typeface="ProximaNova"/>
              <a:sym typeface="Wingdings" panose="05000000000000000000" pitchFamily="2" charset="2"/>
            </a:endParaRPr>
          </a:p>
          <a:p>
            <a:pPr lvl="1"/>
            <a:r>
              <a:rPr lang="sv-SE" sz="1800" dirty="0">
                <a:latin typeface="ProximaNova"/>
                <a:sym typeface="Wingdings" panose="05000000000000000000" pitchFamily="2" charset="2"/>
              </a:rPr>
              <a:t>Fotografering 1/9: ta med folder ifylld till samlingen. Digitala bilder uppdateras på Laget.se</a:t>
            </a:r>
          </a:p>
          <a:p>
            <a:pPr lvl="1"/>
            <a:r>
              <a:rPr lang="sv-SE" sz="1800" dirty="0">
                <a:latin typeface="ProximaNova"/>
                <a:sym typeface="Wingdings" panose="05000000000000000000" pitchFamily="2" charset="2"/>
              </a:rPr>
              <a:t>Utrustning: </a:t>
            </a:r>
          </a:p>
          <a:p>
            <a:pPr lvl="2"/>
            <a:r>
              <a:rPr lang="sv-SE" sz="1800" dirty="0">
                <a:latin typeface="ProximaNova"/>
                <a:sym typeface="Wingdings" panose="05000000000000000000" pitchFamily="2" charset="2"/>
              </a:rPr>
              <a:t>Kolla över utrustningen. Byte av hockeybyxor samordnas med materialansvariga(Robert/David),</a:t>
            </a:r>
          </a:p>
          <a:p>
            <a:pPr lvl="2"/>
            <a:r>
              <a:rPr lang="sv-SE" sz="1800" dirty="0">
                <a:latin typeface="ProximaNova"/>
                <a:sym typeface="Wingdings" panose="05000000000000000000" pitchFamily="2" charset="2"/>
              </a:rPr>
              <a:t>Egen tejp säljs i laget. Hur ska det styras med kostnader till föräldrar?</a:t>
            </a:r>
          </a:p>
          <a:p>
            <a:pPr lvl="1"/>
            <a:r>
              <a:rPr lang="sv-SE" sz="1800" dirty="0">
                <a:latin typeface="ProximaNova"/>
                <a:sym typeface="Wingdings" panose="05000000000000000000" pitchFamily="2" charset="2"/>
              </a:rPr>
              <a:t>Spel med Brynäs P14: Samordnas mellan lagledare/ledare i respektive lag. Nivåanpassad utveckling är bäst för alla. Spelare kallas direkt av Lagledare/ledare så snart behovet finns från P14.</a:t>
            </a:r>
          </a:p>
          <a:p>
            <a:pPr marL="0" indent="0" algn="ctr">
              <a:buNone/>
            </a:pPr>
            <a:r>
              <a:rPr lang="sv-SE" sz="1800" b="1" dirty="0">
                <a:latin typeface="ProximaNova"/>
              </a:rPr>
              <a:t>Info och regler laget P13 &amp; Brynäs IF ungdom </a:t>
            </a:r>
          </a:p>
          <a:p>
            <a:pPr lvl="1"/>
            <a:r>
              <a:rPr lang="sv-SE" sz="1800" dirty="0">
                <a:latin typeface="ProximaNova"/>
              </a:rPr>
              <a:t>Select hockey: Frånvaro för privat träning/match får ej påverka lagets samlingar under ordinarie säsong v.39-v.13, inga Merch eller reklam från privata vid lagets samlingar och aktiviteter</a:t>
            </a:r>
          </a:p>
          <a:p>
            <a:pPr lvl="1"/>
            <a:r>
              <a:rPr lang="sv-SE" sz="1800" dirty="0">
                <a:latin typeface="ProximaNova"/>
              </a:rPr>
              <a:t>Puckar stannar på Brynäsvallen!!!!</a:t>
            </a:r>
          </a:p>
          <a:p>
            <a:pPr lvl="1"/>
            <a:r>
              <a:rPr lang="sv-SE" sz="1800" dirty="0">
                <a:latin typeface="ProximaNova"/>
              </a:rPr>
              <a:t>Domare: Ledare kommer att stödja domarens beslut och hantera anmälan om negativt beteende</a:t>
            </a:r>
          </a:p>
          <a:p>
            <a:pPr lvl="1"/>
            <a:r>
              <a:rPr lang="sv-SE" sz="1800" dirty="0">
                <a:latin typeface="ProximaNova"/>
              </a:rPr>
              <a:t>Allmänt träning/match/cup: Mobilförbud från samlingstid till hemgång, Inget godis, läsk och  energidryck(Nocco m.fl. inkluderat koffein), Inga föräldrar i omklädningsrum eller korridorerna allmänt</a:t>
            </a:r>
          </a:p>
          <a:p>
            <a:pPr lvl="1"/>
            <a:r>
              <a:rPr lang="sv-SE" sz="1800" dirty="0">
                <a:latin typeface="ProximaNova"/>
              </a:rPr>
              <a:t>Rickard informerar från Brynäs IF Ungdom</a:t>
            </a:r>
          </a:p>
          <a:p>
            <a:pPr lvl="1"/>
            <a:endParaRPr lang="sv-SE" sz="1100" dirty="0">
              <a:latin typeface="ProximaNova"/>
            </a:endParaRPr>
          </a:p>
        </p:txBody>
      </p:sp>
    </p:spTree>
    <p:extLst>
      <p:ext uri="{BB962C8B-B14F-4D97-AF65-F5344CB8AC3E}">
        <p14:creationId xmlns:p14="http://schemas.microsoft.com/office/powerpoint/2010/main" val="2322040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latshållare för innehåll 4">
            <a:extLst>
              <a:ext uri="{FF2B5EF4-FFF2-40B4-BE49-F238E27FC236}">
                <a16:creationId xmlns:a16="http://schemas.microsoft.com/office/drawing/2014/main" id="{E65B4866-FE2E-F42A-49A1-3BCF09D78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3" r="25099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C71E588E-B393-E68F-FA62-A3E51C04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975" y="123826"/>
            <a:ext cx="6219825" cy="67341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1800" b="1" u="sng" dirty="0">
                <a:latin typeface="ProximaNova"/>
              </a:rPr>
              <a:t>Träning och matcher s</a:t>
            </a:r>
            <a:r>
              <a:rPr lang="sv-SE" sz="1800" b="1" i="0" u="sng" dirty="0">
                <a:effectLst/>
                <a:latin typeface="ProximaNova"/>
              </a:rPr>
              <a:t>äsongen 25/26 </a:t>
            </a:r>
          </a:p>
          <a:p>
            <a:pPr marL="0" indent="0">
              <a:buNone/>
            </a:pPr>
            <a:r>
              <a:rPr lang="sv-SE" sz="1800" b="1" dirty="0">
                <a:latin typeface="ProximaNova"/>
              </a:rPr>
              <a:t>Brynäsvallen T</a:t>
            </a:r>
            <a:r>
              <a:rPr lang="sv-SE" sz="1800" b="1" i="0" dirty="0">
                <a:effectLst/>
                <a:latin typeface="ProximaNova"/>
              </a:rPr>
              <a:t>räningar: </a:t>
            </a:r>
          </a:p>
          <a:p>
            <a:pPr lvl="1"/>
            <a:r>
              <a:rPr lang="sv-SE" sz="1800" b="0" i="0" dirty="0">
                <a:effectLst/>
                <a:latin typeface="ProximaNova"/>
              </a:rPr>
              <a:t>Okänt än då Kommunen planerar. Uppstart Brynäsvallen v.39. </a:t>
            </a:r>
            <a:r>
              <a:rPr lang="sv-SE" sz="1800" dirty="0">
                <a:latin typeface="ProximaNova"/>
              </a:rPr>
              <a:t>Kallelser kommer i Laget.se och ska anmälas av alla</a:t>
            </a:r>
            <a:endParaRPr lang="sv-SE" sz="1800" b="0" i="0" dirty="0">
              <a:effectLst/>
              <a:latin typeface="ProximaNova"/>
            </a:endParaRPr>
          </a:p>
          <a:p>
            <a:pPr lvl="1"/>
            <a:r>
              <a:rPr lang="sv-SE" sz="1800" dirty="0">
                <a:latin typeface="ProximaNova"/>
              </a:rPr>
              <a:t>Samlingstid säsong= Fys/Uppvärmning inkl. genomgång av övningar/match. Träningar innan egen så ingen stress upp till isen.</a:t>
            </a:r>
          </a:p>
          <a:p>
            <a:pPr lvl="1"/>
            <a:r>
              <a:rPr lang="sv-SE" sz="1800" b="0" i="0" dirty="0">
                <a:effectLst/>
                <a:latin typeface="ProximaNova"/>
              </a:rPr>
              <a:t>Utveckling 25/26</a:t>
            </a:r>
            <a:r>
              <a:rPr lang="sv-SE" sz="1800" dirty="0">
                <a:latin typeface="ProximaNova"/>
              </a:rPr>
              <a:t>: Personligt avstämning med ledare på frågeformulär som besvarats av spelare.</a:t>
            </a:r>
          </a:p>
          <a:p>
            <a:pPr lvl="1"/>
            <a:r>
              <a:rPr lang="sv-SE" sz="1800" b="0" i="0" dirty="0">
                <a:effectLst/>
                <a:latin typeface="ProximaNova"/>
              </a:rPr>
              <a:t>After School hockey Monitor?</a:t>
            </a:r>
          </a:p>
          <a:p>
            <a:pPr marL="0" indent="0">
              <a:buNone/>
            </a:pPr>
            <a:r>
              <a:rPr lang="sv-SE" sz="1800" b="1" dirty="0">
                <a:latin typeface="ProximaNova"/>
              </a:rPr>
              <a:t>Matcher: </a:t>
            </a:r>
          </a:p>
          <a:p>
            <a:pPr lvl="1"/>
            <a:r>
              <a:rPr lang="sv-SE" sz="1800" dirty="0">
                <a:latin typeface="ProximaNova"/>
              </a:rPr>
              <a:t>Summering säsongen 24/25 och motståndare säsongen 25/26</a:t>
            </a:r>
          </a:p>
          <a:p>
            <a:pPr lvl="1"/>
            <a:r>
              <a:rPr lang="sv-SE" sz="1800" dirty="0">
                <a:latin typeface="ProximaNova"/>
              </a:rPr>
              <a:t>Spelform: HELPLAN!</a:t>
            </a:r>
            <a:r>
              <a:rPr lang="sv-SE" sz="1800" dirty="0">
                <a:latin typeface="ProximaNova"/>
                <a:sym typeface="Wingdings" panose="05000000000000000000" pitchFamily="2" charset="2"/>
              </a:rPr>
              <a:t> </a:t>
            </a:r>
            <a:r>
              <a:rPr lang="sv-SE" sz="1800" dirty="0">
                <a:latin typeface="ProximaNova"/>
              </a:rPr>
              <a:t>Matchtid 3x15min, spolning mellan 2a och 3e perioden. Seriematch: Söndagar. Seriestart början/mitten Oktober. Kallelser kommer i Laget.se och ska anmälas av alla så snart som möjligt för planering. Laget presenteras samma dag som match.</a:t>
            </a:r>
          </a:p>
          <a:p>
            <a:pPr lvl="1"/>
            <a:r>
              <a:rPr lang="sv-SE" sz="1800" dirty="0">
                <a:latin typeface="ProximaNova"/>
              </a:rPr>
              <a:t>Samlingstid match= Fys/Uppvärmning inkl. genomgång av lag/match. </a:t>
            </a:r>
            <a:endParaRPr lang="sv-SE" sz="2000" dirty="0">
              <a:latin typeface="ProximaNov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b="1" dirty="0">
                <a:latin typeface="ProximaNova"/>
              </a:rPr>
              <a:t>Träningsmatcher: </a:t>
            </a:r>
          </a:p>
          <a:p>
            <a:pPr lvl="1"/>
            <a:r>
              <a:rPr lang="sv-SE" sz="1800" dirty="0">
                <a:latin typeface="ProximaNova"/>
              </a:rPr>
              <a:t>31/8: Järvsö i Järvsö Ishall under läger.</a:t>
            </a:r>
          </a:p>
          <a:p>
            <a:pPr lvl="1"/>
            <a:r>
              <a:rPr lang="sv-SE" sz="1800" dirty="0">
                <a:latin typeface="ProximaNova"/>
              </a:rPr>
              <a:t>14/9: Säter i Säter ishall</a:t>
            </a:r>
          </a:p>
          <a:p>
            <a:pPr marL="457200" lvl="1" indent="0">
              <a:buNone/>
            </a:pPr>
            <a:endParaRPr lang="sv-SE" sz="1000" dirty="0">
              <a:latin typeface="ProximaNova"/>
            </a:endParaRPr>
          </a:p>
        </p:txBody>
      </p:sp>
    </p:spTree>
    <p:extLst>
      <p:ext uri="{BB962C8B-B14F-4D97-AF65-F5344CB8AC3E}">
        <p14:creationId xmlns:p14="http://schemas.microsoft.com/office/powerpoint/2010/main" val="1881907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C71E588E-B393-E68F-FA62-A3E51C04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61" y="190499"/>
            <a:ext cx="6067154" cy="6124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1800" b="1" u="sng" dirty="0">
                <a:latin typeface="ProximaNova"/>
              </a:rPr>
              <a:t>Cuper s</a:t>
            </a:r>
            <a:r>
              <a:rPr lang="sv-SE" sz="1800" b="1" i="0" u="sng" dirty="0">
                <a:effectLst/>
                <a:latin typeface="ProximaNova"/>
              </a:rPr>
              <a:t>äsongen 25/26</a:t>
            </a:r>
          </a:p>
          <a:p>
            <a:pPr marL="0" indent="0">
              <a:buNone/>
            </a:pPr>
            <a:endParaRPr lang="sv-SE" sz="1800" u="sng" dirty="0">
              <a:latin typeface="ProximaNova"/>
            </a:endParaRPr>
          </a:p>
          <a:p>
            <a:pPr marL="0" indent="0">
              <a:buNone/>
            </a:pPr>
            <a:r>
              <a:rPr lang="sv-SE" sz="1800" b="1" dirty="0">
                <a:latin typeface="ProximaNova"/>
              </a:rPr>
              <a:t>2025</a:t>
            </a:r>
          </a:p>
          <a:p>
            <a:pPr lvl="1"/>
            <a:r>
              <a:rPr lang="sv-SE" sz="1800" dirty="0">
                <a:latin typeface="ProximaNova"/>
              </a:rPr>
              <a:t>6/9: Bålsta Cup, plats: Bålsta ishall, länk: </a:t>
            </a:r>
            <a:r>
              <a:rPr lang="sv-SE" sz="1800" dirty="0">
                <a:hlinkClick r:id="rId2"/>
              </a:rPr>
              <a:t>Information - Bålsta Cupen U13 (2013) – Cuponline</a:t>
            </a:r>
            <a:endParaRPr lang="sv-SE" sz="1800" dirty="0"/>
          </a:p>
          <a:p>
            <a:pPr marL="457200" lvl="1" indent="0">
              <a:buNone/>
            </a:pPr>
            <a:endParaRPr lang="sv-SE" sz="1800" dirty="0">
              <a:latin typeface="ProximaNova"/>
            </a:endParaRPr>
          </a:p>
          <a:p>
            <a:pPr lvl="1"/>
            <a:r>
              <a:rPr lang="sv-SE" sz="1800" dirty="0">
                <a:latin typeface="ProximaNova"/>
              </a:rPr>
              <a:t>29-30/11: Sundsvall Cup, plats: Gärdehov Arena - Brandcode Center, Boende på hotell med förälder/ledare ev. från fredag 28/11 beroende på matchstart den 29/11. länk:</a:t>
            </a:r>
            <a:r>
              <a:rPr lang="en-US" sz="1800" dirty="0">
                <a:hlinkClick r:id="rId3"/>
              </a:rPr>
              <a:t>Start - Sundsvall Hockey Cup U13 - Cuponline</a:t>
            </a:r>
            <a:endParaRPr lang="sv-SE" sz="1800" dirty="0">
              <a:latin typeface="ProximaNova"/>
            </a:endParaRPr>
          </a:p>
          <a:p>
            <a:pPr marL="457200" lvl="1" indent="0">
              <a:buNone/>
            </a:pPr>
            <a:endParaRPr lang="sv-SE" sz="1800" dirty="0">
              <a:latin typeface="ProximaNova"/>
            </a:endParaRPr>
          </a:p>
          <a:p>
            <a:pPr marL="0" indent="0">
              <a:buNone/>
            </a:pPr>
            <a:r>
              <a:rPr lang="sv-SE" sz="1800" b="1" dirty="0">
                <a:latin typeface="ProximaNova"/>
              </a:rPr>
              <a:t>2026</a:t>
            </a:r>
          </a:p>
          <a:p>
            <a:pPr lvl="1"/>
            <a:r>
              <a:rPr lang="sv-SE" sz="1800" dirty="0">
                <a:latin typeface="ProximaNova"/>
              </a:rPr>
              <a:t>Inga aktuella än</a:t>
            </a:r>
          </a:p>
          <a:p>
            <a:pPr lvl="1"/>
            <a:r>
              <a:rPr lang="sv-SE" sz="1800" dirty="0">
                <a:latin typeface="ProximaNova"/>
              </a:rPr>
              <a:t>Egen cup? Beroende på lediga tider.</a:t>
            </a:r>
          </a:p>
        </p:txBody>
      </p:sp>
      <p:pic>
        <p:nvPicPr>
          <p:cNvPr id="2" name="Platshållare för innehåll 4">
            <a:extLst>
              <a:ext uri="{FF2B5EF4-FFF2-40B4-BE49-F238E27FC236}">
                <a16:creationId xmlns:a16="http://schemas.microsoft.com/office/drawing/2014/main" id="{2F823970-2528-E723-1753-61A6D61974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3" r="25729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6812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C71E588E-B393-E68F-FA62-A3E51C04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6" y="123825"/>
            <a:ext cx="6486524" cy="6734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1800" b="1" u="sng" dirty="0">
                <a:latin typeface="ProximaNova"/>
              </a:rPr>
              <a:t>Föräldrar s</a:t>
            </a:r>
            <a:r>
              <a:rPr lang="sv-SE" sz="1800" b="1" i="0" u="sng" dirty="0">
                <a:effectLst/>
                <a:latin typeface="ProximaNova"/>
              </a:rPr>
              <a:t>äsongen 24/25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b="1" dirty="0">
                <a:latin typeface="ProximaNova"/>
              </a:rPr>
              <a:t>Sekretariatgrupp matcher: </a:t>
            </a:r>
          </a:p>
          <a:p>
            <a:pPr lvl="1"/>
            <a:r>
              <a:rPr lang="sv-SE" sz="1800" dirty="0">
                <a:latin typeface="ProximaNova"/>
              </a:rPr>
              <a:t>4st till kommande utbildningar för ansvar TSM/OVR(matchrapportering) från U13 sker den </a:t>
            </a:r>
          </a:p>
          <a:p>
            <a:pPr marL="457200" lvl="1" indent="0">
              <a:buNone/>
            </a:pPr>
            <a:r>
              <a:rPr lang="sv-SE" sz="1800" dirty="0">
                <a:hlinkClick r:id="rId2"/>
              </a:rPr>
              <a:t>TSM/OVR</a:t>
            </a:r>
            <a:endParaRPr lang="sv-SE" sz="1800" dirty="0">
              <a:latin typeface="ProximaNova"/>
            </a:endParaRPr>
          </a:p>
          <a:p>
            <a:pPr lvl="1"/>
            <a:r>
              <a:rPr lang="sv-SE" sz="1800" dirty="0">
                <a:latin typeface="ProximaNova"/>
              </a:rPr>
              <a:t>Sekretariatet 5-6st/match: </a:t>
            </a:r>
          </a:p>
          <a:p>
            <a:pPr marL="457200" lvl="1" indent="0">
              <a:buNone/>
            </a:pPr>
            <a:r>
              <a:rPr lang="sv-SE" sz="1800" dirty="0">
                <a:latin typeface="ProximaNova"/>
              </a:rPr>
              <a:t>1st OVR/TSM</a:t>
            </a:r>
          </a:p>
          <a:p>
            <a:pPr marL="457200" lvl="1" indent="0">
              <a:buNone/>
            </a:pPr>
            <a:r>
              <a:rPr lang="sv-SE" sz="1800" dirty="0">
                <a:latin typeface="ProximaNova"/>
              </a:rPr>
              <a:t>1st Klockan</a:t>
            </a:r>
          </a:p>
          <a:p>
            <a:pPr marL="457200" lvl="1" indent="0">
              <a:buNone/>
            </a:pPr>
            <a:r>
              <a:rPr lang="sv-SE" sz="1800" dirty="0">
                <a:latin typeface="ProximaNova"/>
              </a:rPr>
              <a:t>1st speaker/protokoll</a:t>
            </a:r>
          </a:p>
          <a:p>
            <a:pPr marL="457200" lvl="1" indent="0">
              <a:buNone/>
            </a:pPr>
            <a:r>
              <a:rPr lang="sv-SE" sz="1800" dirty="0">
                <a:latin typeface="ProximaNova"/>
              </a:rPr>
              <a:t>1st ljud/musik</a:t>
            </a:r>
          </a:p>
          <a:p>
            <a:pPr marL="457200" lvl="1" indent="0">
              <a:buNone/>
            </a:pPr>
            <a:r>
              <a:rPr lang="sv-SE" sz="1800" dirty="0">
                <a:latin typeface="ProximaNova"/>
              </a:rPr>
              <a:t>1-2st Räkna skott, öppna båsdörrar, flytta målburar för spolning i pauser under och efter match</a:t>
            </a:r>
          </a:p>
          <a:p>
            <a:pPr marL="457200" lvl="1" indent="0">
              <a:buNone/>
            </a:pPr>
            <a:endParaRPr lang="sv-SE" sz="1800" dirty="0">
              <a:latin typeface="ProximaNova"/>
            </a:endParaRPr>
          </a:p>
          <a:p>
            <a:pPr marL="0" indent="0">
              <a:buNone/>
            </a:pPr>
            <a:r>
              <a:rPr lang="sv-SE" sz="1800" b="1" dirty="0">
                <a:latin typeface="ProximaNova"/>
              </a:rPr>
              <a:t>Ansvar Monitor CHL/SHL:</a:t>
            </a:r>
          </a:p>
          <a:p>
            <a:pPr lvl="1"/>
            <a:r>
              <a:rPr lang="sv-SE" sz="1800" dirty="0">
                <a:latin typeface="ProximaNova"/>
              </a:rPr>
              <a:t>Schema kiosk 1, 50/50, och Powerbreak. </a:t>
            </a:r>
            <a:r>
              <a:rPr lang="sv-SE" sz="1800" dirty="0">
                <a:latin typeface="Proxima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sv-SE" sz="1800" dirty="0">
                <a:latin typeface="ProximaNova"/>
              </a:rPr>
              <a:t>riköp 400kr(syskon/släkt/vänner kan jobbar om äldre än 16år, 18år kassan) </a:t>
            </a:r>
            <a:r>
              <a:rPr lang="sv-SE" sz="1800" dirty="0">
                <a:latin typeface="ProximaNova"/>
                <a:hlinkClick r:id="rId4"/>
              </a:rPr>
              <a:t>https://www.laget.se/Team13/Document</a:t>
            </a:r>
            <a:endParaRPr lang="sv-SE" sz="1800" dirty="0">
              <a:latin typeface="ProximaNova"/>
            </a:endParaRPr>
          </a:p>
          <a:p>
            <a:pPr lvl="1"/>
            <a:r>
              <a:rPr lang="sv-SE" sz="1800" dirty="0">
                <a:latin typeface="ProximaNova"/>
              </a:rPr>
              <a:t>Brynäs Ungdom har en gemensam roll att fylla upp kiosker på monitor. Därav kan ansvariga behöva hjälpa till i andra kiosker där det kört ihop sig. </a:t>
            </a:r>
          </a:p>
          <a:p>
            <a:pPr lvl="1"/>
            <a:r>
              <a:rPr lang="sv-SE" sz="1800" dirty="0">
                <a:latin typeface="ProximaNova"/>
              </a:rPr>
              <a:t>Erfarenhetsåterföring säsongen 24/25</a:t>
            </a:r>
          </a:p>
          <a:p>
            <a:pPr marL="0" indent="0">
              <a:buNone/>
            </a:pPr>
            <a:endParaRPr lang="sv-SE" sz="1800" b="1" dirty="0">
              <a:latin typeface="ProximaNova"/>
            </a:endParaRPr>
          </a:p>
        </p:txBody>
      </p:sp>
      <p:pic>
        <p:nvPicPr>
          <p:cNvPr id="2" name="Platshållare för innehåll 4">
            <a:extLst>
              <a:ext uri="{FF2B5EF4-FFF2-40B4-BE49-F238E27FC236}">
                <a16:creationId xmlns:a16="http://schemas.microsoft.com/office/drawing/2014/main" id="{4CB062A9-1671-0B03-264E-00AB0B6ABF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3" r="25729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7605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C71E588E-B393-E68F-FA62-A3E51C04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6" y="285750"/>
            <a:ext cx="5219696" cy="5891213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v-SE" sz="1800" b="1" u="sng" dirty="0">
                <a:latin typeface="ProximaNova"/>
              </a:rPr>
              <a:t>Efter säsong 25/26 &amp; Uppstart 26/27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800" b="1" u="sng" dirty="0">
              <a:latin typeface="ProximaNov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b="1" dirty="0">
                <a:latin typeface="ProximaNova"/>
              </a:rPr>
              <a:t>Träningar efter säsong 25/26</a:t>
            </a:r>
          </a:p>
          <a:p>
            <a:pPr lvl="1"/>
            <a:r>
              <a:rPr lang="sv-SE" sz="1800" dirty="0">
                <a:latin typeface="ProximaNova"/>
              </a:rPr>
              <a:t>Istider April-Juni 1ggr/v</a:t>
            </a:r>
          </a:p>
          <a:p>
            <a:pPr lvl="1"/>
            <a:endParaRPr lang="sv-SE" sz="1800" dirty="0">
              <a:latin typeface="ProximaNov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b="1" dirty="0">
                <a:latin typeface="ProximaNova"/>
              </a:rPr>
              <a:t>Uppstartsträning säsong 26/27:</a:t>
            </a:r>
          </a:p>
          <a:p>
            <a:pPr lvl="1"/>
            <a:r>
              <a:rPr lang="sv-SE" sz="1800" dirty="0">
                <a:latin typeface="ProximaNova"/>
              </a:rPr>
              <a:t>Istider V.32-38 1ggr/v</a:t>
            </a:r>
          </a:p>
          <a:p>
            <a:pPr lvl="1"/>
            <a:r>
              <a:rPr lang="sv-SE" sz="1800" dirty="0">
                <a:latin typeface="ProximaNova"/>
              </a:rPr>
              <a:t>Träningsläger en dag/helg i augusti/september t.ex. Järvsö, Ljusne, etc. </a:t>
            </a:r>
          </a:p>
          <a:p>
            <a:pPr lvl="1"/>
            <a:r>
              <a:rPr lang="sv-SE" sz="1800" dirty="0">
                <a:latin typeface="ProximaNova"/>
              </a:rPr>
              <a:t>Barmarksträning Augusti-Oktober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800" b="1" dirty="0">
              <a:latin typeface="ProximaNov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b="1" dirty="0">
                <a:latin typeface="ProximaNova"/>
              </a:rPr>
              <a:t>Öppen punkt föräldrar/Övrigt:</a:t>
            </a:r>
          </a:p>
          <a:p>
            <a:pPr lvl="1"/>
            <a:r>
              <a:rPr lang="sv-SE" sz="1800" dirty="0">
                <a:latin typeface="ProximaNova"/>
              </a:rPr>
              <a:t>Parkeringstillstånd: Delas ut innan ansvar på Monitor</a:t>
            </a:r>
          </a:p>
          <a:p>
            <a:pPr lvl="1"/>
            <a:r>
              <a:rPr lang="sv-SE" sz="1800" dirty="0">
                <a:latin typeface="ProximaNova"/>
              </a:rPr>
              <a:t>Biljett till match: Kommer löpande när det finns en biljettpott</a:t>
            </a:r>
          </a:p>
          <a:p>
            <a:pPr lvl="1"/>
            <a:r>
              <a:rPr lang="sv-SE" sz="1800" dirty="0">
                <a:latin typeface="ProximaNova"/>
              </a:rPr>
              <a:t>Rutin kiosk 1, info från Anita innan start</a:t>
            </a:r>
          </a:p>
          <a:p>
            <a:pPr lvl="1"/>
            <a:r>
              <a:rPr lang="sv-SE" sz="1800" dirty="0">
                <a:latin typeface="ProximaNova"/>
              </a:rPr>
              <a:t>Målvaktsträning Onsdagar, Viktor Thures</a:t>
            </a:r>
          </a:p>
          <a:p>
            <a:pPr marL="457200" lvl="1" indent="0">
              <a:buNone/>
            </a:pPr>
            <a:endParaRPr lang="sv-SE" sz="1800" dirty="0">
              <a:latin typeface="ProximaNova"/>
            </a:endParaRPr>
          </a:p>
          <a:p>
            <a:pPr lvl="1"/>
            <a:endParaRPr lang="en-US" sz="1800" dirty="0">
              <a:latin typeface="ProximaNova"/>
            </a:endParaRPr>
          </a:p>
        </p:txBody>
      </p:sp>
      <p:pic>
        <p:nvPicPr>
          <p:cNvPr id="2" name="Platshållare för innehåll 4">
            <a:extLst>
              <a:ext uri="{FF2B5EF4-FFF2-40B4-BE49-F238E27FC236}">
                <a16:creationId xmlns:a16="http://schemas.microsoft.com/office/drawing/2014/main" id="{D4CDDD6D-D851-F356-92D6-8AB20ACCC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3" r="25729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7785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FB1A4AA-FC10-0E18-DB58-D183020F6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02A09A10-4BC0-E5CC-5E65-30B0EEBF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5314"/>
            <a:ext cx="10566679" cy="6526646"/>
          </a:xfrm>
        </p:spPr>
        <p:txBody>
          <a:bodyPr>
            <a:normAutofit/>
          </a:bodyPr>
          <a:lstStyle/>
          <a:p>
            <a:pPr algn="ctr"/>
            <a:r>
              <a:rPr lang="sv-SE" b="1" dirty="0"/>
              <a:t>Tack för visat intresse!</a:t>
            </a: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r>
              <a:rPr lang="sv-SE" b="1" dirty="0"/>
              <a:t>Mvh ledarna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6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4631</TotalTime>
  <Words>908</Words>
  <Application>Microsoft Office PowerPoint</Application>
  <PresentationFormat>Bredbild</PresentationFormat>
  <Paragraphs>98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9</vt:i4>
      </vt:variant>
    </vt:vector>
  </HeadingPairs>
  <TitlesOfParts>
    <vt:vector size="20" baseType="lpstr">
      <vt:lpstr>Aptos</vt:lpstr>
      <vt:lpstr>Aptos Display</vt:lpstr>
      <vt:lpstr>Arial</vt:lpstr>
      <vt:lpstr>Brynäs Neue 1912 Black Wide</vt:lpstr>
      <vt:lpstr>Brynäs Neue 1912 Bold</vt:lpstr>
      <vt:lpstr>Calibri</vt:lpstr>
      <vt:lpstr>Calibri Light</vt:lpstr>
      <vt:lpstr>ProximaNova</vt:lpstr>
      <vt:lpstr>Wingdings</vt:lpstr>
      <vt:lpstr>Office-tema</vt:lpstr>
      <vt:lpstr>Office Theme</vt:lpstr>
      <vt:lpstr>Säsongen 2025/26 Föräldramöte Brynäs IF team 2013/P12        Välkomna!</vt:lpstr>
      <vt:lpstr>Brynäs IF P13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visat intresse!         Mvh ledarna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Mikael Gustafsson</dc:creator>
  <cp:lastModifiedBy>Mikael Gustafsson</cp:lastModifiedBy>
  <cp:revision>4</cp:revision>
  <dcterms:created xsi:type="dcterms:W3CDTF">2024-09-09T19:37:58Z</dcterms:created>
  <dcterms:modified xsi:type="dcterms:W3CDTF">2025-08-23T07:25:18Z</dcterms:modified>
</cp:coreProperties>
</file>