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1" r:id="rId5"/>
    <p:sldId id="256"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1" d="100"/>
          <a:sy n="111" d="100"/>
        </p:scale>
        <p:origin x="4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DA002037-80E1-4E28-9E0A-1843638482FD}" type="datetimeFigureOut">
              <a:rPr lang="sv-SE" smtClean="0"/>
              <a:t>2022-09-21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52900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A002037-80E1-4E28-9E0A-1843638482FD}" type="datetimeFigureOut">
              <a:rPr lang="sv-SE" smtClean="0"/>
              <a:t>2022-09-21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308585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A002037-80E1-4E28-9E0A-1843638482FD}" type="datetimeFigureOut">
              <a:rPr lang="sv-SE" smtClean="0"/>
              <a:t>2022-09-21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305230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A002037-80E1-4E28-9E0A-1843638482FD}" type="datetimeFigureOut">
              <a:rPr lang="sv-SE" smtClean="0"/>
              <a:t>2022-09-21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117470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DA002037-80E1-4E28-9E0A-1843638482FD}" type="datetimeFigureOut">
              <a:rPr lang="sv-SE" smtClean="0"/>
              <a:t>2022-09-21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115614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A002037-80E1-4E28-9E0A-1843638482FD}" type="datetimeFigureOut">
              <a:rPr lang="sv-SE" smtClean="0"/>
              <a:t>2022-09-21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118625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A002037-80E1-4E28-9E0A-1843638482FD}" type="datetimeFigureOut">
              <a:rPr lang="sv-SE" smtClean="0"/>
              <a:t>2022-09-21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251013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DA002037-80E1-4E28-9E0A-1843638482FD}" type="datetimeFigureOut">
              <a:rPr lang="sv-SE" smtClean="0"/>
              <a:t>2022-09-21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357717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02037-80E1-4E28-9E0A-1843638482FD}" type="datetimeFigureOut">
              <a:rPr lang="sv-SE" smtClean="0"/>
              <a:t>2022-09-21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202202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A002037-80E1-4E28-9E0A-1843638482FD}" type="datetimeFigureOut">
              <a:rPr lang="sv-SE" smtClean="0"/>
              <a:t>2022-09-21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160656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A002037-80E1-4E28-9E0A-1843638482FD}" type="datetimeFigureOut">
              <a:rPr lang="sv-SE" smtClean="0"/>
              <a:t>2022-09-21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DF1B1FC-4C92-41E0-AB71-514D03570111}" type="slidenum">
              <a:rPr lang="sv-SE" smtClean="0"/>
              <a:t>‹#›</a:t>
            </a:fld>
            <a:endParaRPr lang="sv-SE"/>
          </a:p>
        </p:txBody>
      </p:sp>
    </p:spTree>
    <p:extLst>
      <p:ext uri="{BB962C8B-B14F-4D97-AF65-F5344CB8AC3E}">
        <p14:creationId xmlns:p14="http://schemas.microsoft.com/office/powerpoint/2010/main" val="258354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02037-80E1-4E28-9E0A-1843638482FD}" type="datetimeFigureOut">
              <a:rPr lang="sv-SE" smtClean="0"/>
              <a:t>2022-09-21</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1B1FC-4C92-41E0-AB71-514D03570111}" type="slidenum">
              <a:rPr lang="sv-SE" smtClean="0"/>
              <a:t>‹#›</a:t>
            </a:fld>
            <a:endParaRPr lang="sv-SE"/>
          </a:p>
        </p:txBody>
      </p:sp>
    </p:spTree>
    <p:extLst>
      <p:ext uri="{BB962C8B-B14F-4D97-AF65-F5344CB8AC3E}">
        <p14:creationId xmlns:p14="http://schemas.microsoft.com/office/powerpoint/2010/main" val="42940193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file:///C:\Users\MikaelGustafsson\OneDrive%20-%20AMEAHCON%20AB\Skrivbordet\Bryn&#228;s%20IF\201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file:///C:\Users\MikaelGustafsson\OneDrive%20-%20AMEAHCON%20AB\Skrivbordet\Bryn&#228;s%20IF\201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2FB1A4AA-FC10-0E18-DB58-D183020F65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Rubrik 1">
            <a:extLst>
              <a:ext uri="{FF2B5EF4-FFF2-40B4-BE49-F238E27FC236}">
                <a16:creationId xmlns:a16="http://schemas.microsoft.com/office/drawing/2014/main" id="{02A09A10-4BC0-E5CC-5E65-30B0EEBFECCE}"/>
              </a:ext>
            </a:extLst>
          </p:cNvPr>
          <p:cNvSpPr>
            <a:spLocks noGrp="1"/>
          </p:cNvSpPr>
          <p:nvPr>
            <p:ph type="title"/>
          </p:nvPr>
        </p:nvSpPr>
        <p:spPr>
          <a:xfrm>
            <a:off x="838200" y="56147"/>
            <a:ext cx="10515600" cy="1325563"/>
          </a:xfrm>
        </p:spPr>
        <p:txBody>
          <a:bodyPr/>
          <a:lstStyle/>
          <a:p>
            <a:pPr algn="ctr"/>
            <a:r>
              <a:rPr lang="sv-SE" dirty="0"/>
              <a:t>Brynäs IF-U10</a:t>
            </a:r>
            <a:br>
              <a:rPr lang="sv-SE" dirty="0"/>
            </a:br>
            <a:r>
              <a:rPr lang="sv-SE" dirty="0"/>
              <a:t>Säsongen 2022/23</a:t>
            </a:r>
          </a:p>
        </p:txBody>
      </p:sp>
    </p:spTree>
    <p:extLst>
      <p:ext uri="{BB962C8B-B14F-4D97-AF65-F5344CB8AC3E}">
        <p14:creationId xmlns:p14="http://schemas.microsoft.com/office/powerpoint/2010/main" val="262689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D0FFD1-EC70-209A-F733-F433A2176792}"/>
              </a:ext>
            </a:extLst>
          </p:cNvPr>
          <p:cNvSpPr>
            <a:spLocks noGrp="1"/>
          </p:cNvSpPr>
          <p:nvPr>
            <p:ph type="title"/>
          </p:nvPr>
        </p:nvSpPr>
        <p:spPr>
          <a:xfrm>
            <a:off x="719890" y="-260351"/>
            <a:ext cx="10515600" cy="1325563"/>
          </a:xfrm>
        </p:spPr>
        <p:txBody>
          <a:bodyPr/>
          <a:lstStyle/>
          <a:p>
            <a:pPr algn="ctr"/>
            <a:r>
              <a:rPr lang="sv-SE" dirty="0"/>
              <a:t>AGENDA</a:t>
            </a:r>
          </a:p>
        </p:txBody>
      </p:sp>
      <p:sp>
        <p:nvSpPr>
          <p:cNvPr id="3" name="Platshållare för innehåll 2">
            <a:extLst>
              <a:ext uri="{FF2B5EF4-FFF2-40B4-BE49-F238E27FC236}">
                <a16:creationId xmlns:a16="http://schemas.microsoft.com/office/drawing/2014/main" id="{47C9A98C-A65E-FB8F-4107-88237A7BAC16}"/>
              </a:ext>
            </a:extLst>
          </p:cNvPr>
          <p:cNvSpPr>
            <a:spLocks noGrp="1"/>
          </p:cNvSpPr>
          <p:nvPr>
            <p:ph idx="1"/>
          </p:nvPr>
        </p:nvSpPr>
        <p:spPr>
          <a:xfrm>
            <a:off x="235115" y="270794"/>
            <a:ext cx="9460833" cy="6316412"/>
          </a:xfrm>
        </p:spPr>
        <p:txBody>
          <a:bodyPr>
            <a:normAutofit lnSpcReduction="10000"/>
          </a:bodyPr>
          <a:lstStyle/>
          <a:p>
            <a:pPr marL="0" indent="0">
              <a:buNone/>
            </a:pPr>
            <a:endParaRPr lang="sv-SE" dirty="0"/>
          </a:p>
          <a:p>
            <a:r>
              <a:rPr lang="sv-SE" sz="2400" dirty="0"/>
              <a:t>Presentation ledarna U10</a:t>
            </a:r>
          </a:p>
          <a:p>
            <a:r>
              <a:rPr lang="sv-SE" sz="2400" dirty="0"/>
              <a:t>Presentation Henrik Glaas Ungdomsansvarig Brynäs IF</a:t>
            </a:r>
          </a:p>
          <a:p>
            <a:pPr marL="0" indent="0">
              <a:buNone/>
            </a:pPr>
            <a:r>
              <a:rPr lang="sv-SE" sz="2400" dirty="0"/>
              <a:t>   Tel: 0702-037463, Mail: henrik.glaas@brynas.se</a:t>
            </a:r>
          </a:p>
          <a:p>
            <a:r>
              <a:rPr lang="sv-SE" sz="2400" dirty="0"/>
              <a:t>Brynäsvallen- Förråd, slipning, material(Hockeybyxor Brynäs ungdom. kläder Intersport) och utrustningen</a:t>
            </a:r>
          </a:p>
          <a:p>
            <a:r>
              <a:rPr lang="sv-SE" sz="2400" dirty="0"/>
              <a:t>Träningar- tider och utveckling</a:t>
            </a:r>
          </a:p>
          <a:p>
            <a:r>
              <a:rPr lang="sv-SE" sz="2400" dirty="0"/>
              <a:t>Matcher- Genomgång matchmodell och sekretariatet vid hemmamatch</a:t>
            </a:r>
          </a:p>
          <a:p>
            <a:r>
              <a:rPr lang="sv-SE" sz="2400" dirty="0"/>
              <a:t>Bistro/kiosk- ”schema och rutin”</a:t>
            </a:r>
          </a:p>
          <a:p>
            <a:r>
              <a:rPr lang="sv-SE" sz="2400" dirty="0"/>
              <a:t>50/50-lotter - ”schema och rutin” </a:t>
            </a:r>
            <a:r>
              <a:rPr lang="sv-SE" sz="2400" dirty="0">
                <a:hlinkClick r:id="rId2" action="ppaction://hlinkfile"/>
              </a:rPr>
              <a:t>länk</a:t>
            </a:r>
            <a:endParaRPr lang="sv-SE" sz="2400" dirty="0"/>
          </a:p>
          <a:p>
            <a:r>
              <a:rPr lang="sv-SE" sz="2400" dirty="0"/>
              <a:t>Lagkassan(10 000kr för Bistro och 50/50) </a:t>
            </a:r>
          </a:p>
          <a:p>
            <a:r>
              <a:rPr lang="sv-SE" sz="2400" dirty="0"/>
              <a:t>Sponsring</a:t>
            </a:r>
          </a:p>
          <a:p>
            <a:r>
              <a:rPr lang="sv-SE" sz="2400" dirty="0" err="1"/>
              <a:t>Instagram</a:t>
            </a:r>
            <a:endParaRPr lang="sv-SE" sz="2400" dirty="0"/>
          </a:p>
          <a:p>
            <a:r>
              <a:rPr lang="sv-SE" sz="2400" dirty="0"/>
              <a:t>Laget.se</a:t>
            </a:r>
          </a:p>
          <a:p>
            <a:r>
              <a:rPr lang="sv-SE" sz="2400" dirty="0"/>
              <a:t>Övrigt   </a:t>
            </a:r>
          </a:p>
        </p:txBody>
      </p:sp>
      <p:sp>
        <p:nvSpPr>
          <p:cNvPr id="4" name="Platshållare för innehåll 2">
            <a:extLst>
              <a:ext uri="{FF2B5EF4-FFF2-40B4-BE49-F238E27FC236}">
                <a16:creationId xmlns:a16="http://schemas.microsoft.com/office/drawing/2014/main" id="{89601BC2-C2B5-003F-BFD5-7C58C362D41E}"/>
              </a:ext>
            </a:extLst>
          </p:cNvPr>
          <p:cNvSpPr txBox="1">
            <a:spLocks/>
          </p:cNvSpPr>
          <p:nvPr/>
        </p:nvSpPr>
        <p:spPr>
          <a:xfrm>
            <a:off x="5815262" y="1772568"/>
            <a:ext cx="5943600" cy="4387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384441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D0FFD1-EC70-209A-F733-F433A2176792}"/>
              </a:ext>
            </a:extLst>
          </p:cNvPr>
          <p:cNvSpPr>
            <a:spLocks noGrp="1"/>
          </p:cNvSpPr>
          <p:nvPr>
            <p:ph type="title"/>
          </p:nvPr>
        </p:nvSpPr>
        <p:spPr/>
        <p:txBody>
          <a:bodyPr/>
          <a:lstStyle/>
          <a:p>
            <a:pPr algn="ctr"/>
            <a:r>
              <a:rPr lang="sv-SE" dirty="0"/>
              <a:t>Träningar- tider och utveckling</a:t>
            </a:r>
          </a:p>
        </p:txBody>
      </p:sp>
      <p:sp>
        <p:nvSpPr>
          <p:cNvPr id="3" name="Platshållare för innehåll 2">
            <a:extLst>
              <a:ext uri="{FF2B5EF4-FFF2-40B4-BE49-F238E27FC236}">
                <a16:creationId xmlns:a16="http://schemas.microsoft.com/office/drawing/2014/main" id="{47C9A98C-A65E-FB8F-4107-88237A7BAC16}"/>
              </a:ext>
            </a:extLst>
          </p:cNvPr>
          <p:cNvSpPr>
            <a:spLocks noGrp="1"/>
          </p:cNvSpPr>
          <p:nvPr>
            <p:ph idx="1"/>
          </p:nvPr>
        </p:nvSpPr>
        <p:spPr/>
        <p:txBody>
          <a:bodyPr>
            <a:normAutofit/>
          </a:bodyPr>
          <a:lstStyle/>
          <a:p>
            <a:pPr marL="0" indent="0">
              <a:buNone/>
            </a:pPr>
            <a:endParaRPr lang="sv-SE" dirty="0"/>
          </a:p>
          <a:p>
            <a:r>
              <a:rPr lang="sv-SE" dirty="0"/>
              <a:t>U10 kommer träna måndagar och onsdagar 16.00 på Brynäsvallen.</a:t>
            </a:r>
          </a:p>
          <a:p>
            <a:r>
              <a:rPr lang="sv-SE" dirty="0"/>
              <a:t>Samträning med U11 kommer ske på måndagar. Samträning med annat lag kan även bli aktuellt på onsdagar. </a:t>
            </a:r>
          </a:p>
          <a:p>
            <a:r>
              <a:rPr lang="sv-SE" dirty="0"/>
              <a:t>Sms-grupp för samåkning</a:t>
            </a:r>
          </a:p>
          <a:p>
            <a:r>
              <a:rPr lang="sv-SE" dirty="0"/>
              <a:t>Utveckling och ledarutbildning</a:t>
            </a:r>
          </a:p>
          <a:p>
            <a:r>
              <a:rPr lang="sv-SE" dirty="0"/>
              <a:t>Alla istider på Brynäsvallen finns i </a:t>
            </a:r>
            <a:r>
              <a:rPr lang="sv-SE" dirty="0" err="1"/>
              <a:t>appen</a:t>
            </a:r>
            <a:r>
              <a:rPr lang="sv-SE" dirty="0"/>
              <a:t> ISTIDEN from denna säsong.</a:t>
            </a:r>
          </a:p>
          <a:p>
            <a:endParaRPr lang="sv-SE" dirty="0"/>
          </a:p>
        </p:txBody>
      </p:sp>
    </p:spTree>
    <p:extLst>
      <p:ext uri="{BB962C8B-B14F-4D97-AF65-F5344CB8AC3E}">
        <p14:creationId xmlns:p14="http://schemas.microsoft.com/office/powerpoint/2010/main" val="362158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04D0FFD1-EC70-209A-F733-F433A2176792}"/>
              </a:ext>
            </a:extLst>
          </p:cNvPr>
          <p:cNvSpPr>
            <a:spLocks noGrp="1"/>
          </p:cNvSpPr>
          <p:nvPr>
            <p:ph type="title"/>
          </p:nvPr>
        </p:nvSpPr>
        <p:spPr>
          <a:xfrm>
            <a:off x="833002" y="448253"/>
            <a:ext cx="10520702" cy="1325563"/>
          </a:xfrm>
        </p:spPr>
        <p:txBody>
          <a:bodyPr>
            <a:normAutofit/>
          </a:bodyPr>
          <a:lstStyle/>
          <a:p>
            <a:r>
              <a:rPr lang="sv-SE" dirty="0"/>
              <a:t>Matcher:</a:t>
            </a:r>
          </a:p>
        </p:txBody>
      </p:sp>
      <p:sp>
        <p:nvSpPr>
          <p:cNvPr id="3" name="Platshållare för innehåll 2">
            <a:extLst>
              <a:ext uri="{FF2B5EF4-FFF2-40B4-BE49-F238E27FC236}">
                <a16:creationId xmlns:a16="http://schemas.microsoft.com/office/drawing/2014/main" id="{47C9A98C-A65E-FB8F-4107-88237A7BAC16}"/>
              </a:ext>
            </a:extLst>
          </p:cNvPr>
          <p:cNvSpPr>
            <a:spLocks noGrp="1"/>
          </p:cNvSpPr>
          <p:nvPr>
            <p:ph idx="1"/>
          </p:nvPr>
        </p:nvSpPr>
        <p:spPr>
          <a:xfrm>
            <a:off x="621631" y="1518927"/>
            <a:ext cx="4936067" cy="3985155"/>
          </a:xfrm>
        </p:spPr>
        <p:txBody>
          <a:bodyPr>
            <a:normAutofit fontScale="92500"/>
          </a:bodyPr>
          <a:lstStyle/>
          <a:p>
            <a:pPr marL="0" indent="0">
              <a:buNone/>
            </a:pPr>
            <a:endParaRPr lang="sv-SE" sz="2000" dirty="0"/>
          </a:p>
          <a:p>
            <a:r>
              <a:rPr lang="sv-SE" sz="2000" dirty="0"/>
              <a:t>Genomgång matchmodell</a:t>
            </a:r>
          </a:p>
          <a:p>
            <a:pPr marL="0" indent="0">
              <a:buNone/>
            </a:pPr>
            <a:r>
              <a:rPr lang="sv-SE" sz="2000" dirty="0"/>
              <a:t>   3 mot 3 plus målvakt, Blå puckar, Dispens</a:t>
            </a:r>
          </a:p>
          <a:p>
            <a:r>
              <a:rPr lang="sv-SE" sz="2000" dirty="0"/>
              <a:t>Sekretariatet vid hemmamatch(klocka, speaker, m.m.)</a:t>
            </a:r>
          </a:p>
          <a:p>
            <a:r>
              <a:rPr lang="sv-SE" sz="2000" dirty="0"/>
              <a:t>U10 kommer spela sina hemmamatcher på lördagar 11.50 på Brynäsvallen, någon enstaka hemmamatch kan det bli annan matchtid.</a:t>
            </a:r>
          </a:p>
          <a:p>
            <a:r>
              <a:rPr lang="sv-SE" sz="2000" dirty="0"/>
              <a:t>Möjligheten att spela med U11 kommer också finnas. Dom spelar sina matcher söndagar. </a:t>
            </a:r>
          </a:p>
          <a:p>
            <a:r>
              <a:rPr lang="sv-SE" sz="2000" dirty="0"/>
              <a:t>Cuper och träningsmatch</a:t>
            </a:r>
          </a:p>
          <a:p>
            <a:endParaRPr lang="sv-SE" sz="2000" dirty="0"/>
          </a:p>
        </p:txBody>
      </p:sp>
      <p:pic>
        <p:nvPicPr>
          <p:cNvPr id="4" name="Bildobjekt 3">
            <a:extLst>
              <a:ext uri="{FF2B5EF4-FFF2-40B4-BE49-F238E27FC236}">
                <a16:creationId xmlns:a16="http://schemas.microsoft.com/office/drawing/2014/main" id="{4CD306EF-7CFD-EAA6-242A-A341A3D1EBD9}"/>
              </a:ext>
            </a:extLst>
          </p:cNvPr>
          <p:cNvPicPr>
            <a:picLocks noChangeAspect="1"/>
          </p:cNvPicPr>
          <p:nvPr/>
        </p:nvPicPr>
        <p:blipFill>
          <a:blip r:embed="rId2"/>
          <a:stretch>
            <a:fillRect/>
          </a:stretch>
        </p:blipFill>
        <p:spPr>
          <a:xfrm>
            <a:off x="5864804" y="1111034"/>
            <a:ext cx="5911656" cy="4138158"/>
          </a:xfrm>
          <a:prstGeom prst="rect">
            <a:avLst/>
          </a:prstGeom>
        </p:spPr>
      </p:pic>
    </p:spTree>
    <p:extLst>
      <p:ext uri="{BB962C8B-B14F-4D97-AF65-F5344CB8AC3E}">
        <p14:creationId xmlns:p14="http://schemas.microsoft.com/office/powerpoint/2010/main" val="423192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3999" y="0"/>
            <a:ext cx="9689433" cy="2018047"/>
          </a:xfrm>
        </p:spPr>
        <p:txBody>
          <a:bodyPr>
            <a:normAutofit/>
          </a:bodyPr>
          <a:lstStyle/>
          <a:p>
            <a:r>
              <a:rPr lang="sv-SE" sz="4400" dirty="0"/>
              <a:t>Bistro/kiosk </a:t>
            </a:r>
            <a:br>
              <a:rPr lang="sv-SE" sz="4400" dirty="0"/>
            </a:br>
            <a:r>
              <a:rPr lang="sv-SE" sz="4400" dirty="0"/>
              <a:t>”schema och rutin”</a:t>
            </a:r>
          </a:p>
        </p:txBody>
      </p:sp>
      <p:sp>
        <p:nvSpPr>
          <p:cNvPr id="3" name="Underrubrik 2"/>
          <p:cNvSpPr>
            <a:spLocks noGrp="1"/>
          </p:cNvSpPr>
          <p:nvPr>
            <p:ph type="subTitle" idx="1"/>
          </p:nvPr>
        </p:nvSpPr>
        <p:spPr>
          <a:xfrm>
            <a:off x="705852" y="2018047"/>
            <a:ext cx="10323096" cy="4050046"/>
          </a:xfrm>
        </p:spPr>
        <p:txBody>
          <a:bodyPr>
            <a:normAutofit fontScale="55000" lnSpcReduction="20000"/>
          </a:bodyPr>
          <a:lstStyle/>
          <a:p>
            <a:pPr algn="l"/>
            <a:r>
              <a:rPr lang="sv-SE" sz="3500" b="1" dirty="0"/>
              <a:t>Bistro</a:t>
            </a:r>
          </a:p>
          <a:p>
            <a:pPr marL="457200" indent="-457200" algn="l">
              <a:buFont typeface="Arial" panose="020B0604020202020204" pitchFamily="34" charset="0"/>
              <a:buChar char="•"/>
            </a:pPr>
            <a:r>
              <a:rPr lang="sv-SE" sz="3500" dirty="0"/>
              <a:t>Två personer arbetar i Bistron.</a:t>
            </a:r>
          </a:p>
          <a:p>
            <a:pPr marL="457200" indent="-457200" algn="l">
              <a:buFont typeface="Arial" panose="020B0604020202020204" pitchFamily="34" charset="0"/>
              <a:buChar char="•"/>
            </a:pPr>
            <a:r>
              <a:rPr lang="sv-SE" sz="3500" dirty="0"/>
              <a:t>Start 1 timme och 45 minuter innan matchstart och slutar efter städning i Bistron. ( ca mitten av 3:e period) </a:t>
            </a:r>
          </a:p>
          <a:p>
            <a:pPr marL="457200" indent="-457200" algn="l">
              <a:buFont typeface="Arial" panose="020B0604020202020204" pitchFamily="34" charset="0"/>
              <a:buChar char="•"/>
            </a:pPr>
            <a:r>
              <a:rPr lang="sv-SE" sz="3500" dirty="0"/>
              <a:t>Du skall ha hela enfärgade byxor, uppsatt långt hår, tröja får du på plats. Mobiltelefonen stannar i fickan. </a:t>
            </a:r>
          </a:p>
          <a:p>
            <a:pPr marL="457200" indent="-457200" algn="l">
              <a:buFont typeface="Arial" panose="020B0604020202020204" pitchFamily="34" charset="0"/>
              <a:buChar char="•"/>
            </a:pPr>
            <a:r>
              <a:rPr lang="sv-SE" sz="3500" dirty="0"/>
              <a:t>Mat- Tacobuffé i periodpaus</a:t>
            </a:r>
          </a:p>
          <a:p>
            <a:pPr marL="457200" indent="-457200" algn="l">
              <a:buFont typeface="Arial" panose="020B0604020202020204" pitchFamily="34" charset="0"/>
              <a:buChar char="•"/>
            </a:pPr>
            <a:r>
              <a:rPr lang="sv-SE" sz="3500" dirty="0"/>
              <a:t>Här arbetar du tillsammans med Bistropersonalen med olika arbetsuppgifter som duka av och torka bord, tömma sopor, fylla på läskkylar, hjälpa till vid tacobuffén och kassatjänst.</a:t>
            </a:r>
          </a:p>
          <a:p>
            <a:pPr marL="457200" indent="-457200" algn="l">
              <a:buFont typeface="Arial" panose="020B0604020202020204" pitchFamily="34" charset="0"/>
              <a:buChar char="•"/>
            </a:pPr>
            <a:r>
              <a:rPr lang="sv-SE" sz="3500" dirty="0"/>
              <a:t>Vi i Brynäs Ungdom har en ansvarig för kioskerna/bistron. Hon heter Anita Kempe och är på plats vid varje match för att hjälpa er. Det är henne ni kontaktar om ni har några funderingar eller vill ”köpa” er fri för 400kr/tillfälle från ert åtagande. </a:t>
            </a:r>
          </a:p>
          <a:p>
            <a:pPr marL="457200" indent="-457200" algn="l">
              <a:buFont typeface="Arial" panose="020B0604020202020204" pitchFamily="34" charset="0"/>
              <a:buChar char="•"/>
            </a:pPr>
            <a:endParaRPr lang="sv-SE" sz="3500" dirty="0"/>
          </a:p>
          <a:p>
            <a:pPr algn="l"/>
            <a:r>
              <a:rPr lang="sv-SE" sz="3500" b="1" dirty="0"/>
              <a:t>Anita Kempe, </a:t>
            </a:r>
            <a:r>
              <a:rPr lang="sv-SE" sz="3500" b="1" dirty="0" err="1"/>
              <a:t>tel</a:t>
            </a:r>
            <a:r>
              <a:rPr lang="sv-SE" sz="3500" b="1" dirty="0"/>
              <a:t>: 0702-72 51 61</a:t>
            </a:r>
          </a:p>
          <a:p>
            <a:endParaRPr lang="sv-SE" dirty="0"/>
          </a:p>
        </p:txBody>
      </p:sp>
    </p:spTree>
    <p:extLst>
      <p:ext uri="{BB962C8B-B14F-4D97-AF65-F5344CB8AC3E}">
        <p14:creationId xmlns:p14="http://schemas.microsoft.com/office/powerpoint/2010/main" val="72170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D0FFD1-EC70-209A-F733-F433A2176792}"/>
              </a:ext>
            </a:extLst>
          </p:cNvPr>
          <p:cNvSpPr>
            <a:spLocks noGrp="1"/>
          </p:cNvSpPr>
          <p:nvPr>
            <p:ph type="title"/>
          </p:nvPr>
        </p:nvSpPr>
        <p:spPr>
          <a:xfrm>
            <a:off x="719890" y="-260351"/>
            <a:ext cx="10515600" cy="1325563"/>
          </a:xfrm>
        </p:spPr>
        <p:txBody>
          <a:bodyPr/>
          <a:lstStyle/>
          <a:p>
            <a:pPr algn="ctr"/>
            <a:r>
              <a:rPr lang="sv-SE" dirty="0"/>
              <a:t>AGENDA</a:t>
            </a:r>
          </a:p>
        </p:txBody>
      </p:sp>
      <p:sp>
        <p:nvSpPr>
          <p:cNvPr id="3" name="Platshållare för innehåll 2">
            <a:extLst>
              <a:ext uri="{FF2B5EF4-FFF2-40B4-BE49-F238E27FC236}">
                <a16:creationId xmlns:a16="http://schemas.microsoft.com/office/drawing/2014/main" id="{47C9A98C-A65E-FB8F-4107-88237A7BAC16}"/>
              </a:ext>
            </a:extLst>
          </p:cNvPr>
          <p:cNvSpPr>
            <a:spLocks noGrp="1"/>
          </p:cNvSpPr>
          <p:nvPr>
            <p:ph idx="1"/>
          </p:nvPr>
        </p:nvSpPr>
        <p:spPr>
          <a:xfrm>
            <a:off x="235115" y="270794"/>
            <a:ext cx="9460833" cy="6316412"/>
          </a:xfrm>
        </p:spPr>
        <p:txBody>
          <a:bodyPr>
            <a:normAutofit/>
          </a:bodyPr>
          <a:lstStyle/>
          <a:p>
            <a:pPr marL="0" indent="0">
              <a:buNone/>
            </a:pPr>
            <a:endParaRPr lang="sv-SE" dirty="0"/>
          </a:p>
          <a:p>
            <a:r>
              <a:rPr lang="sv-SE" sz="2400" dirty="0"/>
              <a:t>50/50-lotter - ”schema och rutin” </a:t>
            </a:r>
            <a:r>
              <a:rPr lang="sv-SE" sz="2400" dirty="0">
                <a:hlinkClick r:id="rId2" action="ppaction://hlinkfile"/>
              </a:rPr>
              <a:t>länk</a:t>
            </a:r>
            <a:endParaRPr lang="sv-SE" sz="2400" dirty="0"/>
          </a:p>
          <a:p>
            <a:r>
              <a:rPr lang="sv-SE" sz="2400" dirty="0"/>
              <a:t>Lagkassan(10 000kr för Bistro och 50/50) </a:t>
            </a:r>
          </a:p>
          <a:p>
            <a:r>
              <a:rPr lang="sv-SE" sz="2400" dirty="0"/>
              <a:t>Sponsring</a:t>
            </a:r>
          </a:p>
          <a:p>
            <a:r>
              <a:rPr lang="sv-SE" sz="2400" dirty="0" err="1"/>
              <a:t>Instagram</a:t>
            </a:r>
            <a:endParaRPr lang="sv-SE" sz="2400" dirty="0"/>
          </a:p>
          <a:p>
            <a:r>
              <a:rPr lang="sv-SE" sz="2400" dirty="0"/>
              <a:t>Laget.se</a:t>
            </a:r>
          </a:p>
          <a:p>
            <a:r>
              <a:rPr lang="sv-SE" sz="2400" dirty="0"/>
              <a:t>Övrigt   </a:t>
            </a:r>
          </a:p>
        </p:txBody>
      </p:sp>
      <p:sp>
        <p:nvSpPr>
          <p:cNvPr id="4" name="Platshållare för innehåll 2">
            <a:extLst>
              <a:ext uri="{FF2B5EF4-FFF2-40B4-BE49-F238E27FC236}">
                <a16:creationId xmlns:a16="http://schemas.microsoft.com/office/drawing/2014/main" id="{89601BC2-C2B5-003F-BFD5-7C58C362D41E}"/>
              </a:ext>
            </a:extLst>
          </p:cNvPr>
          <p:cNvSpPr txBox="1">
            <a:spLocks/>
          </p:cNvSpPr>
          <p:nvPr/>
        </p:nvSpPr>
        <p:spPr>
          <a:xfrm>
            <a:off x="5815262" y="1772568"/>
            <a:ext cx="5943600" cy="4387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124275615"/>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911</TotalTime>
  <Words>384</Words>
  <Application>Microsoft Office PowerPoint</Application>
  <PresentationFormat>Bredbild</PresentationFormat>
  <Paragraphs>49</Paragraphs>
  <Slides>6</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Calibri Light</vt:lpstr>
      <vt:lpstr>Office Theme</vt:lpstr>
      <vt:lpstr>Brynäs IF-U10 Säsongen 2022/23</vt:lpstr>
      <vt:lpstr>AGENDA</vt:lpstr>
      <vt:lpstr>Träningar- tider och utveckling</vt:lpstr>
      <vt:lpstr>Matcher:</vt:lpstr>
      <vt:lpstr>Bistro/kiosk  ”schema och rutin”</vt:lpstr>
      <vt:lpstr>AGENDA</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U10 Bistro och 50/50-lotter</dc:title>
  <dc:creator>Gustafsson Mikael, IVösj1 Konsult</dc:creator>
  <cp:lastModifiedBy>Mikael Gustafsson</cp:lastModifiedBy>
  <cp:revision>3</cp:revision>
  <dcterms:created xsi:type="dcterms:W3CDTF">2022-09-21T08:11:13Z</dcterms:created>
  <dcterms:modified xsi:type="dcterms:W3CDTF">2022-09-22T05:27:02Z</dcterms:modified>
</cp:coreProperties>
</file>