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8" r:id="rId3"/>
    <p:sldId id="257" r:id="rId4"/>
    <p:sldId id="265" r:id="rId5"/>
    <p:sldId id="261" r:id="rId6"/>
    <p:sldId id="259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170521-10AD-48C0-97A8-7F5E7D55AD68}" v="8" dt="2024-09-09T21:09:03.3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2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microsoft.com/office/2016/11/relationships/changesInfo" Target="changesInfos/changesInfo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kael Gustafsson" userId="852ada1f-7bc8-4941-87cd-7c604beac816" providerId="ADAL" clId="{8C170521-10AD-48C0-97A8-7F5E7D55AD68}"/>
    <pc:docChg chg="custSel modSld">
      <pc:chgData name="Mikael Gustafsson" userId="852ada1f-7bc8-4941-87cd-7c604beac816" providerId="ADAL" clId="{8C170521-10AD-48C0-97A8-7F5E7D55AD68}" dt="2024-09-09T21:09:28.248" v="51" actId="20577"/>
      <pc:docMkLst>
        <pc:docMk/>
      </pc:docMkLst>
      <pc:sldChg chg="modSp mod">
        <pc:chgData name="Mikael Gustafsson" userId="852ada1f-7bc8-4941-87cd-7c604beac816" providerId="ADAL" clId="{8C170521-10AD-48C0-97A8-7F5E7D55AD68}" dt="2024-09-09T21:07:51.404" v="42" actId="313"/>
        <pc:sldMkLst>
          <pc:docMk/>
          <pc:sldMk cId="3086163125" sldId="257"/>
        </pc:sldMkLst>
        <pc:spChg chg="mod">
          <ac:chgData name="Mikael Gustafsson" userId="852ada1f-7bc8-4941-87cd-7c604beac816" providerId="ADAL" clId="{8C170521-10AD-48C0-97A8-7F5E7D55AD68}" dt="2024-09-09T21:07:51.404" v="42" actId="313"/>
          <ac:spMkLst>
            <pc:docMk/>
            <pc:sldMk cId="3086163125" sldId="257"/>
            <ac:spMk id="4" creationId="{C71E588E-B393-E68F-FA62-A3E51C045629}"/>
          </ac:spMkLst>
        </pc:spChg>
      </pc:sldChg>
      <pc:sldChg chg="modSp mod">
        <pc:chgData name="Mikael Gustafsson" userId="852ada1f-7bc8-4941-87cd-7c604beac816" providerId="ADAL" clId="{8C170521-10AD-48C0-97A8-7F5E7D55AD68}" dt="2024-09-09T21:06:56.219" v="41" actId="1076"/>
        <pc:sldMkLst>
          <pc:docMk/>
          <pc:sldMk cId="2626892157" sldId="258"/>
        </pc:sldMkLst>
        <pc:spChg chg="mod">
          <ac:chgData name="Mikael Gustafsson" userId="852ada1f-7bc8-4941-87cd-7c604beac816" providerId="ADAL" clId="{8C170521-10AD-48C0-97A8-7F5E7D55AD68}" dt="2024-09-09T21:06:56.219" v="41" actId="1076"/>
          <ac:spMkLst>
            <pc:docMk/>
            <pc:sldMk cId="2626892157" sldId="258"/>
            <ac:spMk id="6" creationId="{02A09A10-4BC0-E5CC-5E65-30B0EEBFECCE}"/>
          </ac:spMkLst>
        </pc:spChg>
      </pc:sldChg>
      <pc:sldChg chg="modSp mod">
        <pc:chgData name="Mikael Gustafsson" userId="852ada1f-7bc8-4941-87cd-7c604beac816" providerId="ADAL" clId="{8C170521-10AD-48C0-97A8-7F5E7D55AD68}" dt="2024-09-09T21:08:25.820" v="48" actId="20577"/>
        <pc:sldMkLst>
          <pc:docMk/>
          <pc:sldMk cId="2776812104" sldId="259"/>
        </pc:sldMkLst>
        <pc:spChg chg="mod">
          <ac:chgData name="Mikael Gustafsson" userId="852ada1f-7bc8-4941-87cd-7c604beac816" providerId="ADAL" clId="{8C170521-10AD-48C0-97A8-7F5E7D55AD68}" dt="2024-09-09T21:08:25.820" v="48" actId="20577"/>
          <ac:spMkLst>
            <pc:docMk/>
            <pc:sldMk cId="2776812104" sldId="259"/>
            <ac:spMk id="4" creationId="{C71E588E-B393-E68F-FA62-A3E51C045629}"/>
          </ac:spMkLst>
        </pc:spChg>
      </pc:sldChg>
      <pc:sldChg chg="modSp mod">
        <pc:chgData name="Mikael Gustafsson" userId="852ada1f-7bc8-4941-87cd-7c604beac816" providerId="ADAL" clId="{8C170521-10AD-48C0-97A8-7F5E7D55AD68}" dt="2024-09-09T21:09:28.248" v="51" actId="20577"/>
        <pc:sldMkLst>
          <pc:docMk/>
          <pc:sldMk cId="2907605322" sldId="262"/>
        </pc:sldMkLst>
        <pc:spChg chg="mod">
          <ac:chgData name="Mikael Gustafsson" userId="852ada1f-7bc8-4941-87cd-7c604beac816" providerId="ADAL" clId="{8C170521-10AD-48C0-97A8-7F5E7D55AD68}" dt="2024-09-09T21:09:28.248" v="51" actId="20577"/>
          <ac:spMkLst>
            <pc:docMk/>
            <pc:sldMk cId="2907605322" sldId="262"/>
            <ac:spMk id="4" creationId="{C71E588E-B393-E68F-FA62-A3E51C045629}"/>
          </ac:spMkLst>
        </pc:spChg>
      </pc:sldChg>
      <pc:sldChg chg="modSp mod">
        <pc:chgData name="Mikael Gustafsson" userId="852ada1f-7bc8-4941-87cd-7c604beac816" providerId="ADAL" clId="{8C170521-10AD-48C0-97A8-7F5E7D55AD68}" dt="2024-09-09T21:09:00.932" v="49" actId="313"/>
        <pc:sldMkLst>
          <pc:docMk/>
          <pc:sldMk cId="1247785588" sldId="264"/>
        </pc:sldMkLst>
        <pc:spChg chg="mod">
          <ac:chgData name="Mikael Gustafsson" userId="852ada1f-7bc8-4941-87cd-7c604beac816" providerId="ADAL" clId="{8C170521-10AD-48C0-97A8-7F5E7D55AD68}" dt="2024-09-09T21:09:00.932" v="49" actId="313"/>
          <ac:spMkLst>
            <pc:docMk/>
            <pc:sldMk cId="1247785588" sldId="264"/>
            <ac:spMk id="4" creationId="{C71E588E-B393-E68F-FA62-A3E51C04562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98935FC-F65C-8373-0E34-7A7662AA39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27573C8-EC95-FDCF-30A0-F174C56034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179C0B6-F189-DC81-1F81-9619F0DA3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5E093-8470-4730-A073-3DC83CFF3688}" type="datetimeFigureOut">
              <a:rPr lang="sv-SE" smtClean="0"/>
              <a:t>2024-09-09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DD2B5DC-272F-F15F-4C2E-C31B00A8D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4C36DF2-B4D5-46B0-85B6-F090657F5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E19CA-07A1-41DD-9039-73B72FA8EBFB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69695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EC96ED0-A309-D3A7-CB98-526869005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557263FF-855D-5315-A8B7-7852B249EA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85D848D-C9D9-F3FA-77A2-3F37E3B10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5E093-8470-4730-A073-3DC83CFF3688}" type="datetimeFigureOut">
              <a:rPr lang="sv-SE" smtClean="0"/>
              <a:t>2024-09-09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8487158-ACD5-7DBB-B928-D7AADF7A7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CA520DC-D226-4B9B-B5C5-119221925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E19CA-07A1-41DD-9039-73B72FA8EBFB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5063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6DEC7661-FBF6-9A2D-13D4-78AED017FE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99EF5A25-95BC-7857-7C55-7D2BFDDBE6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4E1144E-6A7B-1CB8-53A1-2E89D46FF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5E093-8470-4730-A073-3DC83CFF3688}" type="datetimeFigureOut">
              <a:rPr lang="sv-SE" smtClean="0"/>
              <a:t>2024-09-09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1D08DA7-1F25-CDBB-E426-DEFDC42FB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4CBD786-9D6C-659A-21FF-0E35F2F43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E19CA-07A1-41DD-9039-73B72FA8EBFB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019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02037-80E1-4E28-9E0A-1843638482FD}" type="datetimeFigureOut">
              <a:rPr lang="sv-SE" smtClean="0"/>
              <a:t>2024-09-09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B1FC-4C92-41E0-AB71-514D03570111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164571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02037-80E1-4E28-9E0A-1843638482FD}" type="datetimeFigureOut">
              <a:rPr lang="sv-SE" smtClean="0"/>
              <a:t>2024-09-09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B1FC-4C92-41E0-AB71-514D03570111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786398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02037-80E1-4E28-9E0A-1843638482FD}" type="datetimeFigureOut">
              <a:rPr lang="sv-SE" smtClean="0"/>
              <a:t>2024-09-09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B1FC-4C92-41E0-AB71-514D03570111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19039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02037-80E1-4E28-9E0A-1843638482FD}" type="datetimeFigureOut">
              <a:rPr lang="sv-SE" smtClean="0"/>
              <a:t>2024-09-09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B1FC-4C92-41E0-AB71-514D03570111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69829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02037-80E1-4E28-9E0A-1843638482FD}" type="datetimeFigureOut">
              <a:rPr lang="sv-SE" smtClean="0"/>
              <a:t>2024-09-09</a:t>
            </a:fld>
            <a:endParaRPr lang="sv-S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B1FC-4C92-41E0-AB71-514D03570111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332410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02037-80E1-4E28-9E0A-1843638482FD}" type="datetimeFigureOut">
              <a:rPr lang="sv-SE" smtClean="0"/>
              <a:t>2024-09-09</a:t>
            </a:fld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B1FC-4C92-41E0-AB71-514D03570111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319464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02037-80E1-4E28-9E0A-1843638482FD}" type="datetimeFigureOut">
              <a:rPr lang="sv-SE" smtClean="0"/>
              <a:t>2024-09-09</a:t>
            </a:fld>
            <a:endParaRPr lang="sv-S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B1FC-4C92-41E0-AB71-514D03570111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744074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02037-80E1-4E28-9E0A-1843638482FD}" type="datetimeFigureOut">
              <a:rPr lang="sv-SE" smtClean="0"/>
              <a:t>2024-09-09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B1FC-4C92-41E0-AB71-514D03570111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32926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98988AD-4861-3CFD-528C-E20F45B37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B0761F7-E461-490B-B13E-B028B4E6AD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9DC34FA-5EBA-9DD9-84E9-DB5F462A0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5E093-8470-4730-A073-3DC83CFF3688}" type="datetimeFigureOut">
              <a:rPr lang="sv-SE" smtClean="0"/>
              <a:t>2024-09-09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9116F69-40AB-CE6B-3B5A-396B42B3A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942CCFC-E3A9-892C-576A-4500FCC5D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E19CA-07A1-41DD-9039-73B72FA8EBFB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434753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02037-80E1-4E28-9E0A-1843638482FD}" type="datetimeFigureOut">
              <a:rPr lang="sv-SE" smtClean="0"/>
              <a:t>2024-09-09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B1FC-4C92-41E0-AB71-514D03570111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597648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02037-80E1-4E28-9E0A-1843638482FD}" type="datetimeFigureOut">
              <a:rPr lang="sv-SE" smtClean="0"/>
              <a:t>2024-09-09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B1FC-4C92-41E0-AB71-514D03570111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807005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02037-80E1-4E28-9E0A-1843638482FD}" type="datetimeFigureOut">
              <a:rPr lang="sv-SE" smtClean="0"/>
              <a:t>2024-09-09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B1FC-4C92-41E0-AB71-514D03570111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32211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69CA3F7-B4A4-2F6F-72EA-65FFB8A23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661EDFE-AFBB-CDCA-AEE6-FFE13DF46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F26D37B-1F67-74DB-1417-73EAF23D3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5E093-8470-4730-A073-3DC83CFF3688}" type="datetimeFigureOut">
              <a:rPr lang="sv-SE" smtClean="0"/>
              <a:t>2024-09-09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71F9D6D-A3E4-7C1E-6928-A6061A76E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8DE10FE-4015-2B07-9BB0-DFB5E0C0A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E19CA-07A1-41DD-9039-73B72FA8EBFB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2073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A5B7F16-87F2-5650-0FB7-6DA847B98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64C6F8F-E18C-3F0C-4705-56EA03F6D8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6D56B9E-F604-CFEC-3094-D17C82E8AD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9458B53-CDC4-76B5-4103-955986546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5E093-8470-4730-A073-3DC83CFF3688}" type="datetimeFigureOut">
              <a:rPr lang="sv-SE" smtClean="0"/>
              <a:t>2024-09-09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ABC1EAA-FBDD-EF74-61B6-E2E479A5E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56B09F6-93E2-C966-8D13-DE167B19A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E19CA-07A1-41DD-9039-73B72FA8EBFB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25747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F0D7D43-ECF3-6601-C6AC-BDDB1A6F4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0225EDD-F568-2229-1E6D-897C4D9AD4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565566A-AB07-F728-9AE1-8C95633FD2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59EE3DF2-C70F-D925-4250-5291003E98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6D395B8B-C3A2-A4E6-F6B6-2028E9613B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573012F1-C2C1-942B-9176-C6F615A01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5E093-8470-4730-A073-3DC83CFF3688}" type="datetimeFigureOut">
              <a:rPr lang="sv-SE" smtClean="0"/>
              <a:t>2024-09-09</a:t>
            </a:fld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696AADB8-A9AD-3196-53A4-6DFE4C999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187E3697-3413-B33A-E950-108BCCAB0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E19CA-07A1-41DD-9039-73B72FA8EBFB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41891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1FD6E74-43BF-5195-1778-415BFBAFE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BFAE861-D721-DC97-D662-C50BF699B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5E093-8470-4730-A073-3DC83CFF3688}" type="datetimeFigureOut">
              <a:rPr lang="sv-SE" smtClean="0"/>
              <a:t>2024-09-09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ECFB0C4-F0EE-9ED9-0D43-A19F5CC57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7A78228-CD23-BA80-C719-367530DDD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E19CA-07A1-41DD-9039-73B72FA8EBFB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35885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D158A06-8EB4-F0B2-06C7-1BC666045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5E093-8470-4730-A073-3DC83CFF3688}" type="datetimeFigureOut">
              <a:rPr lang="sv-SE" smtClean="0"/>
              <a:t>2024-09-09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0177852-3FCC-34EF-A299-7D06BB71A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3CB29919-CD91-B972-559A-4DEFD6450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E19CA-07A1-41DD-9039-73B72FA8EBFB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75272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23273F2-73E5-DF39-6769-9F3020EC2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3D87012-A508-5E11-B6A7-B8CC20294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A42A662-6359-D078-8178-2468C87E4E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7B092FC-38ED-9363-8704-FB26B5153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5E093-8470-4730-A073-3DC83CFF3688}" type="datetimeFigureOut">
              <a:rPr lang="sv-SE" smtClean="0"/>
              <a:t>2024-09-09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0E2EC13-4E83-CE88-377D-AC9806D01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931A158-4111-2810-BCA6-3DC42B7E0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E19CA-07A1-41DD-9039-73B72FA8EBFB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00699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723648E-AF06-37DB-3394-87E37EE9F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87570A20-6574-0089-D7EC-7C41C3B80A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8B8796E-9B7D-80D1-8852-DBE3ABAD63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8DCE3FE-8541-EE73-D726-C0137060F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5E093-8470-4730-A073-3DC83CFF3688}" type="datetimeFigureOut">
              <a:rPr lang="sv-SE" smtClean="0"/>
              <a:t>2024-09-09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A444F9E-1A7A-411A-D0D2-1EA68C48C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807A2CF-03D1-4E17-394C-80007E4E9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E19CA-07A1-41DD-9039-73B72FA8EBFB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44833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8858136-03FC-75D2-890B-93868A91F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8E81C7E-9F53-2675-AB10-A910E47E5A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6105190-0921-6177-8A44-B62A614A32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DE5E093-8470-4730-A073-3DC83CFF3688}" type="datetimeFigureOut">
              <a:rPr lang="sv-SE" smtClean="0"/>
              <a:t>2024-09-09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970A041-5D02-88EF-1E18-67EE59A9C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915F59C-D9DE-0E0C-50E5-C93584FF4A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26E19CA-07A1-41DD-9039-73B72FA8EBFB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14952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02037-80E1-4E28-9E0A-1843638482FD}" type="datetimeFigureOut">
              <a:rPr lang="sv-SE" smtClean="0"/>
              <a:t>2024-09-09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1B1FC-4C92-41E0-AB71-514D03570111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97544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laget.se/U10Team13/Troop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wehockey.se/media/iysd555l/matchledare-anpassade-spelformer-reviderad-221007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uponline.se/start.aspx?cupid=38076" TargetMode="External"/><Relationship Id="rId7" Type="http://schemas.openxmlformats.org/officeDocument/2006/relationships/image" Target="../media/image1.png"/><Relationship Id="rId2" Type="http://schemas.openxmlformats.org/officeDocument/2006/relationships/hyperlink" Target="https://www.cuponline.se/start.aspx?cupid=3808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uponline.se/web/Sok-cup.aspx" TargetMode="External"/><Relationship Id="rId5" Type="http://schemas.openxmlformats.org/officeDocument/2006/relationships/hyperlink" Target="https://www.cuponline.se/admin/login.aspx?cupid=38413" TargetMode="External"/><Relationship Id="rId4" Type="http://schemas.openxmlformats.org/officeDocument/2006/relationships/hyperlink" Target="https://www.cuponline.se/information.aspx?cupID=38091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laget.se/U10Team13/Document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2FB1A4AA-FC10-0E18-DB58-D183020F65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02A09A10-4BC0-E5CC-5E65-30B0EEBFE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660" y="-76710"/>
            <a:ext cx="10566679" cy="6526646"/>
          </a:xfrm>
        </p:spPr>
        <p:txBody>
          <a:bodyPr>
            <a:normAutofit/>
          </a:bodyPr>
          <a:lstStyle/>
          <a:p>
            <a:pPr algn="ctr"/>
            <a:r>
              <a:rPr lang="sv-SE" b="1" dirty="0"/>
              <a:t>Välkomna!</a:t>
            </a:r>
            <a:br>
              <a:rPr lang="sv-SE" b="1" dirty="0"/>
            </a:br>
            <a:r>
              <a:rPr lang="sv-SE" b="1" dirty="0"/>
              <a:t>Föräldramöte Brynäs IF team 2013/P12</a:t>
            </a:r>
            <a:br>
              <a:rPr lang="sv-SE" b="1" dirty="0"/>
            </a:br>
            <a:br>
              <a:rPr lang="sv-SE" b="1" dirty="0"/>
            </a:br>
            <a:br>
              <a:rPr lang="sv-SE" b="1" dirty="0"/>
            </a:br>
            <a:br>
              <a:rPr lang="sv-SE" b="1" dirty="0"/>
            </a:br>
            <a:br>
              <a:rPr lang="sv-SE" b="1" dirty="0"/>
            </a:br>
            <a:br>
              <a:rPr lang="sv-SE" b="1" dirty="0"/>
            </a:br>
            <a:br>
              <a:rPr lang="sv-SE" b="1" dirty="0"/>
            </a:br>
            <a:br>
              <a:rPr lang="sv-SE" b="1" dirty="0"/>
            </a:br>
            <a:r>
              <a:rPr lang="sv-SE" b="1" dirty="0"/>
              <a:t>Säsongen 2024/25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26892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9">
            <a:extLst>
              <a:ext uri="{FF2B5EF4-FFF2-40B4-BE49-F238E27FC236}">
                <a16:creationId xmlns:a16="http://schemas.microsoft.com/office/drawing/2014/main" id="{C71E588E-B393-E68F-FA62-A3E51C0456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6096000" cy="70840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sv-SE" sz="2000" b="1" u="sng" dirty="0">
                <a:latin typeface="ProximaNova"/>
              </a:rPr>
              <a:t>Allmänt s</a:t>
            </a:r>
            <a:r>
              <a:rPr lang="sv-SE" sz="2000" b="1" i="0" u="sng" dirty="0">
                <a:effectLst/>
                <a:latin typeface="ProximaNova"/>
              </a:rPr>
              <a:t>äsongen 24/25 </a:t>
            </a:r>
            <a:endParaRPr lang="sv-SE" sz="1800" b="1" i="0" u="sng" dirty="0">
              <a:effectLst/>
              <a:latin typeface="ProximaNova"/>
            </a:endParaRPr>
          </a:p>
          <a:p>
            <a:pPr marL="0" indent="0">
              <a:buNone/>
            </a:pPr>
            <a:r>
              <a:rPr lang="sv-SE" sz="1800" b="1" i="0" dirty="0">
                <a:effectLst/>
                <a:latin typeface="ProximaNova"/>
              </a:rPr>
              <a:t>Laget: </a:t>
            </a:r>
          </a:p>
          <a:p>
            <a:pPr lvl="1"/>
            <a:r>
              <a:rPr lang="sv-SE" sz="1800" dirty="0">
                <a:latin typeface="ProximaNova"/>
              </a:rPr>
              <a:t>Bästa laget team 2013</a:t>
            </a:r>
            <a:r>
              <a:rPr lang="sv-SE" sz="1800" dirty="0">
                <a:latin typeface="ProximaNova"/>
                <a:sym typeface="Wingdings" panose="05000000000000000000" pitchFamily="2" charset="2"/>
              </a:rPr>
              <a:t>! </a:t>
            </a:r>
            <a:r>
              <a:rPr lang="sv-SE" sz="1800" dirty="0">
                <a:latin typeface="ProximaNova"/>
                <a:sym typeface="Wingdings" panose="05000000000000000000" pitchFamily="2" charset="2"/>
                <a:hlinkClick r:id="rId2"/>
              </a:rPr>
              <a:t>Laget.se</a:t>
            </a:r>
            <a:endParaRPr lang="sv-SE" sz="1800" dirty="0">
              <a:latin typeface="ProximaNova"/>
              <a:sym typeface="Wingdings" panose="05000000000000000000" pitchFamily="2" charset="2"/>
            </a:endParaRPr>
          </a:p>
          <a:p>
            <a:pPr lvl="1"/>
            <a:r>
              <a:rPr lang="sv-SE" sz="1800" dirty="0">
                <a:latin typeface="ProximaNova"/>
                <a:sym typeface="Wingdings" panose="05000000000000000000" pitchFamily="2" charset="2"/>
              </a:rPr>
              <a:t>Fotografering: Digitala bilder uppdateras på Laget.se</a:t>
            </a:r>
          </a:p>
          <a:p>
            <a:pPr lvl="1"/>
            <a:r>
              <a:rPr lang="sv-SE" sz="1800" dirty="0">
                <a:latin typeface="ProximaNova"/>
                <a:sym typeface="Wingdings" panose="05000000000000000000" pitchFamily="2" charset="2"/>
              </a:rPr>
              <a:t>Utrustning: Kolla över utrustningen. Byte av hockeybyxor samordnas med materialansvariga(Robert/David)</a:t>
            </a:r>
          </a:p>
          <a:p>
            <a:pPr lvl="1"/>
            <a:endParaRPr lang="sv-SE" sz="1800" dirty="0">
              <a:latin typeface="ProximaNova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sv-SE" sz="1800" b="1" i="0" dirty="0">
                <a:effectLst/>
                <a:latin typeface="ProximaNova"/>
              </a:rPr>
              <a:t>Info och regler </a:t>
            </a:r>
            <a:r>
              <a:rPr lang="sv-SE" sz="1800" b="1" dirty="0">
                <a:latin typeface="ProximaNova"/>
              </a:rPr>
              <a:t>B</a:t>
            </a:r>
            <a:r>
              <a:rPr lang="sv-SE" sz="1800" b="1" i="0" dirty="0">
                <a:effectLst/>
                <a:latin typeface="ProximaNova"/>
              </a:rPr>
              <a:t>rynäs I</a:t>
            </a:r>
            <a:r>
              <a:rPr lang="sv-SE" sz="1800" b="1" dirty="0">
                <a:latin typeface="ProximaNova"/>
              </a:rPr>
              <a:t>F ungdom samt i laget </a:t>
            </a:r>
            <a:r>
              <a:rPr lang="sv-SE" sz="1800" b="1" i="0" dirty="0">
                <a:effectLst/>
                <a:latin typeface="ProximaNova"/>
              </a:rPr>
              <a:t>P12</a:t>
            </a:r>
            <a:r>
              <a:rPr lang="sv-SE" sz="1800" b="1" dirty="0">
                <a:latin typeface="ProximaNova"/>
              </a:rPr>
              <a:t>: </a:t>
            </a:r>
          </a:p>
          <a:p>
            <a:pPr lvl="1"/>
            <a:r>
              <a:rPr lang="sv-SE" sz="1800" dirty="0">
                <a:latin typeface="ProximaNova"/>
              </a:rPr>
              <a:t>Rickard informerar från Brynäs IF Ungdom</a:t>
            </a:r>
          </a:p>
          <a:p>
            <a:pPr lvl="1"/>
            <a:r>
              <a:rPr lang="sv-SE" sz="1800" dirty="0">
                <a:latin typeface="ProximaNova"/>
              </a:rPr>
              <a:t>Brynäs Policy (pågår)</a:t>
            </a:r>
          </a:p>
          <a:p>
            <a:pPr lvl="1"/>
            <a:r>
              <a:rPr lang="sv-SE" sz="1800" dirty="0">
                <a:latin typeface="ProximaNova"/>
              </a:rPr>
              <a:t>Select hockey: Frånvaro för privat träning/match får ej påverka lagets samlingar under ordinarie säsong v.39-v.13, inga Merch eller reklam från privata vid lagets samlingar</a:t>
            </a:r>
          </a:p>
          <a:p>
            <a:pPr lvl="1"/>
            <a:r>
              <a:rPr lang="sv-SE" sz="1800" dirty="0">
                <a:latin typeface="ProximaNova"/>
              </a:rPr>
              <a:t>Puckar stannar på Brynäsvallen!!!!</a:t>
            </a:r>
          </a:p>
          <a:p>
            <a:pPr lvl="1"/>
            <a:r>
              <a:rPr lang="sv-SE" sz="1800" dirty="0">
                <a:latin typeface="ProximaNova"/>
              </a:rPr>
              <a:t>Domare: Ledare kommer att stödja domarens beslut och hantera anmälan om negativt beteende</a:t>
            </a:r>
          </a:p>
          <a:p>
            <a:pPr lvl="1"/>
            <a:r>
              <a:rPr lang="sv-SE" sz="1800" dirty="0">
                <a:latin typeface="ProximaNova"/>
              </a:rPr>
              <a:t>Allmänt träning/match/cup: Mobilförbud från samlingstid till hemgång, Inget godis, läsk och  energidryck(Nocco m.fl. inkluderat koffein), Inga föräldrar i omklädningsrum eller korridorerna allmänt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0DB112C2-4BF6-B4CE-5678-E8C4C30B60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6838409" y="1923581"/>
            <a:ext cx="5353591" cy="301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163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9">
            <a:extLst>
              <a:ext uri="{FF2B5EF4-FFF2-40B4-BE49-F238E27FC236}">
                <a16:creationId xmlns:a16="http://schemas.microsoft.com/office/drawing/2014/main" id="{C71E588E-B393-E68F-FA62-A3E51C0456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6096000" cy="6858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sv-SE" sz="2000" b="1" u="sng" dirty="0">
                <a:latin typeface="ProximaNova"/>
              </a:rPr>
              <a:t>Träning och Match s</a:t>
            </a:r>
            <a:r>
              <a:rPr lang="sv-SE" sz="2000" b="1" i="0" u="sng" dirty="0">
                <a:effectLst/>
                <a:latin typeface="ProximaNova"/>
              </a:rPr>
              <a:t>äsongen 24/25 </a:t>
            </a:r>
          </a:p>
          <a:p>
            <a:pPr marL="0" indent="0">
              <a:buNone/>
            </a:pPr>
            <a:r>
              <a:rPr lang="sv-SE" sz="1800" b="1" dirty="0">
                <a:latin typeface="ProximaNova"/>
              </a:rPr>
              <a:t>Brynäsvallen T</a:t>
            </a:r>
            <a:r>
              <a:rPr lang="sv-SE" sz="1800" b="1" i="0" dirty="0">
                <a:effectLst/>
                <a:latin typeface="ProximaNova"/>
              </a:rPr>
              <a:t>räningar: </a:t>
            </a:r>
          </a:p>
          <a:p>
            <a:pPr lvl="1"/>
            <a:r>
              <a:rPr lang="sv-SE" sz="1800" b="0" i="0" dirty="0">
                <a:effectLst/>
                <a:latin typeface="ProximaNova"/>
              </a:rPr>
              <a:t>Måndag kl17:55-18:45, Onsdag kl16:50-17:40, Fredag kl:</a:t>
            </a:r>
            <a:r>
              <a:rPr lang="sv-SE" sz="1800" dirty="0">
                <a:latin typeface="ProximaNova"/>
              </a:rPr>
              <a:t>17:55</a:t>
            </a:r>
            <a:r>
              <a:rPr lang="sv-SE" sz="1800" b="0" i="0" dirty="0">
                <a:effectLst/>
                <a:latin typeface="ProximaNova"/>
              </a:rPr>
              <a:t>-19:55</a:t>
            </a:r>
            <a:r>
              <a:rPr lang="sv-SE" sz="1800" dirty="0">
                <a:latin typeface="ProximaNova"/>
              </a:rPr>
              <a:t>(ev. söndag ny tid)</a:t>
            </a:r>
            <a:r>
              <a:rPr lang="sv-SE" sz="1800" b="0" i="0" dirty="0">
                <a:effectLst/>
                <a:latin typeface="ProximaNova"/>
              </a:rPr>
              <a:t>. </a:t>
            </a:r>
            <a:r>
              <a:rPr lang="sv-SE" sz="1800" dirty="0">
                <a:latin typeface="ProximaNova"/>
              </a:rPr>
              <a:t>Kallelser kommer i Laget.se</a:t>
            </a:r>
            <a:endParaRPr lang="sv-SE" sz="1800" b="0" i="0" dirty="0">
              <a:effectLst/>
              <a:latin typeface="ProximaNova"/>
            </a:endParaRPr>
          </a:p>
          <a:p>
            <a:pPr lvl="1"/>
            <a:r>
              <a:rPr lang="sv-SE" sz="1800" dirty="0">
                <a:latin typeface="ProximaNova"/>
              </a:rPr>
              <a:t>Samlingstid: Fys/Uppvärmning inkl. genomgång av övningar. Träningar innan så ingen stress upp till isen.</a:t>
            </a:r>
          </a:p>
          <a:p>
            <a:pPr lvl="1"/>
            <a:r>
              <a:rPr lang="sv-SE" sz="1800" b="0" i="0" dirty="0">
                <a:effectLst/>
                <a:latin typeface="ProximaNova"/>
              </a:rPr>
              <a:t>Utveckling 24/25</a:t>
            </a:r>
            <a:r>
              <a:rPr lang="sv-SE" sz="1800" dirty="0">
                <a:latin typeface="ProximaNova"/>
              </a:rPr>
              <a:t>:Skridsko- och klubbteknik, </a:t>
            </a:r>
            <a:r>
              <a:rPr lang="sv-SE" sz="1800" b="0" i="0" dirty="0">
                <a:effectLst/>
                <a:latin typeface="ProximaNova"/>
              </a:rPr>
              <a:t>Uppspel/Försvar, </a:t>
            </a:r>
            <a:r>
              <a:rPr lang="sv-SE" sz="1800" dirty="0">
                <a:latin typeface="ProximaNova"/>
              </a:rPr>
              <a:t>T</a:t>
            </a:r>
            <a:r>
              <a:rPr lang="sv-SE" sz="1800" b="0" i="0" dirty="0">
                <a:effectLst/>
                <a:latin typeface="ProximaNova"/>
              </a:rPr>
              <a:t>acklingar, Förberedelser inför helplan</a:t>
            </a:r>
          </a:p>
          <a:p>
            <a:pPr lvl="1"/>
            <a:endParaRPr lang="sv-SE" sz="1800" b="0" i="0" dirty="0">
              <a:effectLst/>
              <a:latin typeface="ProximaNova"/>
            </a:endParaRPr>
          </a:p>
          <a:p>
            <a:pPr marL="0" indent="0">
              <a:buNone/>
            </a:pPr>
            <a:r>
              <a:rPr lang="sv-SE" sz="1800" b="1" dirty="0">
                <a:latin typeface="ProximaNova"/>
              </a:rPr>
              <a:t>Brynäsvallen Matcher: </a:t>
            </a:r>
          </a:p>
          <a:p>
            <a:pPr lvl="1"/>
            <a:r>
              <a:rPr lang="sv-SE" sz="1800" dirty="0">
                <a:latin typeface="ProximaNova"/>
              </a:rPr>
              <a:t>Summering säsongen 23/24 och motståndare</a:t>
            </a:r>
          </a:p>
          <a:p>
            <a:pPr lvl="1"/>
            <a:r>
              <a:rPr lang="sv-SE" sz="1800" dirty="0">
                <a:latin typeface="ProximaNova"/>
              </a:rPr>
              <a:t>Seriematch: Lördagar. Seriestart mitten Oktober. Kallelser kommer i Laget.se</a:t>
            </a:r>
          </a:p>
          <a:p>
            <a:pPr lvl="1"/>
            <a:r>
              <a:rPr lang="sv-SE" sz="1800" dirty="0">
                <a:latin typeface="ProximaNova"/>
              </a:rPr>
              <a:t>Spelform U12: 3 mot 3 på 1/3 av helplan(bild). Matchtid 2x8min (eller längre mot istid)</a:t>
            </a:r>
          </a:p>
          <a:p>
            <a:pPr lvl="1"/>
            <a:r>
              <a:rPr lang="sv-SE" sz="1800" dirty="0">
                <a:latin typeface="ProximaNova"/>
              </a:rPr>
              <a:t>Träningsmatcher helplan från v.11 2025</a:t>
            </a:r>
          </a:p>
          <a:p>
            <a:pPr lvl="1"/>
            <a:endParaRPr lang="sv-SE" sz="1800" dirty="0">
              <a:latin typeface="ProximaNova"/>
            </a:endParaRP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sv-SE" sz="1800" b="1" dirty="0">
                <a:latin typeface="ProximaNova"/>
              </a:rPr>
              <a:t>Träningsmatcher: </a:t>
            </a:r>
          </a:p>
          <a:p>
            <a:pPr lvl="1">
              <a:lnSpc>
                <a:spcPct val="80000"/>
              </a:lnSpc>
            </a:pPr>
            <a:r>
              <a:rPr lang="sv-SE" sz="1800" dirty="0">
                <a:latin typeface="ProximaNova"/>
              </a:rPr>
              <a:t>15/9: Mälarö Hockey i Ljusne Ishall</a:t>
            </a:r>
          </a:p>
          <a:p>
            <a:pPr lvl="1">
              <a:lnSpc>
                <a:spcPct val="80000"/>
              </a:lnSpc>
            </a:pPr>
            <a:r>
              <a:rPr lang="sv-SE" sz="1800" dirty="0">
                <a:latin typeface="ProximaNova"/>
              </a:rPr>
              <a:t>28/9: Säter och Leksand IF i Säter ishall</a:t>
            </a:r>
          </a:p>
          <a:p>
            <a:pPr marL="457200" lvl="1" indent="0">
              <a:buNone/>
            </a:pPr>
            <a:endParaRPr lang="sv-SE" sz="1600" dirty="0">
              <a:latin typeface="ProximaNova"/>
            </a:endParaRPr>
          </a:p>
        </p:txBody>
      </p:sp>
      <p:pic>
        <p:nvPicPr>
          <p:cNvPr id="2" name="Platshållare för innehåll 4">
            <a:extLst>
              <a:ext uri="{FF2B5EF4-FFF2-40B4-BE49-F238E27FC236}">
                <a16:creationId xmlns:a16="http://schemas.microsoft.com/office/drawing/2014/main" id="{E65B4866-FE2E-F42A-49A1-3BCF09D785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6838409" y="1923581"/>
            <a:ext cx="5353591" cy="301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907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DFEBE2B6-6C44-11A4-D0A4-23E34FA73B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590" b="2679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867F0C5A-75A4-3480-F6C1-457524F311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5789" y="3710613"/>
            <a:ext cx="7485413" cy="277624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sv-SE" dirty="0"/>
              <a:t>Regler matchspel U12 och äldre: </a:t>
            </a:r>
            <a:r>
              <a:rPr lang="sv-SE" dirty="0">
                <a:hlinkClick r:id="rId3"/>
              </a:rPr>
              <a:t>länk</a:t>
            </a:r>
            <a:endParaRPr lang="sv-SE" dirty="0"/>
          </a:p>
          <a:p>
            <a:r>
              <a:rPr lang="sv-SE" dirty="0"/>
              <a:t>Tacklingar är tillåtna och förseelser bedöms generellt enligt spelregler för ishockey.</a:t>
            </a:r>
          </a:p>
          <a:p>
            <a:r>
              <a:rPr lang="sv-SE" dirty="0"/>
              <a:t>Yta: 1/3 dels plan </a:t>
            </a:r>
          </a:p>
          <a:p>
            <a:r>
              <a:rPr lang="sv-SE" dirty="0"/>
              <a:t>En match = 2 perioder á 8 minuter. </a:t>
            </a:r>
          </a:p>
          <a:p>
            <a:endParaRPr lang="sv-SE" sz="1800" dirty="0"/>
          </a:p>
        </p:txBody>
      </p:sp>
    </p:spTree>
    <p:extLst>
      <p:ext uri="{BB962C8B-B14F-4D97-AF65-F5344CB8AC3E}">
        <p14:creationId xmlns:p14="http://schemas.microsoft.com/office/powerpoint/2010/main" val="4231929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9">
            <a:extLst>
              <a:ext uri="{FF2B5EF4-FFF2-40B4-BE49-F238E27FC236}">
                <a16:creationId xmlns:a16="http://schemas.microsoft.com/office/drawing/2014/main" id="{C71E588E-B393-E68F-FA62-A3E51C0456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6096000" cy="6858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sv-SE" sz="1800" b="1" u="sng" dirty="0">
                <a:latin typeface="ProximaNova"/>
              </a:rPr>
              <a:t>Cuper s</a:t>
            </a:r>
            <a:r>
              <a:rPr lang="sv-SE" sz="1800" b="1" i="0" u="sng" dirty="0">
                <a:effectLst/>
                <a:latin typeface="ProximaNova"/>
              </a:rPr>
              <a:t>äsongen 24/25 </a:t>
            </a:r>
          </a:p>
          <a:p>
            <a:pPr marL="0" indent="0">
              <a:buNone/>
            </a:pPr>
            <a:endParaRPr lang="sv-SE" sz="1800" u="sng" dirty="0">
              <a:latin typeface="ProximaNova"/>
            </a:endParaRPr>
          </a:p>
          <a:p>
            <a:pPr marL="0" indent="0">
              <a:buNone/>
            </a:pPr>
            <a:r>
              <a:rPr lang="sv-SE" sz="1800" b="1" dirty="0">
                <a:latin typeface="ProximaNova"/>
              </a:rPr>
              <a:t>2024</a:t>
            </a:r>
          </a:p>
          <a:p>
            <a:pPr lvl="1">
              <a:lnSpc>
                <a:spcPct val="100000"/>
              </a:lnSpc>
            </a:pPr>
            <a:r>
              <a:rPr lang="sv-SE" sz="1800" dirty="0">
                <a:latin typeface="ProximaNova"/>
              </a:rPr>
              <a:t>6/10: Niklas Bäckström Cup, plats: Nick Back Arena:  </a:t>
            </a:r>
            <a:r>
              <a:rPr lang="sv-SE" sz="1800" dirty="0">
                <a:hlinkClick r:id="rId2"/>
              </a:rPr>
              <a:t>Start - Nicklas Bäckström Cup U12 2024 – Cuponline</a:t>
            </a:r>
            <a:endParaRPr lang="sv-SE" sz="1800" dirty="0"/>
          </a:p>
          <a:p>
            <a:pPr lvl="1">
              <a:lnSpc>
                <a:spcPct val="100000"/>
              </a:lnSpc>
            </a:pPr>
            <a:endParaRPr lang="sv-SE" sz="1800" dirty="0">
              <a:latin typeface="ProximaNova"/>
            </a:endParaRPr>
          </a:p>
          <a:p>
            <a:pPr lvl="1">
              <a:lnSpc>
                <a:spcPct val="100000"/>
              </a:lnSpc>
            </a:pPr>
            <a:r>
              <a:rPr lang="sv-SE" sz="1800" dirty="0">
                <a:latin typeface="ProximaNova"/>
              </a:rPr>
              <a:t>2-3/11: Tore Erkén Cup, plats Modohallen – Örnsköldsvik, Boende på skola från fredag 1/11. </a:t>
            </a:r>
            <a:r>
              <a:rPr lang="sv-SE" sz="1800" dirty="0">
                <a:latin typeface="ProximaNova"/>
                <a:hlinkClick r:id="rId3"/>
              </a:rPr>
              <a:t>https://www.cuponline.se/start.aspx?cupid=38076</a:t>
            </a:r>
            <a:endParaRPr lang="sv-SE" sz="1800" dirty="0">
              <a:latin typeface="ProximaNova"/>
            </a:endParaRPr>
          </a:p>
          <a:p>
            <a:pPr lvl="1">
              <a:lnSpc>
                <a:spcPct val="100000"/>
              </a:lnSpc>
            </a:pPr>
            <a:endParaRPr lang="sv-SE" sz="1800" dirty="0">
              <a:latin typeface="ProximaNova"/>
            </a:endParaRPr>
          </a:p>
          <a:p>
            <a:pPr lvl="1">
              <a:lnSpc>
                <a:spcPct val="100000"/>
              </a:lnSpc>
            </a:pPr>
            <a:r>
              <a:rPr lang="sv-SE" sz="1800" dirty="0">
                <a:latin typeface="ProximaNova"/>
              </a:rPr>
              <a:t>28/12: Matchdag Lindefallet. (Lindefallet. Timrå, Leksand m.fl.)</a:t>
            </a:r>
          </a:p>
          <a:p>
            <a:pPr lvl="1">
              <a:lnSpc>
                <a:spcPct val="100000"/>
              </a:lnSpc>
            </a:pPr>
            <a:endParaRPr lang="sv-SE" sz="1800" dirty="0">
              <a:latin typeface="ProximaNova"/>
            </a:endParaRPr>
          </a:p>
          <a:p>
            <a:pPr marL="0" indent="0">
              <a:buNone/>
            </a:pPr>
            <a:r>
              <a:rPr lang="sv-SE" sz="1800" b="1" dirty="0">
                <a:latin typeface="ProximaNova"/>
              </a:rPr>
              <a:t>2025 (Helplan)</a:t>
            </a:r>
          </a:p>
          <a:p>
            <a:pPr lvl="1">
              <a:lnSpc>
                <a:spcPct val="100000"/>
              </a:lnSpc>
            </a:pPr>
            <a:r>
              <a:rPr lang="sv-SE" sz="1800" dirty="0">
                <a:latin typeface="ProximaNova"/>
              </a:rPr>
              <a:t>21-23/3: Turbo Ice hockey Challenge: </a:t>
            </a:r>
            <a:r>
              <a:rPr lang="en-US" sz="1400" dirty="0">
                <a:hlinkClick r:id="rId4"/>
              </a:rPr>
              <a:t>Information - Turbo Ice hockey Challenge – Cuponline</a:t>
            </a:r>
            <a:endParaRPr lang="en-US" sz="1400" dirty="0"/>
          </a:p>
          <a:p>
            <a:pPr marL="457200" lvl="1" indent="0">
              <a:lnSpc>
                <a:spcPct val="100000"/>
              </a:lnSpc>
              <a:buNone/>
            </a:pPr>
            <a:endParaRPr lang="sv-SE" sz="1800" dirty="0">
              <a:latin typeface="ProximaNova"/>
            </a:endParaRPr>
          </a:p>
          <a:p>
            <a:pPr lvl="1">
              <a:lnSpc>
                <a:spcPct val="100000"/>
              </a:lnSpc>
            </a:pPr>
            <a:r>
              <a:rPr lang="sv-SE" sz="1800" dirty="0">
                <a:latin typeface="ProximaNova"/>
              </a:rPr>
              <a:t>Ev. Falun 29-30/3 ? </a:t>
            </a:r>
            <a:r>
              <a:rPr lang="sv-SE" sz="1800" dirty="0">
                <a:hlinkClick r:id="rId5"/>
              </a:rPr>
              <a:t>Cuponline</a:t>
            </a:r>
            <a:endParaRPr lang="sv-SE" sz="1800" dirty="0"/>
          </a:p>
          <a:p>
            <a:pPr lvl="1">
              <a:lnSpc>
                <a:spcPct val="100000"/>
              </a:lnSpc>
            </a:pPr>
            <a:endParaRPr lang="sv-SE" sz="1800" dirty="0">
              <a:latin typeface="ProximaNova"/>
            </a:endParaRPr>
          </a:p>
          <a:p>
            <a:pPr lvl="1">
              <a:lnSpc>
                <a:spcPct val="100000"/>
              </a:lnSpc>
            </a:pPr>
            <a:r>
              <a:rPr lang="en-US" sz="1800" dirty="0">
                <a:hlinkClick r:id="rId6"/>
              </a:rPr>
              <a:t>CupOnline - Sök cup - Online Cup-administration</a:t>
            </a:r>
            <a:endParaRPr lang="sv-SE" sz="1800" dirty="0">
              <a:latin typeface="ProximaNova"/>
            </a:endParaRPr>
          </a:p>
        </p:txBody>
      </p:sp>
      <p:pic>
        <p:nvPicPr>
          <p:cNvPr id="2" name="Platshållare för innehåll 4">
            <a:extLst>
              <a:ext uri="{FF2B5EF4-FFF2-40B4-BE49-F238E27FC236}">
                <a16:creationId xmlns:a16="http://schemas.microsoft.com/office/drawing/2014/main" id="{2F823970-2528-E723-1753-61A6D619741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6838409" y="1923581"/>
            <a:ext cx="5353591" cy="301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812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9">
            <a:extLst>
              <a:ext uri="{FF2B5EF4-FFF2-40B4-BE49-F238E27FC236}">
                <a16:creationId xmlns:a16="http://schemas.microsoft.com/office/drawing/2014/main" id="{C71E588E-B393-E68F-FA62-A3E51C0456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6096000" cy="699365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sv-SE" sz="1800" b="1" u="sng" dirty="0">
                <a:latin typeface="ProximaNova"/>
              </a:rPr>
              <a:t>Föräldrar s</a:t>
            </a:r>
            <a:r>
              <a:rPr lang="sv-SE" sz="1800" b="1" i="0" u="sng" dirty="0">
                <a:effectLst/>
                <a:latin typeface="ProximaNova"/>
              </a:rPr>
              <a:t>äsongen 24/25 </a:t>
            </a:r>
          </a:p>
          <a:p>
            <a:pPr marL="0" indent="0">
              <a:buNone/>
            </a:pPr>
            <a:r>
              <a:rPr lang="sv-SE" sz="1800" b="1" dirty="0">
                <a:latin typeface="ProximaNova"/>
                <a:sym typeface="Wingdings" panose="05000000000000000000" pitchFamily="2" charset="2"/>
              </a:rPr>
              <a:t>Ekonomi: </a:t>
            </a:r>
            <a:r>
              <a:rPr lang="sv-SE" sz="1800" dirty="0">
                <a:latin typeface="ProximaNova"/>
                <a:sym typeface="Wingdings" panose="05000000000000000000" pitchFamily="2" charset="2"/>
              </a:rPr>
              <a:t>Bra jobbat!!</a:t>
            </a:r>
            <a:endParaRPr lang="sv-SE" sz="1800" b="1" dirty="0">
              <a:latin typeface="ProximaNova"/>
              <a:sym typeface="Wingdings" panose="05000000000000000000" pitchFamily="2" charset="2"/>
            </a:endParaRPr>
          </a:p>
          <a:p>
            <a:pPr lvl="1"/>
            <a:r>
              <a:rPr lang="sv-SE" sz="1800" dirty="0">
                <a:latin typeface="ProximaNova"/>
                <a:sym typeface="Wingdings" panose="05000000000000000000" pitchFamily="2" charset="2"/>
              </a:rPr>
              <a:t>Lagkassan idag ca 26 000kr! (alla bokade cuper betalda på ca 30 000kr, samt minus för betalning egna istider April-v.38) </a:t>
            </a:r>
          </a:p>
          <a:p>
            <a:pPr lvl="1"/>
            <a:r>
              <a:rPr lang="sv-SE" sz="1800" dirty="0">
                <a:latin typeface="ProximaNova"/>
                <a:sym typeface="Wingdings" panose="05000000000000000000" pitchFamily="2" charset="2"/>
              </a:rPr>
              <a:t>23/24 intäkt= 50/50 á 4 kr per lott: ca 55000kr, Fast intäkt/säsong: 15000kr</a:t>
            </a:r>
          </a:p>
          <a:p>
            <a:pPr lvl="1"/>
            <a:r>
              <a:rPr lang="sv-SE" sz="1800" i="0" dirty="0">
                <a:effectLst/>
                <a:latin typeface="ProximaNova"/>
                <a:sym typeface="Wingdings" panose="05000000000000000000" pitchFamily="2" charset="2"/>
              </a:rPr>
              <a:t>Sponsring: Ex. Vinterdressar 870kr/st + 50kr/st företagslogga</a:t>
            </a:r>
          </a:p>
          <a:p>
            <a:pPr lvl="1"/>
            <a:r>
              <a:rPr lang="sv-SE" sz="1800" dirty="0">
                <a:latin typeface="ProximaNova"/>
                <a:sym typeface="Wingdings" panose="05000000000000000000" pitchFamily="2" charset="2"/>
              </a:rPr>
              <a:t>Försäljning/cuper: Bingolotter/Jul(Sofie), Egen helplans cup en dag i </a:t>
            </a:r>
            <a:r>
              <a:rPr lang="sv-SE" sz="1800">
                <a:latin typeface="ProximaNova"/>
                <a:sym typeface="Wingdings" panose="05000000000000000000" pitchFamily="2" charset="2"/>
              </a:rPr>
              <a:t>Sept/Okt-25/26(30-60tkr</a:t>
            </a:r>
            <a:r>
              <a:rPr lang="sv-SE" sz="1800" dirty="0">
                <a:latin typeface="ProximaNova"/>
                <a:sym typeface="Wingdings" panose="05000000000000000000" pitchFamily="2" charset="2"/>
              </a:rPr>
              <a:t>)</a:t>
            </a:r>
            <a:endParaRPr lang="sv-SE" sz="1800" i="0" dirty="0">
              <a:effectLst/>
              <a:latin typeface="ProximaNova"/>
            </a:endParaRP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sv-SE" sz="1800" b="1" dirty="0">
                <a:latin typeface="ProximaNova"/>
              </a:rPr>
              <a:t>Sekretariatgrupp matcher: </a:t>
            </a:r>
          </a:p>
          <a:p>
            <a:pPr lvl="1">
              <a:lnSpc>
                <a:spcPct val="80000"/>
              </a:lnSpc>
            </a:pPr>
            <a:r>
              <a:rPr lang="sv-SE" sz="1800" dirty="0">
                <a:latin typeface="ProximaNova"/>
              </a:rPr>
              <a:t>klockan, speaker, ljud/musik, kommande utbildningar TSM/OVR(matchrapportering) inför nivå U13</a:t>
            </a:r>
          </a:p>
          <a:p>
            <a:pPr lvl="1">
              <a:lnSpc>
                <a:spcPct val="80000"/>
              </a:lnSpc>
            </a:pPr>
            <a:r>
              <a:rPr lang="sv-SE" sz="1800" dirty="0">
                <a:latin typeface="ProximaNova"/>
              </a:rPr>
              <a:t>Samordnar förberedelser av spelplaner innan och efter match</a:t>
            </a:r>
          </a:p>
          <a:p>
            <a:pPr marL="0" indent="0">
              <a:buNone/>
            </a:pPr>
            <a:r>
              <a:rPr lang="sv-SE" sz="1800" b="1" i="0" dirty="0">
                <a:effectLst/>
                <a:latin typeface="ProximaNova"/>
              </a:rPr>
              <a:t>Ansvar Monitor:</a:t>
            </a:r>
          </a:p>
          <a:p>
            <a:pPr lvl="1">
              <a:lnSpc>
                <a:spcPct val="80000"/>
              </a:lnSpc>
            </a:pPr>
            <a:r>
              <a:rPr lang="sv-SE" sz="1800" dirty="0">
                <a:latin typeface="ProximaNova"/>
              </a:rPr>
              <a:t>Schema kiosk 2, 50/50, och pucksamlare. </a:t>
            </a:r>
            <a:r>
              <a:rPr lang="sv-SE" sz="1800" dirty="0">
                <a:solidFill>
                  <a:schemeClr val="tx2">
                    <a:lumMod val="75000"/>
                    <a:lumOff val="25000"/>
                  </a:schemeClr>
                </a:solidFill>
                <a:latin typeface="ProximaNov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https://www.laget.se/U10Team13/Document</a:t>
            </a:r>
            <a:endParaRPr lang="sv-SE" sz="1800" dirty="0">
              <a:solidFill>
                <a:schemeClr val="tx2">
                  <a:lumMod val="75000"/>
                  <a:lumOff val="25000"/>
                </a:schemeClr>
              </a:solidFill>
              <a:latin typeface="ProximaNova"/>
            </a:endParaRPr>
          </a:p>
          <a:p>
            <a:pPr lvl="1">
              <a:lnSpc>
                <a:spcPct val="80000"/>
              </a:lnSpc>
            </a:pPr>
            <a:r>
              <a:rPr lang="sv-SE" sz="1800" dirty="0">
                <a:latin typeface="ProximaNova"/>
              </a:rPr>
              <a:t>Erfarenhetsåterföring säsongen 23/24</a:t>
            </a:r>
          </a:p>
          <a:p>
            <a:pPr marL="0" indent="0">
              <a:buNone/>
            </a:pPr>
            <a:endParaRPr lang="sv-SE" sz="2000" b="1" dirty="0">
              <a:latin typeface="ProximaNova"/>
            </a:endParaRPr>
          </a:p>
        </p:txBody>
      </p:sp>
      <p:pic>
        <p:nvPicPr>
          <p:cNvPr id="2" name="Platshållare för innehåll 4">
            <a:extLst>
              <a:ext uri="{FF2B5EF4-FFF2-40B4-BE49-F238E27FC236}">
                <a16:creationId xmlns:a16="http://schemas.microsoft.com/office/drawing/2014/main" id="{4CB062A9-1671-0B03-264E-00AB0B6ABF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6838409" y="1923581"/>
            <a:ext cx="5353591" cy="301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605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9">
            <a:extLst>
              <a:ext uri="{FF2B5EF4-FFF2-40B4-BE49-F238E27FC236}">
                <a16:creationId xmlns:a16="http://schemas.microsoft.com/office/drawing/2014/main" id="{C71E588E-B393-E68F-FA62-A3E51C0456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6096000" cy="6858000"/>
          </a:xfrm>
        </p:spPr>
        <p:txBody>
          <a:bodyPr>
            <a:noAutofit/>
          </a:bodyPr>
          <a:lstStyle/>
          <a:p>
            <a:pPr marL="0" indent="0"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sv-SE" sz="1800" b="1" u="sng" dirty="0">
                <a:latin typeface="ProximaNova"/>
              </a:rPr>
              <a:t>Kommande säsong 25/26 </a:t>
            </a:r>
          </a:p>
          <a:p>
            <a:pPr marL="0" indent="0" algn="ctr">
              <a:lnSpc>
                <a:spcPct val="80000"/>
              </a:lnSpc>
              <a:buFont typeface="Arial" panose="020B0604020202020204" pitchFamily="34" charset="0"/>
              <a:buNone/>
            </a:pPr>
            <a:endParaRPr lang="sv-SE" sz="1800" b="1" u="sng" dirty="0">
              <a:latin typeface="ProximaNova"/>
            </a:endParaRP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sv-SE" sz="1800" b="1" dirty="0">
                <a:latin typeface="ProximaNova"/>
              </a:rPr>
              <a:t>Träningar efter säsong 24/25</a:t>
            </a:r>
          </a:p>
          <a:p>
            <a:pPr lvl="1">
              <a:lnSpc>
                <a:spcPct val="80000"/>
              </a:lnSpc>
            </a:pPr>
            <a:r>
              <a:rPr lang="sv-SE" sz="1800" dirty="0">
                <a:latin typeface="ProximaNova"/>
              </a:rPr>
              <a:t>Istider April-Juni 1ggr/v</a:t>
            </a:r>
          </a:p>
          <a:p>
            <a:pPr lvl="1">
              <a:lnSpc>
                <a:spcPct val="80000"/>
              </a:lnSpc>
            </a:pPr>
            <a:endParaRPr lang="sv-SE" sz="1800" dirty="0">
              <a:latin typeface="ProximaNova"/>
            </a:endParaRP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sv-SE" sz="1800" b="1" dirty="0">
                <a:latin typeface="ProximaNova"/>
              </a:rPr>
              <a:t>Uppstartsträning säsong 25/26:</a:t>
            </a:r>
          </a:p>
          <a:p>
            <a:pPr lvl="1">
              <a:lnSpc>
                <a:spcPct val="80000"/>
              </a:lnSpc>
            </a:pPr>
            <a:r>
              <a:rPr lang="sv-SE" sz="1800" dirty="0">
                <a:latin typeface="ProximaNova"/>
              </a:rPr>
              <a:t>Istider V.32-37 1ggr/v</a:t>
            </a:r>
          </a:p>
          <a:p>
            <a:pPr lvl="1">
              <a:lnSpc>
                <a:spcPct val="80000"/>
              </a:lnSpc>
            </a:pPr>
            <a:r>
              <a:rPr lang="sv-SE" sz="1800" dirty="0">
                <a:latin typeface="ProximaNova"/>
              </a:rPr>
              <a:t>Träningsläger en dag/helg i september/oktober t.ex. Järvsö, Ljusne, etc. </a:t>
            </a:r>
          </a:p>
          <a:p>
            <a:pPr lvl="1">
              <a:lnSpc>
                <a:spcPct val="80000"/>
              </a:lnSpc>
            </a:pPr>
            <a:r>
              <a:rPr lang="sv-SE" sz="1800" dirty="0">
                <a:latin typeface="ProximaNova"/>
              </a:rPr>
              <a:t>Barmark Augusti-Oktober</a:t>
            </a: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endParaRPr lang="sv-SE" sz="1800" b="1" dirty="0">
              <a:latin typeface="ProximaNova"/>
            </a:endParaRP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sv-SE" sz="1800" b="1" dirty="0">
                <a:latin typeface="ProximaNova"/>
              </a:rPr>
              <a:t>Öppen punkt föräldrar/Övrigt:</a:t>
            </a:r>
          </a:p>
          <a:p>
            <a:pPr lvl="1">
              <a:lnSpc>
                <a:spcPct val="80000"/>
              </a:lnSpc>
            </a:pPr>
            <a:r>
              <a:rPr lang="sv-SE" sz="1800" dirty="0">
                <a:latin typeface="ProximaNova"/>
              </a:rPr>
              <a:t>?</a:t>
            </a:r>
            <a:endParaRPr lang="en-US" sz="1800" dirty="0">
              <a:latin typeface="ProximaNova"/>
            </a:endParaRPr>
          </a:p>
        </p:txBody>
      </p:sp>
      <p:pic>
        <p:nvPicPr>
          <p:cNvPr id="2" name="Platshållare för innehåll 4">
            <a:extLst>
              <a:ext uri="{FF2B5EF4-FFF2-40B4-BE49-F238E27FC236}">
                <a16:creationId xmlns:a16="http://schemas.microsoft.com/office/drawing/2014/main" id="{D4CDDD6D-D851-F356-92D6-8AB20ACCCF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6838409" y="1923581"/>
            <a:ext cx="5353591" cy="301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785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2FB1A4AA-FC10-0E18-DB58-D183020F65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02A09A10-4BC0-E5CC-5E65-30B0EEBFE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15314"/>
            <a:ext cx="10566679" cy="6526646"/>
          </a:xfrm>
        </p:spPr>
        <p:txBody>
          <a:bodyPr>
            <a:normAutofit/>
          </a:bodyPr>
          <a:lstStyle/>
          <a:p>
            <a:pPr algn="ctr"/>
            <a:r>
              <a:rPr lang="sv-SE" b="1" dirty="0"/>
              <a:t>Tack för visat intresse!</a:t>
            </a:r>
            <a:br>
              <a:rPr lang="sv-SE" b="1" dirty="0"/>
            </a:br>
            <a:br>
              <a:rPr lang="sv-SE" b="1" dirty="0"/>
            </a:br>
            <a:br>
              <a:rPr lang="sv-SE" b="1" dirty="0"/>
            </a:br>
            <a:br>
              <a:rPr lang="sv-SE" b="1" dirty="0"/>
            </a:br>
            <a:br>
              <a:rPr lang="sv-SE" b="1" dirty="0"/>
            </a:br>
            <a:br>
              <a:rPr lang="sv-SE" b="1" dirty="0"/>
            </a:br>
            <a:br>
              <a:rPr lang="sv-SE" b="1" dirty="0"/>
            </a:br>
            <a:br>
              <a:rPr lang="sv-SE" b="1" dirty="0"/>
            </a:br>
            <a:br>
              <a:rPr lang="sv-SE" b="1" dirty="0"/>
            </a:br>
            <a:r>
              <a:rPr lang="sv-SE" b="1" dirty="0"/>
              <a:t>Mvh ledarna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416153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651</Words>
  <Application>Microsoft Office PowerPoint</Application>
  <PresentationFormat>Bredbild</PresentationFormat>
  <Paragraphs>73</Paragraphs>
  <Slides>8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8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Calibri Light</vt:lpstr>
      <vt:lpstr>ProximaNova</vt:lpstr>
      <vt:lpstr>Office-tema</vt:lpstr>
      <vt:lpstr>Office Theme</vt:lpstr>
      <vt:lpstr>Välkomna! Föräldramöte Brynäs IF team 2013/P12        Säsongen 2024/25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Tack för visat intresse!         Mvh ledarna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Mikael Gustafsson</dc:creator>
  <cp:lastModifiedBy>Mikael Gustafsson</cp:lastModifiedBy>
  <cp:revision>1</cp:revision>
  <dcterms:created xsi:type="dcterms:W3CDTF">2024-09-09T19:37:58Z</dcterms:created>
  <dcterms:modified xsi:type="dcterms:W3CDTF">2024-09-09T21:09:36Z</dcterms:modified>
</cp:coreProperties>
</file>