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8" r:id="rId2"/>
    <p:sldId id="266" r:id="rId3"/>
    <p:sldId id="265" r:id="rId4"/>
    <p:sldId id="280" r:id="rId5"/>
    <p:sldId id="276" r:id="rId6"/>
    <p:sldId id="272" r:id="rId7"/>
    <p:sldId id="273" r:id="rId8"/>
    <p:sldId id="264" r:id="rId9"/>
    <p:sldId id="267" r:id="rId10"/>
    <p:sldId id="279" r:id="rId11"/>
    <p:sldId id="270" r:id="rId12"/>
    <p:sldId id="269" r:id="rId13"/>
    <p:sldId id="277" r:id="rId14"/>
    <p:sldId id="271" r:id="rId15"/>
    <p:sldId id="263" r:id="rId16"/>
    <p:sldId id="256" r:id="rId17"/>
    <p:sldId id="274" r:id="rId18"/>
    <p:sldId id="275" r:id="rId19"/>
    <p:sldId id="278" r:id="rId20"/>
  </p:sldIdLst>
  <p:sldSz cx="6858000" cy="9144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44E43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248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61140-659C-49F9-839D-B4689CCF17B9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4CE25-7475-4D54-89BD-871EE51FFACA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4-3-3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gentimot</a:t>
            </a:r>
            <a:r>
              <a:rPr lang="sv-SE" baseline="0" dirty="0" smtClean="0"/>
              <a:t> 4-4-2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Spelvändning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11</a:t>
            </a:fld>
            <a:endParaRPr lang="sv-S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err="1" smtClean="0"/>
              <a:t>Herenveen</a:t>
            </a:r>
            <a:r>
              <a:rPr lang="sv-SE" dirty="0" smtClean="0"/>
              <a:t> med 2 sittande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12</a:t>
            </a:fld>
            <a:endParaRPr lang="sv-S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Direkt Åter </a:t>
            </a:r>
            <a:r>
              <a:rPr lang="sv-SE" dirty="0" err="1" smtClean="0"/>
              <a:t>erövning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15</a:t>
            </a:fld>
            <a:endParaRPr lang="sv-S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1:a press med</a:t>
            </a:r>
            <a:r>
              <a:rPr lang="sv-SE" baseline="0" dirty="0" smtClean="0"/>
              <a:t> nian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Press med understöd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17</a:t>
            </a:fld>
            <a:endParaRPr lang="sv-S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err="1" smtClean="0"/>
              <a:t>StyrPress</a:t>
            </a:r>
            <a:r>
              <a:rPr lang="sv-SE" dirty="0" smtClean="0"/>
              <a:t> med understöd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18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Trianglar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Spel Ytor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Instick på Hotande spelare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Fotbollens metodik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Passningsspel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Spelvändning på bortre inneback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8</a:t>
            </a:fld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Instick till 7 med löpningar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9</a:t>
            </a:fld>
            <a:endParaRPr lang="sv-S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smtClean="0"/>
              <a:t>Instick på 2:a löpande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4CE25-7475-4D54-89BD-871EE51FFACA}" type="slidenum">
              <a:rPr lang="sv-SE" smtClean="0"/>
              <a:pPr/>
              <a:t>10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D2DB-1B3B-42DD-86D0-DD3A16F15323}" type="datetimeFigureOut">
              <a:rPr lang="sv-SE" smtClean="0"/>
              <a:pPr/>
              <a:t>2013-03-22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9B4E8-2F39-476E-A77D-FC0A16738B6F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se/url?sa=i&amp;rct=j&amp;q=nesta&amp;source=images&amp;cd=&amp;cad=rja&amp;docid=5iUC8dJccFZH3M&amp;tbnid=7_CsaJL3H0zPIM:&amp;ved=0CAUQjRw&amp;url=http://www.goal.com/en-us/news/1110/major-league-soccer/2012/07/05/3223693/montreal-impact-signs-italian-defender-alessandro-nesta&amp;ei=0bEgUejSDpLU4QT7noCwAQ&amp;bvm=bv.42553238,d.bGE&amp;psig=AFQjCNGxbKR7iOaLyHn5x3dRX7vLNkpifA&amp;ust=1361183563559017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se/url?sa=i&amp;rct=j&amp;q=xavi&amp;source=images&amp;cd=&amp;cad=rja&amp;docid=mpGcImLY0022JM&amp;tbnid=fci2t8mjg-6AMM:&amp;ved=0CAUQjRw&amp;url=http://hhdwallpapes.com/sports-players/spanish-footballer-xavi-wallpapers-fastest-football-player-xavi-hd-photo-gallery/.html/attachment/xavi-hd-desktop&amp;ei=PLAgUdi1D-qH4ATZnoHwCA&amp;bvm=bv.42553238,d.bGE&amp;psig=AFQjCNFLogBPQO37byvtzHBikVherPrFVQ&amp;ust=136118315554309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0" name="Ellips 29"/>
          <p:cNvSpPr/>
          <p:nvPr/>
        </p:nvSpPr>
        <p:spPr>
          <a:xfrm>
            <a:off x="2492896" y="349188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Ellips 30"/>
          <p:cNvSpPr/>
          <p:nvPr/>
        </p:nvSpPr>
        <p:spPr>
          <a:xfrm>
            <a:off x="2564904" y="709228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/>
          <p:cNvSpPr/>
          <p:nvPr/>
        </p:nvSpPr>
        <p:spPr>
          <a:xfrm>
            <a:off x="4149080" y="356388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4077072" y="709228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/>
          <p:cNvSpPr/>
          <p:nvPr/>
        </p:nvSpPr>
        <p:spPr>
          <a:xfrm>
            <a:off x="260648" y="522007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/>
          <p:cNvSpPr/>
          <p:nvPr/>
        </p:nvSpPr>
        <p:spPr>
          <a:xfrm>
            <a:off x="2420888" y="54360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4077072" y="54360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6237312" y="536408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Ellips 37"/>
          <p:cNvSpPr/>
          <p:nvPr/>
        </p:nvSpPr>
        <p:spPr>
          <a:xfrm>
            <a:off x="260648" y="709228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/>
          <p:cNvSpPr/>
          <p:nvPr/>
        </p:nvSpPr>
        <p:spPr>
          <a:xfrm>
            <a:off x="6309320" y="709228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284984" y="8532440"/>
            <a:ext cx="216024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3356992" y="251520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3356992" y="611560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textruta 28"/>
          <p:cNvSpPr txBox="1"/>
          <p:nvPr/>
        </p:nvSpPr>
        <p:spPr>
          <a:xfrm>
            <a:off x="836712" y="1331640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05556E-6 L -0.10301 3.05556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0741E-7 5.55556E-7 L 0.10509 5.55556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5.55556E-7 L -0.02106 -0.1560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" y="-7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5185E-6 0 L 0.0368 -0.1614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037E-6 1.11111E-6 L -0.00509 -0.1456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7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9259E-6 5E-6 L 0.01574 -0.1536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-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55112E-17 L 0.12083 -0.1456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7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E-6 L -0.13125 0.0512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7" grpId="0" animBg="1"/>
      <p:bldP spid="38" grpId="0" animBg="1"/>
      <p:bldP spid="3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2" name="Ellips 31"/>
          <p:cNvSpPr/>
          <p:nvPr/>
        </p:nvSpPr>
        <p:spPr>
          <a:xfrm>
            <a:off x="5589240" y="19077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1412776" y="205172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2852936" y="327585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6093296" y="33478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3573016" y="377991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6641976" y="219573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4653136" y="449999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2348880" y="449999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3356992" y="219573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/>
          <p:cNvSpPr/>
          <p:nvPr/>
        </p:nvSpPr>
        <p:spPr>
          <a:xfrm>
            <a:off x="0" y="219573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284984" y="8532440"/>
            <a:ext cx="216024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3356992" y="251520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3573016" y="3563888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6" name="Ellips 85"/>
          <p:cNvSpPr/>
          <p:nvPr/>
        </p:nvSpPr>
        <p:spPr>
          <a:xfrm>
            <a:off x="4437112" y="19077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7" name="Ellips 86"/>
          <p:cNvSpPr/>
          <p:nvPr/>
        </p:nvSpPr>
        <p:spPr>
          <a:xfrm>
            <a:off x="3356992" y="197971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8" name="Ellips 87"/>
          <p:cNvSpPr/>
          <p:nvPr/>
        </p:nvSpPr>
        <p:spPr>
          <a:xfrm>
            <a:off x="3933056" y="327585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1" name="Ellips 120"/>
          <p:cNvSpPr/>
          <p:nvPr/>
        </p:nvSpPr>
        <p:spPr>
          <a:xfrm>
            <a:off x="5013176" y="622818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2" name="Ellips 121"/>
          <p:cNvSpPr/>
          <p:nvPr/>
        </p:nvSpPr>
        <p:spPr>
          <a:xfrm>
            <a:off x="2780928" y="622818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7407E-6 2.77778E-7 L -0.07893 -0.0118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93 -0.01181 L 0.05764 -0.0668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7407E-6 1.38889E-6 L 0.07871 -0.0354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1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5185E-6 -2.77778E-7 L -0.1787 -0.12448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-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6296E-6 3.88889E-6 L -0.03681 -0.0828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8148E-6 3.88889E-6 L -0.02616 -0.0670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2.77778E-7 L 0.40023 -0.06684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-3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E-6 L -0.08936 -0.23229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1" grpId="0" animBg="1"/>
      <p:bldP spid="46" grpId="0" animBg="1"/>
      <p:bldP spid="46" grpId="1" animBg="1"/>
      <p:bldP spid="48" grpId="0" animBg="1"/>
      <p:bldP spid="48" grpId="1" animBg="1"/>
      <p:bldP spid="52" grpId="0" animBg="1"/>
      <p:bldP spid="86" grpId="0" animBg="1"/>
      <p:bldP spid="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0" name="Ellips 29"/>
          <p:cNvSpPr/>
          <p:nvPr/>
        </p:nvSpPr>
        <p:spPr>
          <a:xfrm>
            <a:off x="476672" y="277180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Ellips 30"/>
          <p:cNvSpPr/>
          <p:nvPr/>
        </p:nvSpPr>
        <p:spPr>
          <a:xfrm>
            <a:off x="2348880" y="169168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/>
          <p:cNvSpPr/>
          <p:nvPr/>
        </p:nvSpPr>
        <p:spPr>
          <a:xfrm>
            <a:off x="4869160" y="248376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3573016" y="205172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/>
          <p:cNvSpPr/>
          <p:nvPr/>
        </p:nvSpPr>
        <p:spPr>
          <a:xfrm>
            <a:off x="1412776" y="478802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/>
          <p:cNvSpPr/>
          <p:nvPr/>
        </p:nvSpPr>
        <p:spPr>
          <a:xfrm>
            <a:off x="2780928" y="435597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2132856" y="305983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5013176" y="507605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Ellips 37"/>
          <p:cNvSpPr/>
          <p:nvPr/>
        </p:nvSpPr>
        <p:spPr>
          <a:xfrm>
            <a:off x="692696" y="54360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/>
          <p:cNvSpPr/>
          <p:nvPr/>
        </p:nvSpPr>
        <p:spPr>
          <a:xfrm>
            <a:off x="2996952" y="558011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2420888" y="471601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2420888" y="320384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Ellips 41"/>
          <p:cNvSpPr/>
          <p:nvPr/>
        </p:nvSpPr>
        <p:spPr>
          <a:xfrm>
            <a:off x="4221088" y="457200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3140968" y="176368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188640" y="298782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Ellips 44"/>
          <p:cNvSpPr/>
          <p:nvPr/>
        </p:nvSpPr>
        <p:spPr>
          <a:xfrm>
            <a:off x="2132856" y="702027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6525344" y="277180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Ellips 46"/>
          <p:cNvSpPr/>
          <p:nvPr/>
        </p:nvSpPr>
        <p:spPr>
          <a:xfrm>
            <a:off x="4797152" y="69482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/>
          <p:cNvSpPr/>
          <p:nvPr/>
        </p:nvSpPr>
        <p:spPr>
          <a:xfrm>
            <a:off x="6381328" y="558011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Ellips 48"/>
          <p:cNvSpPr/>
          <p:nvPr/>
        </p:nvSpPr>
        <p:spPr>
          <a:xfrm>
            <a:off x="116632" y="594015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284984" y="8532440"/>
            <a:ext cx="216024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3356992" y="251520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404664" y="5940152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Likbent triangel 52"/>
          <p:cNvSpPr/>
          <p:nvPr/>
        </p:nvSpPr>
        <p:spPr>
          <a:xfrm>
            <a:off x="2924944" y="4788024"/>
            <a:ext cx="3024336" cy="2016224"/>
          </a:xfrm>
          <a:prstGeom prst="triangl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Likbent triangel 53"/>
          <p:cNvSpPr/>
          <p:nvPr/>
        </p:nvSpPr>
        <p:spPr>
          <a:xfrm rot="20950875">
            <a:off x="3654485" y="2822649"/>
            <a:ext cx="3024860" cy="1914527"/>
          </a:xfrm>
          <a:prstGeom prst="triangle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8148E-6 1.66667E-6 L 0.26782 0.098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4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38889E-6 L -0.06829 0.0826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782 0.09844 L 0.36227 0.0984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9259E-6 -4.44444E-6 L 0.09954 -0.0196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xit" presetSubtype="4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3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227 0.09844 L 0.54074 -0.1300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11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6667E-6 L 0.15231 0.0512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074 -0.13004 L 0.44629 -0.0906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2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74 0.01962 L -0.01042 -0.21268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8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629 -0.08264 L 0.90833 -0.45277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" y="-185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7 -5.55556E-7 L 0.00532 -0.1062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2" grpId="0" animBg="1"/>
      <p:bldP spid="45" grpId="0" animBg="1"/>
      <p:bldP spid="46" grpId="0" animBg="1"/>
      <p:bldP spid="52" grpId="0" animBg="1"/>
      <p:bldP spid="52" grpId="1" animBg="1"/>
      <p:bldP spid="52" grpId="2" animBg="1"/>
      <p:bldP spid="52" grpId="3" animBg="1"/>
      <p:bldP spid="52" grpId="4" animBg="1"/>
      <p:bldP spid="53" grpId="0" animBg="1"/>
      <p:bldP spid="53" grpId="1" animBg="1"/>
      <p:bldP spid="54" grpId="0" animBg="1"/>
      <p:bldP spid="5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0" name="Ellips 29"/>
          <p:cNvSpPr/>
          <p:nvPr/>
        </p:nvSpPr>
        <p:spPr>
          <a:xfrm>
            <a:off x="476672" y="277180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Ellips 30"/>
          <p:cNvSpPr/>
          <p:nvPr/>
        </p:nvSpPr>
        <p:spPr>
          <a:xfrm>
            <a:off x="2420888" y="161967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/>
          <p:cNvSpPr/>
          <p:nvPr/>
        </p:nvSpPr>
        <p:spPr>
          <a:xfrm>
            <a:off x="6453336" y="241176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4221088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/>
          <p:cNvSpPr/>
          <p:nvPr/>
        </p:nvSpPr>
        <p:spPr>
          <a:xfrm>
            <a:off x="2348880" y="413995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/>
          <p:cNvSpPr/>
          <p:nvPr/>
        </p:nvSpPr>
        <p:spPr>
          <a:xfrm>
            <a:off x="4149080" y="413995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3212976" y="269979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6237312" y="478802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Ellips 37"/>
          <p:cNvSpPr/>
          <p:nvPr/>
        </p:nvSpPr>
        <p:spPr>
          <a:xfrm>
            <a:off x="2132856" y="586814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/>
          <p:cNvSpPr/>
          <p:nvPr/>
        </p:nvSpPr>
        <p:spPr>
          <a:xfrm>
            <a:off x="4581128" y="594015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2420888" y="471601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3356992" y="298782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Ellips 41"/>
          <p:cNvSpPr/>
          <p:nvPr/>
        </p:nvSpPr>
        <p:spPr>
          <a:xfrm>
            <a:off x="4221088" y="457200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3284984" y="161967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188640" y="298782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Ellips 44"/>
          <p:cNvSpPr/>
          <p:nvPr/>
        </p:nvSpPr>
        <p:spPr>
          <a:xfrm>
            <a:off x="2132856" y="702027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6525344" y="277180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Ellips 46"/>
          <p:cNvSpPr/>
          <p:nvPr/>
        </p:nvSpPr>
        <p:spPr>
          <a:xfrm>
            <a:off x="4797152" y="69482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/>
          <p:cNvSpPr/>
          <p:nvPr/>
        </p:nvSpPr>
        <p:spPr>
          <a:xfrm>
            <a:off x="6381328" y="558011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Ellips 48"/>
          <p:cNvSpPr/>
          <p:nvPr/>
        </p:nvSpPr>
        <p:spPr>
          <a:xfrm>
            <a:off x="332656" y="579613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284984" y="8532440"/>
            <a:ext cx="216024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3356992" y="251520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2276872" y="6804248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-0.15231 0.122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" y="6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0741E-7 -8.33333E-7 L 0.11551 -0.1008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-5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11041 0.1220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6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5185E-6 -3.88889E-6 L 0.18357 -0.0196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-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125 -0.12205 L 0.17337 -0.011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55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7407E-6 -4.16667E-6 L 0.27824 -0.0512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-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337 -0.0118 L 0.32037 -0.2795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-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7407E-6 -2.77778E-7 L 0.17848 -2.77778E-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7 -5.55556E-7 L -0.17315 -0.0039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6296E-6 -8.33333E-7 L -0.09977 0.0197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1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05556E-6 L 0.01065 -0.4015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2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64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93 -0.27951 L 0.39375 -0.5630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14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15 -0.00399 L -0.22569 -0.1298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4" grpId="0" animBg="1"/>
      <p:bldP spid="35" grpId="0" animBg="1"/>
      <p:bldP spid="40" grpId="0" animBg="1"/>
      <p:bldP spid="42" grpId="0" animBg="1"/>
      <p:bldP spid="45" grpId="0" animBg="1"/>
      <p:bldP spid="46" grpId="0" animBg="1"/>
      <p:bldP spid="46" grpId="1" animBg="1"/>
      <p:bldP spid="48" grpId="0" animBg="1"/>
      <p:bldP spid="52" grpId="0" animBg="1"/>
      <p:bldP spid="52" grpId="1" animBg="1"/>
      <p:bldP spid="52" grpId="2" animBg="1"/>
      <p:bldP spid="52" grpId="3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u.goal.com/150800/150844hp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44E43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Försvarsspel</a:t>
            </a:r>
            <a:endParaRPr lang="sv-SE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Omställning Off. - </a:t>
            </a:r>
            <a:r>
              <a:rPr lang="sv-SE" dirty="0" err="1" smtClean="0">
                <a:solidFill>
                  <a:schemeClr val="bg1"/>
                </a:solidFill>
                <a:latin typeface="Broadway" pitchFamily="82" charset="0"/>
              </a:rPr>
              <a:t>Def</a:t>
            </a:r>
            <a:endParaRPr lang="sv-SE" dirty="0" smtClean="0">
              <a:solidFill>
                <a:schemeClr val="bg1"/>
              </a:solidFill>
              <a:latin typeface="Broadway" pitchFamily="82" charset="0"/>
            </a:endParaRPr>
          </a:p>
          <a:p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Direkt återerövring vinn boll</a:t>
            </a:r>
          </a:p>
          <a:p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Alla är delaktiga</a:t>
            </a:r>
          </a:p>
          <a:p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Krymp Ytor</a:t>
            </a:r>
          </a:p>
          <a:p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Orientering</a:t>
            </a:r>
          </a:p>
          <a:p>
            <a:endParaRPr lang="sv-SE" dirty="0">
              <a:solidFill>
                <a:schemeClr val="bg1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5" name="Ellips 14"/>
          <p:cNvSpPr/>
          <p:nvPr/>
        </p:nvSpPr>
        <p:spPr>
          <a:xfrm>
            <a:off x="260648" y="349188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Ellips 15"/>
          <p:cNvSpPr/>
          <p:nvPr/>
        </p:nvSpPr>
        <p:spPr>
          <a:xfrm>
            <a:off x="1556792" y="356388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Ellips 16"/>
          <p:cNvSpPr/>
          <p:nvPr/>
        </p:nvSpPr>
        <p:spPr>
          <a:xfrm>
            <a:off x="4221088" y="5508104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Ellips 17"/>
          <p:cNvSpPr/>
          <p:nvPr/>
        </p:nvSpPr>
        <p:spPr>
          <a:xfrm>
            <a:off x="3356992" y="8460432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Ellips 18"/>
          <p:cNvSpPr/>
          <p:nvPr/>
        </p:nvSpPr>
        <p:spPr>
          <a:xfrm>
            <a:off x="3356992" y="341987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Ellips 19"/>
          <p:cNvSpPr/>
          <p:nvPr/>
        </p:nvSpPr>
        <p:spPr>
          <a:xfrm>
            <a:off x="3284984" y="197971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Ellips 20"/>
          <p:cNvSpPr/>
          <p:nvPr/>
        </p:nvSpPr>
        <p:spPr>
          <a:xfrm>
            <a:off x="6453336" y="356388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Ellips 28"/>
          <p:cNvSpPr/>
          <p:nvPr/>
        </p:nvSpPr>
        <p:spPr>
          <a:xfrm>
            <a:off x="4149080" y="565212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Ellips 29"/>
          <p:cNvSpPr/>
          <p:nvPr/>
        </p:nvSpPr>
        <p:spPr>
          <a:xfrm>
            <a:off x="4797152" y="69482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Ellips 30"/>
          <p:cNvSpPr/>
          <p:nvPr/>
        </p:nvSpPr>
        <p:spPr>
          <a:xfrm>
            <a:off x="2420888" y="565212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/>
          <p:cNvSpPr/>
          <p:nvPr/>
        </p:nvSpPr>
        <p:spPr>
          <a:xfrm>
            <a:off x="116632" y="572412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1988840" y="69482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/>
          <p:cNvSpPr/>
          <p:nvPr/>
        </p:nvSpPr>
        <p:spPr>
          <a:xfrm>
            <a:off x="6453336" y="572412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/>
          <p:cNvSpPr/>
          <p:nvPr/>
        </p:nvSpPr>
        <p:spPr>
          <a:xfrm>
            <a:off x="4437112" y="637220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1556792" y="219573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2636912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Ellips 37"/>
          <p:cNvSpPr/>
          <p:nvPr/>
        </p:nvSpPr>
        <p:spPr>
          <a:xfrm>
            <a:off x="2636912" y="651621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/>
          <p:cNvSpPr/>
          <p:nvPr/>
        </p:nvSpPr>
        <p:spPr>
          <a:xfrm>
            <a:off x="4725144" y="212372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6453336" y="262778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4437112" y="399593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Ellips 41"/>
          <p:cNvSpPr/>
          <p:nvPr/>
        </p:nvSpPr>
        <p:spPr>
          <a:xfrm>
            <a:off x="6381328" y="471601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3140968" y="320384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7407E-6 -5.55556E-7 L 0.20996 -0.21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-1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6296E-6 -2.5E-6 L -0.11018 -0.0039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13657 -4.44444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6296E-6 -1.94444E-6 L -0.19421 0.0828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" y="4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995 -0.21111 L 0.12083 -0.2244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-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658 -3.88889E-6 L 0.2257 0.004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551 0.00157 L -0.19421 0.004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7407E-6 1.38889E-6 L 0.24676 0.09062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4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6296E-6 2.77778E-6 L -0.0368 -0.13004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-6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08912 -0.1850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-9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.22569 -0.0904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" y="-45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6296E-6 1.66667E-6 L 0.2206 -0.04722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24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7" grpId="1" animBg="1"/>
      <p:bldP spid="19" grpId="0" animBg="1"/>
      <p:bldP spid="19" grpId="1" animBg="1"/>
      <p:bldP spid="20" grpId="0" animBg="1"/>
      <p:bldP spid="21" grpId="0" animBg="1"/>
      <p:bldP spid="21" grpId="1" animBg="1"/>
      <p:bldP spid="29" grpId="0" animBg="1"/>
      <p:bldP spid="31" grpId="0" animBg="1"/>
      <p:bldP spid="32" grpId="0" animBg="1"/>
      <p:bldP spid="33" grpId="0" animBg="1"/>
      <p:bldP spid="34" grpId="0" animBg="1"/>
      <p:bldP spid="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9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0" name="Ellips 29"/>
          <p:cNvSpPr/>
          <p:nvPr/>
        </p:nvSpPr>
        <p:spPr>
          <a:xfrm>
            <a:off x="476672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Ellips 30"/>
          <p:cNvSpPr/>
          <p:nvPr/>
        </p:nvSpPr>
        <p:spPr>
          <a:xfrm>
            <a:off x="2420888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/>
          <p:cNvSpPr/>
          <p:nvPr/>
        </p:nvSpPr>
        <p:spPr>
          <a:xfrm>
            <a:off x="5949280" y="19077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4221088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/>
          <p:cNvSpPr/>
          <p:nvPr/>
        </p:nvSpPr>
        <p:spPr>
          <a:xfrm>
            <a:off x="548680" y="33478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/>
          <p:cNvSpPr/>
          <p:nvPr/>
        </p:nvSpPr>
        <p:spPr>
          <a:xfrm>
            <a:off x="2492896" y="327585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4293096" y="320384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6093296" y="33478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Ellips 37"/>
          <p:cNvSpPr/>
          <p:nvPr/>
        </p:nvSpPr>
        <p:spPr>
          <a:xfrm>
            <a:off x="2204864" y="507605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/>
          <p:cNvSpPr/>
          <p:nvPr/>
        </p:nvSpPr>
        <p:spPr>
          <a:xfrm>
            <a:off x="4293096" y="507605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2276872" y="413995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4293096" y="413995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Ellips 41"/>
          <p:cNvSpPr/>
          <p:nvPr/>
        </p:nvSpPr>
        <p:spPr>
          <a:xfrm>
            <a:off x="3356992" y="601216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3356992" y="284380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1340768" y="33478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Ellips 44"/>
          <p:cNvSpPr/>
          <p:nvPr/>
        </p:nvSpPr>
        <p:spPr>
          <a:xfrm>
            <a:off x="2708920" y="687625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5589240" y="341987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Ellips 46"/>
          <p:cNvSpPr/>
          <p:nvPr/>
        </p:nvSpPr>
        <p:spPr>
          <a:xfrm>
            <a:off x="4005064" y="687625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/>
          <p:cNvSpPr/>
          <p:nvPr/>
        </p:nvSpPr>
        <p:spPr>
          <a:xfrm>
            <a:off x="5949280" y="687625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Ellips 48"/>
          <p:cNvSpPr/>
          <p:nvPr/>
        </p:nvSpPr>
        <p:spPr>
          <a:xfrm>
            <a:off x="692696" y="687625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284984" y="8532440"/>
            <a:ext cx="216024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3356992" y="251520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3356992" y="611560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98 0.01979 L -0.42474 0.114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" y="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89 -0.00886 -0.1378 -0.01754 -0.15838 -0.0415 C -0.17896 -0.06546 -0.12855 -0.12587 -0.12323 -0.14341 " pathEditMode="relative" ptsTypes="aaA">
                                      <p:cBhvr>
                                        <p:cTn id="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092E-6 -5.55556E-7 L -0.23075 -0.11823 " pathEditMode="relative" ptsTypes="AA">
                                      <p:cBhvr>
                                        <p:cTn id="1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91908E-6 4.44444E-6 L -0.23076 -0.08663 " pathEditMode="relative" ptsTypes="AA">
                                      <p:cBhvr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7052E-6 6.94444E-6 L -0.17826 -0.11822 " pathEditMode="relative" ptsTypes="AA">
                                      <p:cBhvr>
                                        <p:cTn id="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092E-6 6.94444E-6 L -0.26219 6.94444E-6 " pathEditMode="relative" ptsTypes="AA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092E-6 -5.55556E-7 L -0.10497 -0.04739 " pathEditMode="relative" ptsTypes="AA">
                                      <p:cBhvr>
                                        <p:cTn id="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7052E-6 -3.05556E-6 L 6.7052E-6 -0.30712 " pathEditMode="relative" ptsTypes="AA">
                                      <p:cBhvr>
                                        <p:cTn id="2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7052E-6 -9.16667E-6 L -0.22034 -0.02362 " pathEditMode="relative" ptsTypes="AA">
                                      <p:cBhvr>
                                        <p:cTn id="2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0" name="Ellips 29"/>
          <p:cNvSpPr/>
          <p:nvPr/>
        </p:nvSpPr>
        <p:spPr>
          <a:xfrm>
            <a:off x="476672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Ellips 30"/>
          <p:cNvSpPr/>
          <p:nvPr/>
        </p:nvSpPr>
        <p:spPr>
          <a:xfrm>
            <a:off x="2420888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/>
          <p:cNvSpPr/>
          <p:nvPr/>
        </p:nvSpPr>
        <p:spPr>
          <a:xfrm>
            <a:off x="5949280" y="19077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4221088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/>
          <p:cNvSpPr/>
          <p:nvPr/>
        </p:nvSpPr>
        <p:spPr>
          <a:xfrm>
            <a:off x="548680" y="33478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/>
          <p:cNvSpPr/>
          <p:nvPr/>
        </p:nvSpPr>
        <p:spPr>
          <a:xfrm>
            <a:off x="2492896" y="327585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4293096" y="320384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6093296" y="33478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Ellips 37"/>
          <p:cNvSpPr/>
          <p:nvPr/>
        </p:nvSpPr>
        <p:spPr>
          <a:xfrm>
            <a:off x="2492896" y="608416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/>
          <p:cNvSpPr/>
          <p:nvPr/>
        </p:nvSpPr>
        <p:spPr>
          <a:xfrm>
            <a:off x="4293096" y="586814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4581128" y="33478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4581128" y="161967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Ellips 41"/>
          <p:cNvSpPr/>
          <p:nvPr/>
        </p:nvSpPr>
        <p:spPr>
          <a:xfrm>
            <a:off x="4797152" y="644420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4581128" y="449999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2204864" y="320384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Ellips 44"/>
          <p:cNvSpPr/>
          <p:nvPr/>
        </p:nvSpPr>
        <p:spPr>
          <a:xfrm>
            <a:off x="3140968" y="651621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6021288" y="248376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Ellips 46"/>
          <p:cNvSpPr/>
          <p:nvPr/>
        </p:nvSpPr>
        <p:spPr>
          <a:xfrm>
            <a:off x="3068960" y="507605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/>
          <p:cNvSpPr/>
          <p:nvPr/>
        </p:nvSpPr>
        <p:spPr>
          <a:xfrm>
            <a:off x="6093296" y="442798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Ellips 48"/>
          <p:cNvSpPr/>
          <p:nvPr/>
        </p:nvSpPr>
        <p:spPr>
          <a:xfrm>
            <a:off x="2132856" y="51480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284984" y="8532440"/>
            <a:ext cx="216024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3356992" y="251520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5949280" y="2123728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textruta 52"/>
          <p:cNvSpPr txBox="1"/>
          <p:nvPr/>
        </p:nvSpPr>
        <p:spPr>
          <a:xfrm>
            <a:off x="6093296" y="5436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2</a:t>
            </a:r>
            <a:endParaRPr lang="sv-SE" dirty="0"/>
          </a:p>
        </p:txBody>
      </p:sp>
      <p:sp>
        <p:nvSpPr>
          <p:cNvPr id="54" name="textruta 53"/>
          <p:cNvSpPr txBox="1"/>
          <p:nvPr/>
        </p:nvSpPr>
        <p:spPr>
          <a:xfrm>
            <a:off x="4725144" y="67322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3</a:t>
            </a:r>
            <a:endParaRPr lang="sv-SE" dirty="0"/>
          </a:p>
        </p:txBody>
      </p:sp>
      <p:sp>
        <p:nvSpPr>
          <p:cNvPr id="55" name="textruta 54"/>
          <p:cNvSpPr txBox="1"/>
          <p:nvPr/>
        </p:nvSpPr>
        <p:spPr>
          <a:xfrm>
            <a:off x="1916832" y="6588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4</a:t>
            </a:r>
            <a:endParaRPr lang="sv-SE" dirty="0"/>
          </a:p>
        </p:txBody>
      </p:sp>
      <p:sp>
        <p:nvSpPr>
          <p:cNvPr id="56" name="textruta 55"/>
          <p:cNvSpPr txBox="1"/>
          <p:nvPr/>
        </p:nvSpPr>
        <p:spPr>
          <a:xfrm>
            <a:off x="116632" y="5436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5</a:t>
            </a:r>
            <a:endParaRPr lang="sv-SE" dirty="0"/>
          </a:p>
        </p:txBody>
      </p:sp>
      <p:sp>
        <p:nvSpPr>
          <p:cNvPr id="57" name="textruta 56"/>
          <p:cNvSpPr txBox="1"/>
          <p:nvPr/>
        </p:nvSpPr>
        <p:spPr>
          <a:xfrm>
            <a:off x="4149080" y="48693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6</a:t>
            </a:r>
            <a:endParaRPr lang="sv-SE" dirty="0"/>
          </a:p>
        </p:txBody>
      </p:sp>
      <p:sp>
        <p:nvSpPr>
          <p:cNvPr id="58" name="textruta 57"/>
          <p:cNvSpPr txBox="1"/>
          <p:nvPr/>
        </p:nvSpPr>
        <p:spPr>
          <a:xfrm>
            <a:off x="2420888" y="486003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8</a:t>
            </a:r>
            <a:endParaRPr lang="sv-SE" dirty="0"/>
          </a:p>
        </p:txBody>
      </p:sp>
      <p:sp>
        <p:nvSpPr>
          <p:cNvPr id="59" name="textruta 58"/>
          <p:cNvSpPr txBox="1"/>
          <p:nvPr/>
        </p:nvSpPr>
        <p:spPr>
          <a:xfrm>
            <a:off x="5949280" y="30598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7</a:t>
            </a:r>
            <a:endParaRPr lang="sv-SE" dirty="0"/>
          </a:p>
        </p:txBody>
      </p:sp>
      <p:sp>
        <p:nvSpPr>
          <p:cNvPr id="60" name="textruta 59"/>
          <p:cNvSpPr txBox="1"/>
          <p:nvPr/>
        </p:nvSpPr>
        <p:spPr>
          <a:xfrm>
            <a:off x="3140968" y="30598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10</a:t>
            </a:r>
            <a:endParaRPr lang="sv-SE" dirty="0"/>
          </a:p>
        </p:txBody>
      </p:sp>
      <p:sp>
        <p:nvSpPr>
          <p:cNvPr id="61" name="textruta 60"/>
          <p:cNvSpPr txBox="1"/>
          <p:nvPr/>
        </p:nvSpPr>
        <p:spPr>
          <a:xfrm>
            <a:off x="188640" y="29878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11</a:t>
            </a:r>
            <a:endParaRPr lang="sv-SE" dirty="0"/>
          </a:p>
        </p:txBody>
      </p:sp>
      <p:sp>
        <p:nvSpPr>
          <p:cNvPr id="62" name="textruta 61"/>
          <p:cNvSpPr txBox="1"/>
          <p:nvPr/>
        </p:nvSpPr>
        <p:spPr>
          <a:xfrm>
            <a:off x="3356992" y="161967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9</a:t>
            </a:r>
            <a:endParaRPr lang="sv-SE" dirty="0"/>
          </a:p>
        </p:txBody>
      </p:sp>
      <p:cxnSp>
        <p:nvCxnSpPr>
          <p:cNvPr id="64" name="Rak pil 63"/>
          <p:cNvCxnSpPr>
            <a:endCxn id="46" idx="4"/>
          </p:cNvCxnSpPr>
          <p:nvPr/>
        </p:nvCxnSpPr>
        <p:spPr>
          <a:xfrm flipH="1" flipV="1">
            <a:off x="6129300" y="2699792"/>
            <a:ext cx="108012" cy="50405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k pil 65"/>
          <p:cNvCxnSpPr>
            <a:endCxn id="41" idx="2"/>
          </p:cNvCxnSpPr>
          <p:nvPr/>
        </p:nvCxnSpPr>
        <p:spPr>
          <a:xfrm flipV="1">
            <a:off x="3573016" y="1727684"/>
            <a:ext cx="1008112" cy="3600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ak pil 66"/>
          <p:cNvCxnSpPr>
            <a:endCxn id="40" idx="2"/>
          </p:cNvCxnSpPr>
          <p:nvPr/>
        </p:nvCxnSpPr>
        <p:spPr>
          <a:xfrm>
            <a:off x="3429000" y="3311860"/>
            <a:ext cx="1152128" cy="1440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ak pil 68"/>
          <p:cNvCxnSpPr>
            <a:endCxn id="44" idx="2"/>
          </p:cNvCxnSpPr>
          <p:nvPr/>
        </p:nvCxnSpPr>
        <p:spPr>
          <a:xfrm>
            <a:off x="476672" y="3203848"/>
            <a:ext cx="1728192" cy="1080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k pil 70"/>
          <p:cNvCxnSpPr>
            <a:endCxn id="49" idx="3"/>
          </p:cNvCxnSpPr>
          <p:nvPr/>
        </p:nvCxnSpPr>
        <p:spPr>
          <a:xfrm flipV="1">
            <a:off x="332656" y="5332452"/>
            <a:ext cx="1831836" cy="31966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Rak pil 72"/>
          <p:cNvCxnSpPr>
            <a:endCxn id="45" idx="2"/>
          </p:cNvCxnSpPr>
          <p:nvPr/>
        </p:nvCxnSpPr>
        <p:spPr>
          <a:xfrm flipV="1">
            <a:off x="2060848" y="6624228"/>
            <a:ext cx="1080120" cy="13964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ak pil 76"/>
          <p:cNvCxnSpPr>
            <a:endCxn id="43" idx="3"/>
          </p:cNvCxnSpPr>
          <p:nvPr/>
        </p:nvCxnSpPr>
        <p:spPr>
          <a:xfrm flipV="1">
            <a:off x="4293096" y="4684380"/>
            <a:ext cx="319668" cy="38730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ak pil 78"/>
          <p:cNvCxnSpPr>
            <a:endCxn id="47" idx="1"/>
          </p:cNvCxnSpPr>
          <p:nvPr/>
        </p:nvCxnSpPr>
        <p:spPr>
          <a:xfrm>
            <a:off x="2636912" y="5031316"/>
            <a:ext cx="463684" cy="7637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ak pil 80"/>
          <p:cNvCxnSpPr>
            <a:endCxn id="42" idx="0"/>
          </p:cNvCxnSpPr>
          <p:nvPr/>
        </p:nvCxnSpPr>
        <p:spPr>
          <a:xfrm flipV="1">
            <a:off x="4869160" y="6444208"/>
            <a:ext cx="36004" cy="45931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k pil 82"/>
          <p:cNvCxnSpPr>
            <a:endCxn id="48" idx="4"/>
          </p:cNvCxnSpPr>
          <p:nvPr/>
        </p:nvCxnSpPr>
        <p:spPr>
          <a:xfrm flipH="1" flipV="1">
            <a:off x="6201308" y="4644008"/>
            <a:ext cx="36004" cy="96337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500"/>
                            </p:stCondLst>
                            <p:childTnLst>
                              <p:par>
                                <p:cTn id="107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500"/>
                            </p:stCondLst>
                            <p:childTnLst>
                              <p:par>
                                <p:cTn id="143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500"/>
                            </p:stCondLst>
                            <p:childTnLst>
                              <p:par>
                                <p:cTn id="161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500"/>
                            </p:stCondLst>
                            <p:childTnLst>
                              <p:par>
                                <p:cTn id="179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0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2" name="Ellips 31"/>
          <p:cNvSpPr/>
          <p:nvPr/>
        </p:nvSpPr>
        <p:spPr>
          <a:xfrm>
            <a:off x="5949280" y="19077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980728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4869160" y="341987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6093296" y="33478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4869160" y="377991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5373216" y="478802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3933056" y="464400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2780928" y="558011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4365104" y="262778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/>
          <p:cNvSpPr/>
          <p:nvPr/>
        </p:nvSpPr>
        <p:spPr>
          <a:xfrm>
            <a:off x="1844824" y="442798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284984" y="8532440"/>
            <a:ext cx="216024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3356992" y="251520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4797152" y="3491880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5" name="Rak 64"/>
          <p:cNvCxnSpPr/>
          <p:nvPr/>
        </p:nvCxnSpPr>
        <p:spPr>
          <a:xfrm>
            <a:off x="4149080" y="2123728"/>
            <a:ext cx="1728192" cy="3600400"/>
          </a:xfrm>
          <a:prstGeom prst="line">
            <a:avLst/>
          </a:prstGeom>
          <a:ln w="19050"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k 69"/>
          <p:cNvCxnSpPr/>
          <p:nvPr/>
        </p:nvCxnSpPr>
        <p:spPr>
          <a:xfrm flipV="1">
            <a:off x="2420888" y="2843808"/>
            <a:ext cx="3816424" cy="3240360"/>
          </a:xfrm>
          <a:prstGeom prst="line">
            <a:avLst/>
          </a:prstGeom>
          <a:ln w="19050"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Ellips 85"/>
          <p:cNvSpPr/>
          <p:nvPr/>
        </p:nvSpPr>
        <p:spPr>
          <a:xfrm>
            <a:off x="4437112" y="19077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7" name="Ellips 86"/>
          <p:cNvSpPr/>
          <p:nvPr/>
        </p:nvSpPr>
        <p:spPr>
          <a:xfrm>
            <a:off x="2708920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8" name="Ellips 87"/>
          <p:cNvSpPr/>
          <p:nvPr/>
        </p:nvSpPr>
        <p:spPr>
          <a:xfrm>
            <a:off x="2204864" y="435597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93" name="Rak pil 92"/>
          <p:cNvCxnSpPr/>
          <p:nvPr/>
        </p:nvCxnSpPr>
        <p:spPr>
          <a:xfrm flipV="1">
            <a:off x="3943891" y="3779912"/>
            <a:ext cx="565229" cy="1014539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ak pil 93"/>
          <p:cNvCxnSpPr/>
          <p:nvPr/>
        </p:nvCxnSpPr>
        <p:spPr>
          <a:xfrm flipV="1">
            <a:off x="1988840" y="4211960"/>
            <a:ext cx="432048" cy="29446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ak pil 94"/>
          <p:cNvCxnSpPr/>
          <p:nvPr/>
        </p:nvCxnSpPr>
        <p:spPr>
          <a:xfrm flipV="1">
            <a:off x="1916832" y="2699792"/>
            <a:ext cx="720080" cy="1806628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ak pil 95"/>
          <p:cNvCxnSpPr/>
          <p:nvPr/>
        </p:nvCxnSpPr>
        <p:spPr>
          <a:xfrm flipH="1" flipV="1">
            <a:off x="2492896" y="4644008"/>
            <a:ext cx="360040" cy="1086548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ak pil 96"/>
          <p:cNvCxnSpPr/>
          <p:nvPr/>
        </p:nvCxnSpPr>
        <p:spPr>
          <a:xfrm flipV="1">
            <a:off x="5085184" y="2411760"/>
            <a:ext cx="864096" cy="137458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ak pil 97"/>
          <p:cNvCxnSpPr/>
          <p:nvPr/>
        </p:nvCxnSpPr>
        <p:spPr>
          <a:xfrm flipH="1" flipV="1">
            <a:off x="3861048" y="3995936"/>
            <a:ext cx="216024" cy="792088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Rak pil 104"/>
          <p:cNvCxnSpPr/>
          <p:nvPr/>
        </p:nvCxnSpPr>
        <p:spPr>
          <a:xfrm flipV="1">
            <a:off x="5445224" y="3779912"/>
            <a:ext cx="565229" cy="1014539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Rak pil 105"/>
          <p:cNvCxnSpPr>
            <a:stCxn id="46" idx="7"/>
          </p:cNvCxnSpPr>
          <p:nvPr/>
        </p:nvCxnSpPr>
        <p:spPr>
          <a:xfrm flipV="1">
            <a:off x="4549492" y="2195736"/>
            <a:ext cx="1039748" cy="463684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ak pil 106"/>
          <p:cNvCxnSpPr/>
          <p:nvPr/>
        </p:nvCxnSpPr>
        <p:spPr>
          <a:xfrm flipV="1">
            <a:off x="5013176" y="3563888"/>
            <a:ext cx="864096" cy="29446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Rak pil 107"/>
          <p:cNvCxnSpPr/>
          <p:nvPr/>
        </p:nvCxnSpPr>
        <p:spPr>
          <a:xfrm flipH="1" flipV="1">
            <a:off x="2996952" y="2051720"/>
            <a:ext cx="1440160" cy="65450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ak pil 108"/>
          <p:cNvCxnSpPr/>
          <p:nvPr/>
        </p:nvCxnSpPr>
        <p:spPr>
          <a:xfrm flipV="1">
            <a:off x="2924944" y="5292080"/>
            <a:ext cx="1285309" cy="432047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Rak pil 114"/>
          <p:cNvCxnSpPr/>
          <p:nvPr/>
        </p:nvCxnSpPr>
        <p:spPr>
          <a:xfrm>
            <a:off x="4077072" y="4716016"/>
            <a:ext cx="1152128" cy="72008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ruta 119"/>
          <p:cNvSpPr txBox="1"/>
          <p:nvPr/>
        </p:nvSpPr>
        <p:spPr>
          <a:xfrm>
            <a:off x="1772816" y="827584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 smtClean="0">
                <a:solidFill>
                  <a:srgbClr val="FF0000"/>
                </a:solidFill>
              </a:rPr>
              <a:t>Styr in/bak i plan</a:t>
            </a:r>
            <a:endParaRPr lang="sv-SE" sz="2800" b="1" dirty="0">
              <a:solidFill>
                <a:srgbClr val="FF0000"/>
              </a:solidFill>
            </a:endParaRPr>
          </a:p>
        </p:txBody>
      </p:sp>
      <p:sp>
        <p:nvSpPr>
          <p:cNvPr id="121" name="Ellips 120"/>
          <p:cNvSpPr/>
          <p:nvPr/>
        </p:nvSpPr>
        <p:spPr>
          <a:xfrm>
            <a:off x="5013176" y="622818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2" name="Ellips 121"/>
          <p:cNvSpPr/>
          <p:nvPr/>
        </p:nvSpPr>
        <p:spPr>
          <a:xfrm>
            <a:off x="2780928" y="622818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5" name="Ellips 14"/>
          <p:cNvSpPr/>
          <p:nvPr/>
        </p:nvSpPr>
        <p:spPr>
          <a:xfrm>
            <a:off x="188640" y="305983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Rak 33"/>
          <p:cNvCxnSpPr>
            <a:stCxn id="30" idx="3"/>
          </p:cNvCxnSpPr>
          <p:nvPr/>
        </p:nvCxnSpPr>
        <p:spPr>
          <a:xfrm flipH="1">
            <a:off x="332656" y="1732052"/>
            <a:ext cx="2911956" cy="1399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Grupp 89"/>
          <p:cNvGrpSpPr/>
          <p:nvPr/>
        </p:nvGrpSpPr>
        <p:grpSpPr>
          <a:xfrm>
            <a:off x="260648" y="3203848"/>
            <a:ext cx="2407900" cy="2808312"/>
            <a:chOff x="260648" y="3203848"/>
            <a:chExt cx="2407900" cy="2808312"/>
          </a:xfrm>
        </p:grpSpPr>
        <p:cxnSp>
          <p:nvCxnSpPr>
            <p:cNvPr id="33" name="Rak 32"/>
            <p:cNvCxnSpPr>
              <a:endCxn id="20" idx="1"/>
            </p:cNvCxnSpPr>
            <p:nvPr/>
          </p:nvCxnSpPr>
          <p:spPr>
            <a:xfrm>
              <a:off x="260648" y="3203848"/>
              <a:ext cx="2407900" cy="18318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Rak 38"/>
            <p:cNvCxnSpPr>
              <a:stCxn id="15" idx="4"/>
            </p:cNvCxnSpPr>
            <p:nvPr/>
          </p:nvCxnSpPr>
          <p:spPr>
            <a:xfrm>
              <a:off x="296652" y="3275856"/>
              <a:ext cx="36004" cy="27363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upp 84"/>
          <p:cNvGrpSpPr/>
          <p:nvPr/>
        </p:nvGrpSpPr>
        <p:grpSpPr>
          <a:xfrm>
            <a:off x="4045436" y="3203848"/>
            <a:ext cx="2551916" cy="2880320"/>
            <a:chOff x="4045436" y="3203848"/>
            <a:chExt cx="2551916" cy="2880320"/>
          </a:xfrm>
        </p:grpSpPr>
        <p:cxnSp>
          <p:nvCxnSpPr>
            <p:cNvPr id="36" name="Rak 35"/>
            <p:cNvCxnSpPr>
              <a:stCxn id="29" idx="4"/>
              <a:endCxn id="21" idx="7"/>
            </p:cNvCxnSpPr>
            <p:nvPr/>
          </p:nvCxnSpPr>
          <p:spPr>
            <a:xfrm flipH="1">
              <a:off x="4045436" y="3203848"/>
              <a:ext cx="2515912" cy="18318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Rak 39"/>
            <p:cNvCxnSpPr>
              <a:stCxn id="29" idx="4"/>
            </p:cNvCxnSpPr>
            <p:nvPr/>
          </p:nvCxnSpPr>
          <p:spPr>
            <a:xfrm>
              <a:off x="6561348" y="3203848"/>
              <a:ext cx="36004" cy="2880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upp 107"/>
          <p:cNvGrpSpPr/>
          <p:nvPr/>
        </p:nvGrpSpPr>
        <p:grpSpPr>
          <a:xfrm>
            <a:off x="3284984" y="1691680"/>
            <a:ext cx="3199988" cy="1440160"/>
            <a:chOff x="3284984" y="1691680"/>
            <a:chExt cx="3199988" cy="1440160"/>
          </a:xfrm>
        </p:grpSpPr>
        <p:cxnSp>
          <p:nvCxnSpPr>
            <p:cNvPr id="35" name="Rak 34"/>
            <p:cNvCxnSpPr>
              <a:stCxn id="29" idx="1"/>
            </p:cNvCxnSpPr>
            <p:nvPr/>
          </p:nvCxnSpPr>
          <p:spPr>
            <a:xfrm flipH="1" flipV="1">
              <a:off x="3356992" y="1691680"/>
              <a:ext cx="3127980" cy="13277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ak 40"/>
            <p:cNvCxnSpPr>
              <a:stCxn id="30" idx="4"/>
            </p:cNvCxnSpPr>
            <p:nvPr/>
          </p:nvCxnSpPr>
          <p:spPr>
            <a:xfrm flipH="1">
              <a:off x="3284984" y="1763688"/>
              <a:ext cx="36004" cy="13681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Rak 43"/>
          <p:cNvCxnSpPr>
            <a:stCxn id="20" idx="6"/>
            <a:endCxn id="21" idx="2"/>
          </p:cNvCxnSpPr>
          <p:nvPr/>
        </p:nvCxnSpPr>
        <p:spPr>
          <a:xfrm>
            <a:off x="2852936" y="5112060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 19"/>
          <p:cNvSpPr/>
          <p:nvPr/>
        </p:nvSpPr>
        <p:spPr>
          <a:xfrm>
            <a:off x="2636912" y="500404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Ellips 17"/>
          <p:cNvSpPr/>
          <p:nvPr/>
        </p:nvSpPr>
        <p:spPr>
          <a:xfrm>
            <a:off x="4797152" y="687625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Ellips 28"/>
          <p:cNvSpPr/>
          <p:nvPr/>
        </p:nvSpPr>
        <p:spPr>
          <a:xfrm>
            <a:off x="6453336" y="298782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64" name="Grupp 63"/>
          <p:cNvGrpSpPr/>
          <p:nvPr/>
        </p:nvGrpSpPr>
        <p:grpSpPr>
          <a:xfrm>
            <a:off x="2317244" y="6948264"/>
            <a:ext cx="2587920" cy="967740"/>
            <a:chOff x="2317244" y="6948264"/>
            <a:chExt cx="2587920" cy="967740"/>
          </a:xfrm>
        </p:grpSpPr>
        <p:cxnSp>
          <p:nvCxnSpPr>
            <p:cNvPr id="43" name="Rak 42"/>
            <p:cNvCxnSpPr>
              <a:stCxn id="56" idx="7"/>
              <a:endCxn id="18" idx="4"/>
            </p:cNvCxnSpPr>
            <p:nvPr/>
          </p:nvCxnSpPr>
          <p:spPr>
            <a:xfrm flipV="1">
              <a:off x="3685396" y="7092280"/>
              <a:ext cx="1219768" cy="8237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44"/>
            <p:cNvCxnSpPr>
              <a:endCxn id="18" idx="2"/>
            </p:cNvCxnSpPr>
            <p:nvPr/>
          </p:nvCxnSpPr>
          <p:spPr>
            <a:xfrm>
              <a:off x="2348880" y="6948264"/>
              <a:ext cx="2448272" cy="360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ak 58"/>
            <p:cNvCxnSpPr>
              <a:stCxn id="56" idx="1"/>
              <a:endCxn id="19" idx="5"/>
            </p:cNvCxnSpPr>
            <p:nvPr/>
          </p:nvCxnSpPr>
          <p:spPr>
            <a:xfrm flipH="1" flipV="1">
              <a:off x="2317244" y="6988636"/>
              <a:ext cx="1215400" cy="927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Ellips 55"/>
          <p:cNvSpPr/>
          <p:nvPr/>
        </p:nvSpPr>
        <p:spPr>
          <a:xfrm>
            <a:off x="3501008" y="7884368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82" name="Grupp 81"/>
          <p:cNvGrpSpPr/>
          <p:nvPr/>
        </p:nvGrpSpPr>
        <p:grpSpPr>
          <a:xfrm>
            <a:off x="4005064" y="5112060"/>
            <a:ext cx="2592288" cy="1795832"/>
            <a:chOff x="4005064" y="5112060"/>
            <a:chExt cx="2592288" cy="1795832"/>
          </a:xfrm>
        </p:grpSpPr>
        <p:cxnSp>
          <p:nvCxnSpPr>
            <p:cNvPr id="37" name="Rak 36"/>
            <p:cNvCxnSpPr>
              <a:endCxn id="18" idx="1"/>
            </p:cNvCxnSpPr>
            <p:nvPr/>
          </p:nvCxnSpPr>
          <p:spPr>
            <a:xfrm>
              <a:off x="4005064" y="5148064"/>
              <a:ext cx="823724" cy="17598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45"/>
            <p:cNvCxnSpPr>
              <a:stCxn id="18" idx="7"/>
            </p:cNvCxnSpPr>
            <p:nvPr/>
          </p:nvCxnSpPr>
          <p:spPr>
            <a:xfrm flipV="1">
              <a:off x="4981540" y="6084168"/>
              <a:ext cx="1615812" cy="8237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Rak 67"/>
            <p:cNvCxnSpPr>
              <a:stCxn id="21" idx="6"/>
            </p:cNvCxnSpPr>
            <p:nvPr/>
          </p:nvCxnSpPr>
          <p:spPr>
            <a:xfrm>
              <a:off x="4077072" y="5112060"/>
              <a:ext cx="2448272" cy="900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Rak 68"/>
          <p:cNvCxnSpPr>
            <a:stCxn id="20" idx="5"/>
            <a:endCxn id="18" idx="1"/>
          </p:cNvCxnSpPr>
          <p:nvPr/>
        </p:nvCxnSpPr>
        <p:spPr>
          <a:xfrm>
            <a:off x="2821300" y="5188436"/>
            <a:ext cx="2007488" cy="1719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Grupp 76"/>
          <p:cNvGrpSpPr/>
          <p:nvPr/>
        </p:nvGrpSpPr>
        <p:grpSpPr>
          <a:xfrm>
            <a:off x="332656" y="5076056"/>
            <a:ext cx="2412268" cy="1800200"/>
            <a:chOff x="332656" y="5076056"/>
            <a:chExt cx="2412268" cy="1800200"/>
          </a:xfrm>
        </p:grpSpPr>
        <p:cxnSp>
          <p:nvCxnSpPr>
            <p:cNvPr id="47" name="Rak 46"/>
            <p:cNvCxnSpPr>
              <a:stCxn id="16" idx="7"/>
            </p:cNvCxnSpPr>
            <p:nvPr/>
          </p:nvCxnSpPr>
          <p:spPr>
            <a:xfrm flipV="1">
              <a:off x="373028" y="5076056"/>
              <a:ext cx="2263884" cy="8957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Rak 69"/>
            <p:cNvCxnSpPr>
              <a:endCxn id="19" idx="1"/>
            </p:cNvCxnSpPr>
            <p:nvPr/>
          </p:nvCxnSpPr>
          <p:spPr>
            <a:xfrm>
              <a:off x="332656" y="6084168"/>
              <a:ext cx="1831836" cy="7517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ak 37"/>
            <p:cNvCxnSpPr>
              <a:stCxn id="20" idx="4"/>
            </p:cNvCxnSpPr>
            <p:nvPr/>
          </p:nvCxnSpPr>
          <p:spPr>
            <a:xfrm flipH="1">
              <a:off x="2204864" y="5220072"/>
              <a:ext cx="54006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Ellips 15"/>
          <p:cNvSpPr/>
          <p:nvPr/>
        </p:nvSpPr>
        <p:spPr>
          <a:xfrm>
            <a:off x="188640" y="594015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92" name="Rak 91"/>
          <p:cNvCxnSpPr>
            <a:stCxn id="21" idx="3"/>
          </p:cNvCxnSpPr>
          <p:nvPr/>
        </p:nvCxnSpPr>
        <p:spPr>
          <a:xfrm flipH="1">
            <a:off x="2204864" y="5188436"/>
            <a:ext cx="1687820" cy="1687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Grupp 99"/>
          <p:cNvGrpSpPr/>
          <p:nvPr/>
        </p:nvGrpSpPr>
        <p:grpSpPr>
          <a:xfrm>
            <a:off x="3356992" y="3095836"/>
            <a:ext cx="3096344" cy="1980220"/>
            <a:chOff x="3356992" y="3095836"/>
            <a:chExt cx="3096344" cy="1980220"/>
          </a:xfrm>
        </p:grpSpPr>
        <p:cxnSp>
          <p:nvCxnSpPr>
            <p:cNvPr id="91" name="Rak 90"/>
            <p:cNvCxnSpPr>
              <a:stCxn id="31" idx="5"/>
            </p:cNvCxnSpPr>
            <p:nvPr/>
          </p:nvCxnSpPr>
          <p:spPr>
            <a:xfrm>
              <a:off x="3397364" y="3244220"/>
              <a:ext cx="607700" cy="18318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Rak 97"/>
            <p:cNvCxnSpPr>
              <a:stCxn id="29" idx="2"/>
            </p:cNvCxnSpPr>
            <p:nvPr/>
          </p:nvCxnSpPr>
          <p:spPr>
            <a:xfrm flipH="1">
              <a:off x="3356992" y="3095836"/>
              <a:ext cx="3096344" cy="1080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upp 104"/>
          <p:cNvGrpSpPr/>
          <p:nvPr/>
        </p:nvGrpSpPr>
        <p:grpSpPr>
          <a:xfrm>
            <a:off x="404664" y="3167844"/>
            <a:ext cx="2916324" cy="1836204"/>
            <a:chOff x="404664" y="3167844"/>
            <a:chExt cx="2916324" cy="1836204"/>
          </a:xfrm>
        </p:grpSpPr>
        <p:cxnSp>
          <p:nvCxnSpPr>
            <p:cNvPr id="97" name="Rak 96"/>
            <p:cNvCxnSpPr>
              <a:endCxn id="15" idx="6"/>
            </p:cNvCxnSpPr>
            <p:nvPr/>
          </p:nvCxnSpPr>
          <p:spPr>
            <a:xfrm flipH="1" flipV="1">
              <a:off x="404664" y="3167844"/>
              <a:ext cx="2880320" cy="360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Rak 100"/>
            <p:cNvCxnSpPr>
              <a:stCxn id="31" idx="4"/>
            </p:cNvCxnSpPr>
            <p:nvPr/>
          </p:nvCxnSpPr>
          <p:spPr>
            <a:xfrm flipH="1">
              <a:off x="2780928" y="3275856"/>
              <a:ext cx="540060" cy="1728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Ellips 30"/>
          <p:cNvSpPr/>
          <p:nvPr/>
        </p:nvSpPr>
        <p:spPr>
          <a:xfrm>
            <a:off x="3212976" y="305983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Ellips 20"/>
          <p:cNvSpPr/>
          <p:nvPr/>
        </p:nvSpPr>
        <p:spPr>
          <a:xfrm>
            <a:off x="3861048" y="500404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Ellips 16"/>
          <p:cNvSpPr/>
          <p:nvPr/>
        </p:nvSpPr>
        <p:spPr>
          <a:xfrm>
            <a:off x="6453336" y="594015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Ellips 18"/>
          <p:cNvSpPr/>
          <p:nvPr/>
        </p:nvSpPr>
        <p:spPr>
          <a:xfrm>
            <a:off x="2132856" y="680424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Ellips 29"/>
          <p:cNvSpPr/>
          <p:nvPr/>
        </p:nvSpPr>
        <p:spPr>
          <a:xfrm>
            <a:off x="3212976" y="15476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5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6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8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5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7" name="textruta 16"/>
          <p:cNvSpPr txBox="1"/>
          <p:nvPr/>
        </p:nvSpPr>
        <p:spPr>
          <a:xfrm>
            <a:off x="2492896" y="6444208"/>
            <a:ext cx="1440160" cy="369332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Försvars yta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2492896" y="1907704"/>
            <a:ext cx="1440160" cy="369332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Spel yta 2</a:t>
            </a:r>
            <a:endParaRPr lang="sv-SE" dirty="0">
              <a:solidFill>
                <a:schemeClr val="bg1"/>
              </a:solidFill>
            </a:endParaRPr>
          </a:p>
        </p:txBody>
      </p:sp>
      <p:grpSp>
        <p:nvGrpSpPr>
          <p:cNvPr id="110" name="Grupp 109"/>
          <p:cNvGrpSpPr/>
          <p:nvPr/>
        </p:nvGrpSpPr>
        <p:grpSpPr>
          <a:xfrm>
            <a:off x="0" y="1907704"/>
            <a:ext cx="6858000" cy="4536504"/>
            <a:chOff x="0" y="1907704"/>
            <a:chExt cx="6858000" cy="4536504"/>
          </a:xfrm>
        </p:grpSpPr>
        <p:cxnSp>
          <p:nvCxnSpPr>
            <p:cNvPr id="16" name="Rak 15"/>
            <p:cNvCxnSpPr/>
            <p:nvPr/>
          </p:nvCxnSpPr>
          <p:spPr>
            <a:xfrm>
              <a:off x="0" y="6444208"/>
              <a:ext cx="68580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k 19"/>
            <p:cNvCxnSpPr/>
            <p:nvPr/>
          </p:nvCxnSpPr>
          <p:spPr>
            <a:xfrm>
              <a:off x="0" y="1907704"/>
              <a:ext cx="68580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ak 29"/>
            <p:cNvCxnSpPr/>
            <p:nvPr/>
          </p:nvCxnSpPr>
          <p:spPr>
            <a:xfrm>
              <a:off x="0" y="3995936"/>
              <a:ext cx="68580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ruta 30"/>
          <p:cNvSpPr txBox="1"/>
          <p:nvPr/>
        </p:nvSpPr>
        <p:spPr>
          <a:xfrm>
            <a:off x="2492896" y="3995936"/>
            <a:ext cx="1440160" cy="369332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Spel yta 1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2" name="textruta 31"/>
          <p:cNvSpPr txBox="1"/>
          <p:nvPr/>
        </p:nvSpPr>
        <p:spPr>
          <a:xfrm>
            <a:off x="2564904" y="251520"/>
            <a:ext cx="1584176" cy="369332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Avsluts yta</a:t>
            </a:r>
          </a:p>
        </p:txBody>
      </p:sp>
      <p:grpSp>
        <p:nvGrpSpPr>
          <p:cNvPr id="58" name="Grupp 57"/>
          <p:cNvGrpSpPr/>
          <p:nvPr/>
        </p:nvGrpSpPr>
        <p:grpSpPr>
          <a:xfrm>
            <a:off x="0" y="6444208"/>
            <a:ext cx="6858000" cy="2699792"/>
            <a:chOff x="0" y="6444208"/>
            <a:chExt cx="6858000" cy="2699792"/>
          </a:xfrm>
        </p:grpSpPr>
        <p:cxnSp>
          <p:nvCxnSpPr>
            <p:cNvPr id="34" name="Rak 33"/>
            <p:cNvCxnSpPr/>
            <p:nvPr/>
          </p:nvCxnSpPr>
          <p:spPr>
            <a:xfrm flipH="1">
              <a:off x="0" y="6444208"/>
              <a:ext cx="692696" cy="64807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Rak 35"/>
            <p:cNvCxnSpPr/>
            <p:nvPr/>
          </p:nvCxnSpPr>
          <p:spPr>
            <a:xfrm flipH="1">
              <a:off x="0" y="6444208"/>
              <a:ext cx="1169368" cy="10801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Rak 36"/>
            <p:cNvCxnSpPr/>
            <p:nvPr/>
          </p:nvCxnSpPr>
          <p:spPr>
            <a:xfrm flipH="1">
              <a:off x="0" y="6444208"/>
              <a:ext cx="1673424" cy="151216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ak 37"/>
            <p:cNvCxnSpPr/>
            <p:nvPr/>
          </p:nvCxnSpPr>
          <p:spPr>
            <a:xfrm flipH="1">
              <a:off x="0" y="6444208"/>
              <a:ext cx="2177480" cy="208823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Rak 41"/>
            <p:cNvCxnSpPr/>
            <p:nvPr/>
          </p:nvCxnSpPr>
          <p:spPr>
            <a:xfrm flipH="1">
              <a:off x="0" y="6444208"/>
              <a:ext cx="2726160" cy="25922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k 43"/>
            <p:cNvCxnSpPr/>
            <p:nvPr/>
          </p:nvCxnSpPr>
          <p:spPr>
            <a:xfrm flipH="1">
              <a:off x="2780928" y="6444208"/>
              <a:ext cx="2798168" cy="269979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45"/>
            <p:cNvCxnSpPr/>
            <p:nvPr/>
          </p:nvCxnSpPr>
          <p:spPr>
            <a:xfrm flipH="1">
              <a:off x="980728" y="6444208"/>
              <a:ext cx="2798168" cy="269979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Rak 46"/>
            <p:cNvCxnSpPr/>
            <p:nvPr/>
          </p:nvCxnSpPr>
          <p:spPr>
            <a:xfrm flipH="1">
              <a:off x="1556792" y="6444208"/>
              <a:ext cx="2798168" cy="269979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Rak 47"/>
            <p:cNvCxnSpPr/>
            <p:nvPr/>
          </p:nvCxnSpPr>
          <p:spPr>
            <a:xfrm flipH="1">
              <a:off x="2132856" y="6444208"/>
              <a:ext cx="2798168" cy="269979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Rak 48"/>
            <p:cNvCxnSpPr/>
            <p:nvPr/>
          </p:nvCxnSpPr>
          <p:spPr>
            <a:xfrm flipH="1">
              <a:off x="6165304" y="8495928"/>
              <a:ext cx="692696" cy="64807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Rak 51"/>
            <p:cNvCxnSpPr/>
            <p:nvPr/>
          </p:nvCxnSpPr>
          <p:spPr>
            <a:xfrm flipH="1">
              <a:off x="5688632" y="8063880"/>
              <a:ext cx="1169368" cy="10801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ak 52"/>
            <p:cNvCxnSpPr/>
            <p:nvPr/>
          </p:nvCxnSpPr>
          <p:spPr>
            <a:xfrm flipH="1">
              <a:off x="5184576" y="7631832"/>
              <a:ext cx="1673424" cy="151216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ak 53"/>
            <p:cNvCxnSpPr/>
            <p:nvPr/>
          </p:nvCxnSpPr>
          <p:spPr>
            <a:xfrm flipH="1">
              <a:off x="4680520" y="7055768"/>
              <a:ext cx="2177480" cy="208823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Rak 54"/>
            <p:cNvCxnSpPr/>
            <p:nvPr/>
          </p:nvCxnSpPr>
          <p:spPr>
            <a:xfrm flipH="1">
              <a:off x="4131840" y="6551712"/>
              <a:ext cx="2726160" cy="25922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Rak 55"/>
            <p:cNvCxnSpPr/>
            <p:nvPr/>
          </p:nvCxnSpPr>
          <p:spPr>
            <a:xfrm flipH="1">
              <a:off x="3429000" y="6444208"/>
              <a:ext cx="2798168" cy="269979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Rak 56"/>
            <p:cNvCxnSpPr/>
            <p:nvPr/>
          </p:nvCxnSpPr>
          <p:spPr>
            <a:xfrm flipH="1">
              <a:off x="476672" y="6444208"/>
              <a:ext cx="2798168" cy="269979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upp 58"/>
          <p:cNvGrpSpPr/>
          <p:nvPr/>
        </p:nvGrpSpPr>
        <p:grpSpPr>
          <a:xfrm>
            <a:off x="0" y="4067944"/>
            <a:ext cx="6858000" cy="2411760"/>
            <a:chOff x="0" y="6444208"/>
            <a:chExt cx="6858000" cy="2699792"/>
          </a:xfrm>
        </p:grpSpPr>
        <p:cxnSp>
          <p:nvCxnSpPr>
            <p:cNvPr id="60" name="Rak 59"/>
            <p:cNvCxnSpPr/>
            <p:nvPr/>
          </p:nvCxnSpPr>
          <p:spPr>
            <a:xfrm flipH="1">
              <a:off x="0" y="6444208"/>
              <a:ext cx="692696" cy="64807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Rak 60"/>
            <p:cNvCxnSpPr/>
            <p:nvPr/>
          </p:nvCxnSpPr>
          <p:spPr>
            <a:xfrm flipH="1">
              <a:off x="0" y="6444208"/>
              <a:ext cx="1169368" cy="108012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Rak 61"/>
            <p:cNvCxnSpPr/>
            <p:nvPr/>
          </p:nvCxnSpPr>
          <p:spPr>
            <a:xfrm flipH="1">
              <a:off x="0" y="6444208"/>
              <a:ext cx="1673424" cy="1512168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ak 62"/>
            <p:cNvCxnSpPr/>
            <p:nvPr/>
          </p:nvCxnSpPr>
          <p:spPr>
            <a:xfrm flipH="1">
              <a:off x="0" y="6444208"/>
              <a:ext cx="2177480" cy="208823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ak 63"/>
            <p:cNvCxnSpPr/>
            <p:nvPr/>
          </p:nvCxnSpPr>
          <p:spPr>
            <a:xfrm flipH="1">
              <a:off x="0" y="6444208"/>
              <a:ext cx="2726160" cy="2592288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ak 64"/>
            <p:cNvCxnSpPr/>
            <p:nvPr/>
          </p:nvCxnSpPr>
          <p:spPr>
            <a:xfrm flipH="1">
              <a:off x="2780928" y="6444208"/>
              <a:ext cx="2798168" cy="269979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Rak 65"/>
            <p:cNvCxnSpPr/>
            <p:nvPr/>
          </p:nvCxnSpPr>
          <p:spPr>
            <a:xfrm flipH="1">
              <a:off x="980728" y="6444208"/>
              <a:ext cx="2798168" cy="269979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Rak 66"/>
            <p:cNvCxnSpPr/>
            <p:nvPr/>
          </p:nvCxnSpPr>
          <p:spPr>
            <a:xfrm flipH="1">
              <a:off x="1556792" y="6444208"/>
              <a:ext cx="2798168" cy="269979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Rak 67"/>
            <p:cNvCxnSpPr/>
            <p:nvPr/>
          </p:nvCxnSpPr>
          <p:spPr>
            <a:xfrm flipH="1">
              <a:off x="2132856" y="6444208"/>
              <a:ext cx="2798168" cy="269979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Rak 68"/>
            <p:cNvCxnSpPr/>
            <p:nvPr/>
          </p:nvCxnSpPr>
          <p:spPr>
            <a:xfrm flipH="1">
              <a:off x="6165304" y="8495928"/>
              <a:ext cx="692696" cy="64807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Rak 69"/>
            <p:cNvCxnSpPr/>
            <p:nvPr/>
          </p:nvCxnSpPr>
          <p:spPr>
            <a:xfrm flipH="1">
              <a:off x="5688632" y="8063880"/>
              <a:ext cx="1169368" cy="108012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Rak 70"/>
            <p:cNvCxnSpPr/>
            <p:nvPr/>
          </p:nvCxnSpPr>
          <p:spPr>
            <a:xfrm flipH="1">
              <a:off x="5184576" y="7631832"/>
              <a:ext cx="1673424" cy="1512168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Rak 71"/>
            <p:cNvCxnSpPr/>
            <p:nvPr/>
          </p:nvCxnSpPr>
          <p:spPr>
            <a:xfrm flipH="1">
              <a:off x="4680520" y="7055768"/>
              <a:ext cx="2177480" cy="208823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Rak 72"/>
            <p:cNvCxnSpPr/>
            <p:nvPr/>
          </p:nvCxnSpPr>
          <p:spPr>
            <a:xfrm flipH="1">
              <a:off x="4131840" y="6551712"/>
              <a:ext cx="2726160" cy="2592288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Rak 73"/>
            <p:cNvCxnSpPr/>
            <p:nvPr/>
          </p:nvCxnSpPr>
          <p:spPr>
            <a:xfrm flipH="1">
              <a:off x="3429000" y="6444208"/>
              <a:ext cx="2798168" cy="269979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Rak 74"/>
            <p:cNvCxnSpPr/>
            <p:nvPr/>
          </p:nvCxnSpPr>
          <p:spPr>
            <a:xfrm flipH="1">
              <a:off x="476672" y="6444208"/>
              <a:ext cx="2798168" cy="2699792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upp 75"/>
          <p:cNvGrpSpPr/>
          <p:nvPr/>
        </p:nvGrpSpPr>
        <p:grpSpPr>
          <a:xfrm>
            <a:off x="116632" y="1979712"/>
            <a:ext cx="6741368" cy="2123728"/>
            <a:chOff x="0" y="6444208"/>
            <a:chExt cx="6858000" cy="2699792"/>
          </a:xfrm>
        </p:grpSpPr>
        <p:cxnSp>
          <p:nvCxnSpPr>
            <p:cNvPr id="77" name="Rak 76"/>
            <p:cNvCxnSpPr/>
            <p:nvPr/>
          </p:nvCxnSpPr>
          <p:spPr>
            <a:xfrm flipH="1">
              <a:off x="0" y="6444208"/>
              <a:ext cx="692696" cy="64807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Rak 77"/>
            <p:cNvCxnSpPr/>
            <p:nvPr/>
          </p:nvCxnSpPr>
          <p:spPr>
            <a:xfrm flipH="1">
              <a:off x="0" y="6444208"/>
              <a:ext cx="1169368" cy="1080120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Rak 78"/>
            <p:cNvCxnSpPr/>
            <p:nvPr/>
          </p:nvCxnSpPr>
          <p:spPr>
            <a:xfrm flipH="1">
              <a:off x="0" y="6444208"/>
              <a:ext cx="1673424" cy="1512168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Rak 79"/>
            <p:cNvCxnSpPr/>
            <p:nvPr/>
          </p:nvCxnSpPr>
          <p:spPr>
            <a:xfrm flipH="1">
              <a:off x="0" y="6444208"/>
              <a:ext cx="2177480" cy="208823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Rak 80"/>
            <p:cNvCxnSpPr/>
            <p:nvPr/>
          </p:nvCxnSpPr>
          <p:spPr>
            <a:xfrm flipH="1">
              <a:off x="0" y="6444208"/>
              <a:ext cx="2726160" cy="2592288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Rak 81"/>
            <p:cNvCxnSpPr/>
            <p:nvPr/>
          </p:nvCxnSpPr>
          <p:spPr>
            <a:xfrm flipH="1">
              <a:off x="2780928" y="6444208"/>
              <a:ext cx="2798168" cy="269979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Rak 82"/>
            <p:cNvCxnSpPr/>
            <p:nvPr/>
          </p:nvCxnSpPr>
          <p:spPr>
            <a:xfrm flipH="1">
              <a:off x="980728" y="6444208"/>
              <a:ext cx="2798168" cy="269979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Rak 83"/>
            <p:cNvCxnSpPr/>
            <p:nvPr/>
          </p:nvCxnSpPr>
          <p:spPr>
            <a:xfrm flipH="1">
              <a:off x="1556792" y="6444208"/>
              <a:ext cx="2798168" cy="269979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Rak 84"/>
            <p:cNvCxnSpPr/>
            <p:nvPr/>
          </p:nvCxnSpPr>
          <p:spPr>
            <a:xfrm flipH="1">
              <a:off x="2132856" y="6444208"/>
              <a:ext cx="2798168" cy="269979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Rak 85"/>
            <p:cNvCxnSpPr/>
            <p:nvPr/>
          </p:nvCxnSpPr>
          <p:spPr>
            <a:xfrm flipH="1">
              <a:off x="6165304" y="8495928"/>
              <a:ext cx="692696" cy="64807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Rak 86"/>
            <p:cNvCxnSpPr/>
            <p:nvPr/>
          </p:nvCxnSpPr>
          <p:spPr>
            <a:xfrm flipH="1">
              <a:off x="5688632" y="8063880"/>
              <a:ext cx="1169368" cy="1080120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Rak 87"/>
            <p:cNvCxnSpPr/>
            <p:nvPr/>
          </p:nvCxnSpPr>
          <p:spPr>
            <a:xfrm flipH="1">
              <a:off x="5184576" y="7631832"/>
              <a:ext cx="1673424" cy="1512168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Rak 88"/>
            <p:cNvCxnSpPr/>
            <p:nvPr/>
          </p:nvCxnSpPr>
          <p:spPr>
            <a:xfrm flipH="1">
              <a:off x="4680520" y="7055768"/>
              <a:ext cx="2177480" cy="208823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Rak 89"/>
            <p:cNvCxnSpPr/>
            <p:nvPr/>
          </p:nvCxnSpPr>
          <p:spPr>
            <a:xfrm flipH="1">
              <a:off x="4131840" y="6551712"/>
              <a:ext cx="2726160" cy="2592288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Rak 90"/>
            <p:cNvCxnSpPr/>
            <p:nvPr/>
          </p:nvCxnSpPr>
          <p:spPr>
            <a:xfrm flipH="1">
              <a:off x="3429000" y="6444208"/>
              <a:ext cx="2798168" cy="269979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Rak 91"/>
            <p:cNvCxnSpPr/>
            <p:nvPr/>
          </p:nvCxnSpPr>
          <p:spPr>
            <a:xfrm flipH="1">
              <a:off x="476672" y="6444208"/>
              <a:ext cx="2798168" cy="2699792"/>
            </a:xfrm>
            <a:prstGeom prst="line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upp 92"/>
          <p:cNvGrpSpPr/>
          <p:nvPr/>
        </p:nvGrpSpPr>
        <p:grpSpPr>
          <a:xfrm>
            <a:off x="0" y="0"/>
            <a:ext cx="6741368" cy="1907704"/>
            <a:chOff x="0" y="6444208"/>
            <a:chExt cx="6858000" cy="2699792"/>
          </a:xfrm>
        </p:grpSpPr>
        <p:cxnSp>
          <p:nvCxnSpPr>
            <p:cNvPr id="94" name="Rak 93"/>
            <p:cNvCxnSpPr/>
            <p:nvPr/>
          </p:nvCxnSpPr>
          <p:spPr>
            <a:xfrm flipH="1">
              <a:off x="0" y="6444208"/>
              <a:ext cx="692696" cy="64807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Rak 94"/>
            <p:cNvCxnSpPr/>
            <p:nvPr/>
          </p:nvCxnSpPr>
          <p:spPr>
            <a:xfrm flipH="1">
              <a:off x="0" y="6444208"/>
              <a:ext cx="1169368" cy="1080120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Rak 95"/>
            <p:cNvCxnSpPr/>
            <p:nvPr/>
          </p:nvCxnSpPr>
          <p:spPr>
            <a:xfrm flipH="1">
              <a:off x="0" y="6444208"/>
              <a:ext cx="1673424" cy="1512168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Rak 96"/>
            <p:cNvCxnSpPr/>
            <p:nvPr/>
          </p:nvCxnSpPr>
          <p:spPr>
            <a:xfrm flipH="1">
              <a:off x="0" y="6444208"/>
              <a:ext cx="2177480" cy="208823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Rak 97"/>
            <p:cNvCxnSpPr/>
            <p:nvPr/>
          </p:nvCxnSpPr>
          <p:spPr>
            <a:xfrm flipH="1">
              <a:off x="0" y="6444208"/>
              <a:ext cx="2726160" cy="2592288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Rak 98"/>
            <p:cNvCxnSpPr/>
            <p:nvPr/>
          </p:nvCxnSpPr>
          <p:spPr>
            <a:xfrm flipH="1">
              <a:off x="2780928" y="6444208"/>
              <a:ext cx="2798168" cy="269979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Rak 99"/>
            <p:cNvCxnSpPr/>
            <p:nvPr/>
          </p:nvCxnSpPr>
          <p:spPr>
            <a:xfrm flipH="1">
              <a:off x="980728" y="6444208"/>
              <a:ext cx="2798168" cy="269979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Rak 100"/>
            <p:cNvCxnSpPr/>
            <p:nvPr/>
          </p:nvCxnSpPr>
          <p:spPr>
            <a:xfrm flipH="1">
              <a:off x="1556792" y="6444208"/>
              <a:ext cx="2798168" cy="269979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Rak 101"/>
            <p:cNvCxnSpPr/>
            <p:nvPr/>
          </p:nvCxnSpPr>
          <p:spPr>
            <a:xfrm flipH="1">
              <a:off x="2132856" y="6444208"/>
              <a:ext cx="2798168" cy="269979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Rak 102"/>
            <p:cNvCxnSpPr/>
            <p:nvPr/>
          </p:nvCxnSpPr>
          <p:spPr>
            <a:xfrm flipH="1">
              <a:off x="6165304" y="8495928"/>
              <a:ext cx="692696" cy="64807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Rak 103"/>
            <p:cNvCxnSpPr/>
            <p:nvPr/>
          </p:nvCxnSpPr>
          <p:spPr>
            <a:xfrm flipH="1">
              <a:off x="5688632" y="8063880"/>
              <a:ext cx="1169368" cy="1080120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Rak 104"/>
            <p:cNvCxnSpPr/>
            <p:nvPr/>
          </p:nvCxnSpPr>
          <p:spPr>
            <a:xfrm flipH="1">
              <a:off x="5184576" y="7631832"/>
              <a:ext cx="1673424" cy="1512168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Rak 105"/>
            <p:cNvCxnSpPr/>
            <p:nvPr/>
          </p:nvCxnSpPr>
          <p:spPr>
            <a:xfrm flipH="1">
              <a:off x="4680520" y="7055768"/>
              <a:ext cx="2177480" cy="208823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Rak 106"/>
            <p:cNvCxnSpPr/>
            <p:nvPr/>
          </p:nvCxnSpPr>
          <p:spPr>
            <a:xfrm flipH="1">
              <a:off x="4131840" y="6551712"/>
              <a:ext cx="2726160" cy="2592288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Rak 107"/>
            <p:cNvCxnSpPr/>
            <p:nvPr/>
          </p:nvCxnSpPr>
          <p:spPr>
            <a:xfrm flipH="1">
              <a:off x="3429000" y="6444208"/>
              <a:ext cx="2798168" cy="269979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Rak 108"/>
            <p:cNvCxnSpPr/>
            <p:nvPr/>
          </p:nvCxnSpPr>
          <p:spPr>
            <a:xfrm flipH="1">
              <a:off x="476672" y="6444208"/>
              <a:ext cx="2798168" cy="2699792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1" name="textruta 110"/>
          <p:cNvSpPr txBox="1"/>
          <p:nvPr/>
        </p:nvSpPr>
        <p:spPr>
          <a:xfrm>
            <a:off x="764704" y="4932040"/>
            <a:ext cx="511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200" b="1" i="1" dirty="0" err="1" smtClean="0"/>
              <a:t>Spel-ytor</a:t>
            </a:r>
            <a:endParaRPr lang="sv-SE" sz="7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31" grpId="0" animBg="1"/>
      <p:bldP spid="32" grpId="0" animBg="1"/>
      <p:bldP spid="111" grpId="2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2" name="Ellips 31"/>
          <p:cNvSpPr/>
          <p:nvPr/>
        </p:nvSpPr>
        <p:spPr>
          <a:xfrm>
            <a:off x="5589240" y="19077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1412776" y="205172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2852936" y="327585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6093296" y="33478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3573016" y="377991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6641976" y="219573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4653136" y="449999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2348880" y="449999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3356992" y="219573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/>
          <p:cNvSpPr/>
          <p:nvPr/>
        </p:nvSpPr>
        <p:spPr>
          <a:xfrm>
            <a:off x="0" y="219573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284984" y="8532440"/>
            <a:ext cx="216024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3356992" y="251520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3573016" y="3563888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6" name="Ellips 85"/>
          <p:cNvSpPr/>
          <p:nvPr/>
        </p:nvSpPr>
        <p:spPr>
          <a:xfrm>
            <a:off x="4437112" y="19077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7" name="Ellips 86"/>
          <p:cNvSpPr/>
          <p:nvPr/>
        </p:nvSpPr>
        <p:spPr>
          <a:xfrm>
            <a:off x="3356992" y="197971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8" name="Ellips 87"/>
          <p:cNvSpPr/>
          <p:nvPr/>
        </p:nvSpPr>
        <p:spPr>
          <a:xfrm>
            <a:off x="4077072" y="320384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1" name="Ellips 120"/>
          <p:cNvSpPr/>
          <p:nvPr/>
        </p:nvSpPr>
        <p:spPr>
          <a:xfrm>
            <a:off x="5013176" y="622818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2" name="Ellips 121"/>
          <p:cNvSpPr/>
          <p:nvPr/>
        </p:nvSpPr>
        <p:spPr>
          <a:xfrm>
            <a:off x="2780928" y="622818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/>
          <p:cNvSpPr/>
          <p:nvPr/>
        </p:nvSpPr>
        <p:spPr>
          <a:xfrm>
            <a:off x="6453336" y="449999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/>
          <p:cNvSpPr/>
          <p:nvPr/>
        </p:nvSpPr>
        <p:spPr>
          <a:xfrm>
            <a:off x="188640" y="449999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9" name="Rak pil 38"/>
          <p:cNvCxnSpPr>
            <a:stCxn id="40" idx="2"/>
          </p:cNvCxnSpPr>
          <p:nvPr/>
        </p:nvCxnSpPr>
        <p:spPr>
          <a:xfrm flipH="1" flipV="1">
            <a:off x="332656" y="2555776"/>
            <a:ext cx="3240360" cy="133214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k pil 41"/>
          <p:cNvCxnSpPr>
            <a:stCxn id="40" idx="1"/>
          </p:cNvCxnSpPr>
          <p:nvPr/>
        </p:nvCxnSpPr>
        <p:spPr>
          <a:xfrm flipH="1" flipV="1">
            <a:off x="2276872" y="1619672"/>
            <a:ext cx="1327780" cy="21918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pil 52"/>
          <p:cNvCxnSpPr>
            <a:stCxn id="52" idx="4"/>
          </p:cNvCxnSpPr>
          <p:nvPr/>
        </p:nvCxnSpPr>
        <p:spPr>
          <a:xfrm flipV="1">
            <a:off x="3681028" y="1547664"/>
            <a:ext cx="252028" cy="223224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ak pil 55"/>
          <p:cNvCxnSpPr>
            <a:stCxn id="52" idx="4"/>
          </p:cNvCxnSpPr>
          <p:nvPr/>
        </p:nvCxnSpPr>
        <p:spPr>
          <a:xfrm flipV="1">
            <a:off x="3681028" y="1403648"/>
            <a:ext cx="1260140" cy="237626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 58"/>
          <p:cNvSpPr/>
          <p:nvPr/>
        </p:nvSpPr>
        <p:spPr>
          <a:xfrm>
            <a:off x="4545124" y="349188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0" name="Rak pil 59"/>
          <p:cNvCxnSpPr>
            <a:stCxn id="40" idx="7"/>
          </p:cNvCxnSpPr>
          <p:nvPr/>
        </p:nvCxnSpPr>
        <p:spPr>
          <a:xfrm flipV="1">
            <a:off x="3757404" y="1835696"/>
            <a:ext cx="2911956" cy="197585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7407E-6 2.77778E-7 L -0.07893 -0.0118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0741E-7 2.77778E-7 L -0.24282 0.00399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93 -0.01181 L 0.05764 -0.06684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-28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2.77778E-7 L 0.29537 -0.09045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-45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282 0.00399 L -0.25324 -0.1142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59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7407E-6 1.38889E-6 L 0.07871 -0.0354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18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E-6 L 0.05764 -0.0510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-2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6296E-6 3.88889E-6 L -0.03681 -0.0828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-41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8148E-6 3.88889E-6 L -0.02616 -0.0670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5.55556E-7 L 0.00532 -0.2796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14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6296E-6 -5.55556E-7 L -0.00533 -0.2244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1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E-6 L -0.08936 -0.23229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41" grpId="0" animBg="1"/>
      <p:bldP spid="41" grpId="1" animBg="1"/>
      <p:bldP spid="46" grpId="0" animBg="1"/>
      <p:bldP spid="46" grpId="1" animBg="1"/>
      <p:bldP spid="48" grpId="0" animBg="1"/>
      <p:bldP spid="48" grpId="1" animBg="1"/>
      <p:bldP spid="52" grpId="0" animBg="1"/>
      <p:bldP spid="86" grpId="0" animBg="1"/>
      <p:bldP spid="87" grpId="0" animBg="1"/>
      <p:bldP spid="34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hhdwallpapes.com/wp-content/uploads/2012/07/Xavi-hd-desktop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5" name="Rektangel 4"/>
          <p:cNvSpPr/>
          <p:nvPr/>
        </p:nvSpPr>
        <p:spPr>
          <a:xfrm>
            <a:off x="412603" y="4110335"/>
            <a:ext cx="60328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v-SE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Vad går fotboll ut på</a:t>
            </a:r>
            <a:endParaRPr lang="sv-SE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xit" presetSubtype="2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44E43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Fotbollens metodik</a:t>
            </a:r>
            <a:endParaRPr lang="sv-SE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2656" y="1547664"/>
            <a:ext cx="6172200" cy="7128792"/>
          </a:xfrm>
          <a:effectLst/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Vinna matcher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Strävan att göra mål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Försvara mål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Äga boll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Orientering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Distinkta pass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Rätt fot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Mottag - medtag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Snabba beslut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Direkt återerövring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Omställningar Off. – </a:t>
            </a:r>
            <a:r>
              <a:rPr lang="sv-SE" dirty="0" err="1" smtClean="0">
                <a:solidFill>
                  <a:schemeClr val="bg1"/>
                </a:solidFill>
                <a:latin typeface="Broadway" pitchFamily="82" charset="0"/>
              </a:rPr>
              <a:t>Def</a:t>
            </a: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	- Off.	</a:t>
            </a:r>
          </a:p>
          <a:p>
            <a:endParaRPr lang="sv-SE" dirty="0">
              <a:solidFill>
                <a:schemeClr val="bg1"/>
              </a:solidFill>
              <a:latin typeface="Broadway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44E43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Passningsspel</a:t>
            </a:r>
            <a:endParaRPr lang="sv-SE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2656" y="1547664"/>
            <a:ext cx="6172200" cy="7128792"/>
          </a:xfrm>
          <a:effectLst/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Varför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Alternativ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Tålamod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Hur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sv-SE" sz="2000" dirty="0" smtClean="0">
                <a:solidFill>
                  <a:schemeClr val="bg1"/>
                </a:solidFill>
                <a:latin typeface="Broadway" pitchFamily="82" charset="0"/>
              </a:rPr>
              <a:t>Bredsida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sv-SE" sz="2000" dirty="0" smtClean="0">
                <a:solidFill>
                  <a:schemeClr val="bg1"/>
                </a:solidFill>
                <a:latin typeface="Broadway" pitchFamily="82" charset="0"/>
              </a:rPr>
              <a:t>Vrist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sv-SE" sz="2000" dirty="0" smtClean="0">
                <a:solidFill>
                  <a:schemeClr val="bg1"/>
                </a:solidFill>
                <a:latin typeface="Broadway" pitchFamily="82" charset="0"/>
              </a:rPr>
              <a:t>Yttersida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sv-SE" sz="2000" dirty="0" smtClean="0">
                <a:solidFill>
                  <a:schemeClr val="bg1"/>
                </a:solidFill>
                <a:latin typeface="Broadway" pitchFamily="82" charset="0"/>
              </a:rPr>
              <a:t>Klack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sv-SE" sz="2000" dirty="0" smtClean="0">
                <a:solidFill>
                  <a:schemeClr val="bg1"/>
                </a:solidFill>
                <a:latin typeface="Broadway" pitchFamily="82" charset="0"/>
              </a:rPr>
              <a:t>Tå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Riktning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Hårdhet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sv-SE" dirty="0" smtClean="0">
                <a:solidFill>
                  <a:schemeClr val="bg1"/>
                </a:solidFill>
                <a:latin typeface="Broadway" pitchFamily="82" charset="0"/>
              </a:rPr>
              <a:t>Vad händer sen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5" name="Rektangel 1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7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18" name="Rektangel 17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" name="Rektangel 18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0" name="Rektangel 19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" name="Ellips 20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" name="Ellips 28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" name="Ellips 29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" name="Rektangel 30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2" name="Rektangel 31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" name="Rektangel 32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" name="Rektangel 33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5" name="Ellips 34"/>
          <p:cNvSpPr/>
          <p:nvPr/>
        </p:nvSpPr>
        <p:spPr>
          <a:xfrm>
            <a:off x="116632" y="298782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2276872" y="377991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6381328" y="5724128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Ellips 37"/>
          <p:cNvSpPr/>
          <p:nvPr/>
        </p:nvSpPr>
        <p:spPr>
          <a:xfrm>
            <a:off x="3356992" y="8460432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/>
          <p:cNvSpPr/>
          <p:nvPr/>
        </p:nvSpPr>
        <p:spPr>
          <a:xfrm>
            <a:off x="2204864" y="406794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3501008" y="255577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6525344" y="298782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Ellips 41"/>
          <p:cNvSpPr/>
          <p:nvPr/>
        </p:nvSpPr>
        <p:spPr>
          <a:xfrm>
            <a:off x="4437112" y="406794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4797152" y="69482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3356992" y="558011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Ellips 44"/>
          <p:cNvSpPr/>
          <p:nvPr/>
        </p:nvSpPr>
        <p:spPr>
          <a:xfrm>
            <a:off x="116632" y="572412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1988840" y="69482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Ellips 46"/>
          <p:cNvSpPr/>
          <p:nvPr/>
        </p:nvSpPr>
        <p:spPr>
          <a:xfrm>
            <a:off x="6453336" y="594015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/>
          <p:cNvSpPr/>
          <p:nvPr/>
        </p:nvSpPr>
        <p:spPr>
          <a:xfrm>
            <a:off x="4005064" y="349188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Ellips 48"/>
          <p:cNvSpPr/>
          <p:nvPr/>
        </p:nvSpPr>
        <p:spPr>
          <a:xfrm>
            <a:off x="2348880" y="219573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933056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6309320" y="255577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5517232" y="37079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Ellips 52"/>
          <p:cNvSpPr/>
          <p:nvPr/>
        </p:nvSpPr>
        <p:spPr>
          <a:xfrm>
            <a:off x="6453336" y="449999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Ellips 53"/>
          <p:cNvSpPr/>
          <p:nvPr/>
        </p:nvSpPr>
        <p:spPr>
          <a:xfrm>
            <a:off x="6309320" y="536408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Ellips 54"/>
          <p:cNvSpPr/>
          <p:nvPr/>
        </p:nvSpPr>
        <p:spPr>
          <a:xfrm>
            <a:off x="5301208" y="51480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Ellips 55"/>
          <p:cNvSpPr/>
          <p:nvPr/>
        </p:nvSpPr>
        <p:spPr>
          <a:xfrm>
            <a:off x="4437112" y="457200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7" name="Grupp 56"/>
          <p:cNvGrpSpPr/>
          <p:nvPr/>
        </p:nvGrpSpPr>
        <p:grpSpPr>
          <a:xfrm>
            <a:off x="404664" y="2699792"/>
            <a:ext cx="2952328" cy="2592288"/>
            <a:chOff x="404664" y="2699792"/>
            <a:chExt cx="2952328" cy="2592288"/>
          </a:xfrm>
        </p:grpSpPr>
        <p:cxnSp>
          <p:nvCxnSpPr>
            <p:cNvPr id="59" name="Rak pil 58"/>
            <p:cNvCxnSpPr/>
            <p:nvPr/>
          </p:nvCxnSpPr>
          <p:spPr>
            <a:xfrm flipV="1">
              <a:off x="548680" y="4283968"/>
              <a:ext cx="1656184" cy="720080"/>
            </a:xfrm>
            <a:prstGeom prst="straightConnector1">
              <a:avLst/>
            </a:prstGeom>
            <a:ln w="38100">
              <a:prstDash val="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Rak pil 60"/>
            <p:cNvCxnSpPr/>
            <p:nvPr/>
          </p:nvCxnSpPr>
          <p:spPr>
            <a:xfrm flipV="1">
              <a:off x="404664" y="2699792"/>
              <a:ext cx="0" cy="223224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ak pil 63"/>
            <p:cNvCxnSpPr/>
            <p:nvPr/>
          </p:nvCxnSpPr>
          <p:spPr>
            <a:xfrm>
              <a:off x="2348880" y="4355976"/>
              <a:ext cx="1008112" cy="936104"/>
            </a:xfrm>
            <a:prstGeom prst="straightConnector1">
              <a:avLst/>
            </a:prstGeom>
            <a:ln w="38100">
              <a:prstDash val="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2.77778E-6 L -0.25741 0.106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77778E-6 L 0.00532 -0.0748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741 0.10625 L -0.89769 -0.0826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" y="-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E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2564904" y="0"/>
            <a:ext cx="1728192" cy="899592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2492896" y="8229600"/>
            <a:ext cx="1872208" cy="914400"/>
          </a:xfrm>
          <a:prstGeom prst="rect">
            <a:avLst/>
          </a:prstGeom>
          <a:solidFill>
            <a:srgbClr val="44E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" name="Grupp 28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" name="Rektangel 5"/>
            <p:cNvSpPr/>
            <p:nvPr/>
          </p:nvSpPr>
          <p:spPr>
            <a:xfrm>
              <a:off x="0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Rektangel 6"/>
            <p:cNvSpPr/>
            <p:nvPr/>
          </p:nvSpPr>
          <p:spPr>
            <a:xfrm>
              <a:off x="6812281" y="0"/>
              <a:ext cx="45719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0" y="4355976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2564904" y="3635896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Ellips 22"/>
            <p:cNvSpPr/>
            <p:nvPr/>
          </p:nvSpPr>
          <p:spPr>
            <a:xfrm>
              <a:off x="2636912" y="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Ellips 23"/>
            <p:cNvSpPr/>
            <p:nvPr/>
          </p:nvSpPr>
          <p:spPr>
            <a:xfrm>
              <a:off x="2708920" y="7703840"/>
              <a:ext cx="1584176" cy="1440160"/>
            </a:xfrm>
            <a:prstGeom prst="ellipse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2060848" y="817240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0" y="9098281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1988840" y="0"/>
              <a:ext cx="2880320" cy="971600"/>
            </a:xfrm>
            <a:prstGeom prst="rect">
              <a:avLst/>
            </a:prstGeom>
            <a:solidFill>
              <a:srgbClr val="44E43C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8"/>
            <p:cNvSpPr/>
            <p:nvPr/>
          </p:nvSpPr>
          <p:spPr>
            <a:xfrm>
              <a:off x="0" y="0"/>
              <a:ext cx="685800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0" name="Ellips 29"/>
          <p:cNvSpPr/>
          <p:nvPr/>
        </p:nvSpPr>
        <p:spPr>
          <a:xfrm>
            <a:off x="476672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Ellips 30"/>
          <p:cNvSpPr/>
          <p:nvPr/>
        </p:nvSpPr>
        <p:spPr>
          <a:xfrm>
            <a:off x="2420888" y="161967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/>
          <p:cNvSpPr/>
          <p:nvPr/>
        </p:nvSpPr>
        <p:spPr>
          <a:xfrm>
            <a:off x="6093296" y="190770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4221088" y="1835696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/>
          <p:cNvSpPr/>
          <p:nvPr/>
        </p:nvSpPr>
        <p:spPr>
          <a:xfrm>
            <a:off x="1196752" y="320384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/>
          <p:cNvSpPr/>
          <p:nvPr/>
        </p:nvSpPr>
        <p:spPr>
          <a:xfrm>
            <a:off x="3429000" y="4572000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/>
          <p:cNvSpPr/>
          <p:nvPr/>
        </p:nvSpPr>
        <p:spPr>
          <a:xfrm>
            <a:off x="2492896" y="3563888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Ellips 36"/>
          <p:cNvSpPr/>
          <p:nvPr/>
        </p:nvSpPr>
        <p:spPr>
          <a:xfrm>
            <a:off x="6093296" y="334786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Ellips 37"/>
          <p:cNvSpPr/>
          <p:nvPr/>
        </p:nvSpPr>
        <p:spPr>
          <a:xfrm>
            <a:off x="2132856" y="586814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/>
          <p:cNvSpPr/>
          <p:nvPr/>
        </p:nvSpPr>
        <p:spPr>
          <a:xfrm>
            <a:off x="4581128" y="5940152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/>
          <p:cNvSpPr/>
          <p:nvPr/>
        </p:nvSpPr>
        <p:spPr>
          <a:xfrm>
            <a:off x="2276872" y="413995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/>
          <p:cNvSpPr/>
          <p:nvPr/>
        </p:nvSpPr>
        <p:spPr>
          <a:xfrm>
            <a:off x="3429000" y="370790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Ellips 41"/>
          <p:cNvSpPr/>
          <p:nvPr/>
        </p:nvSpPr>
        <p:spPr>
          <a:xfrm>
            <a:off x="3356992" y="565212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/>
          <p:cNvSpPr/>
          <p:nvPr/>
        </p:nvSpPr>
        <p:spPr>
          <a:xfrm>
            <a:off x="2924944" y="190770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116632" y="2051720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Ellips 44"/>
          <p:cNvSpPr/>
          <p:nvPr/>
        </p:nvSpPr>
        <p:spPr>
          <a:xfrm>
            <a:off x="2060848" y="687625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6641976" y="2123728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Ellips 46"/>
          <p:cNvSpPr/>
          <p:nvPr/>
        </p:nvSpPr>
        <p:spPr>
          <a:xfrm>
            <a:off x="4797152" y="694826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/>
          <p:cNvSpPr/>
          <p:nvPr/>
        </p:nvSpPr>
        <p:spPr>
          <a:xfrm>
            <a:off x="6381328" y="5580112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Ellips 48"/>
          <p:cNvSpPr/>
          <p:nvPr/>
        </p:nvSpPr>
        <p:spPr>
          <a:xfrm>
            <a:off x="332656" y="579613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/>
          <p:cNvSpPr/>
          <p:nvPr/>
        </p:nvSpPr>
        <p:spPr>
          <a:xfrm>
            <a:off x="3284984" y="8532440"/>
            <a:ext cx="216024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/>
          <p:cNvSpPr/>
          <p:nvPr/>
        </p:nvSpPr>
        <p:spPr>
          <a:xfrm>
            <a:off x="3356992" y="251520"/>
            <a:ext cx="216024" cy="21602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/>
          <p:cNvSpPr/>
          <p:nvPr/>
        </p:nvSpPr>
        <p:spPr>
          <a:xfrm>
            <a:off x="3429000" y="3491880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05556E-6 L 0.22037 0.00799 " pathEditMode="relative" ptsTypes="AA">
                                      <p:cBhvr>
                                        <p:cTn id="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7407E-6 -3.05556E-6 L 0.11551 -3.05556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5185E-6 2.77778E-7 L -0.0368 -0.4213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-21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44444E-6 L 0.09445 0.06302 " pathEditMode="relative" ptsTypes="AA">
                                      <p:cBhvr>
                                        <p:cTn id="1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7407E-6 -5.55556E-6 L 0.13635 0.0552 " pathEditMode="relative" ptsTypes="AA">
                                      <p:cBhvr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444 0.06302 L 0.08935 -0.0512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57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7407E-6 -4.44444E-6 L -0.08403 -0.05503 " pathEditMode="relative" ptsTypes="AA">
                                      <p:cBhvr>
                                        <p:cTn id="1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40741E-7 5.55112E-17 L -0.17315 -0.2480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037 0.00799 L 0.28889 -0.09045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15 -0.24809 L -0.0787 -0.39375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3" grpId="0" animBg="1"/>
      <p:bldP spid="43" grpId="0" animBg="1"/>
      <p:bldP spid="43" grpId="1" animBg="1"/>
      <p:bldP spid="44" grpId="0" animBg="1"/>
      <p:bldP spid="44" grpId="1" animBg="1"/>
      <p:bldP spid="49" grpId="0" animBg="1"/>
      <p:bldP spid="52" grpId="0" animBg="1"/>
      <p:bldP spid="52" grpId="1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Words>150</Words>
  <Application>Microsoft Office PowerPoint</Application>
  <PresentationFormat>Bildspel på skärmen (4:3)</PresentationFormat>
  <Paragraphs>78</Paragraphs>
  <Slides>19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0" baseType="lpstr">
      <vt:lpstr>Office-tema</vt:lpstr>
      <vt:lpstr>Bild 1</vt:lpstr>
      <vt:lpstr>Bild 2</vt:lpstr>
      <vt:lpstr>Bild 3</vt:lpstr>
      <vt:lpstr>Bild 4</vt:lpstr>
      <vt:lpstr>Bild 5</vt:lpstr>
      <vt:lpstr>Fotbollens metodik</vt:lpstr>
      <vt:lpstr>Passningsspel</vt:lpstr>
      <vt:lpstr>Bild 8</vt:lpstr>
      <vt:lpstr>Bild 9</vt:lpstr>
      <vt:lpstr>Bild 10</vt:lpstr>
      <vt:lpstr>Bild 11</vt:lpstr>
      <vt:lpstr>Bild 12</vt:lpstr>
      <vt:lpstr>Bild 13</vt:lpstr>
      <vt:lpstr>Försvarsspel</vt:lpstr>
      <vt:lpstr>Bild 15</vt:lpstr>
      <vt:lpstr>Bild 16</vt:lpstr>
      <vt:lpstr>Bild 17</vt:lpstr>
      <vt:lpstr>Bild 18</vt:lpstr>
      <vt:lpstr>Bild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Filip</dc:creator>
  <cp:lastModifiedBy>Mikael</cp:lastModifiedBy>
  <cp:revision>47</cp:revision>
  <dcterms:created xsi:type="dcterms:W3CDTF">2012-07-10T05:30:28Z</dcterms:created>
  <dcterms:modified xsi:type="dcterms:W3CDTF">2013-03-22T21:43:49Z</dcterms:modified>
</cp:coreProperties>
</file>