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Default Extension="bin" ContentType="application/vnd.openxmlformats-officedocument.presentationml.printerSettings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4"/>
  </p:notesMasterIdLst>
  <p:sldIdLst>
    <p:sldId id="273" r:id="rId2"/>
    <p:sldId id="270" r:id="rId3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90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9" Type="http://schemas.openxmlformats.org/officeDocument/2006/relationships/tableStyles" Target="tableStyles.xml"/><Relationship Id="rId3" Type="http://schemas.openxmlformats.org/officeDocument/2006/relationships/slide" Target="slides/slide2.xml"/><Relationship Id="rId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2257A7-13DF-134B-8D53-8F8C5218D0C7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E0FF6-F777-3845-9A58-AAF537ACE9B7}" type="slidenum">
              <a:rPr lang="sv-SE" smtClean="0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19460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FBAD24-A0B9-5946-A348-E7D6CD600FAB}" type="slidenum">
              <a:rPr lang="sv-SE"/>
              <a:pPr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Platshållare för bildobjekt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Platshållare för anteckninga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v-SE"/>
          </a:p>
        </p:txBody>
      </p:sp>
      <p:sp>
        <p:nvSpPr>
          <p:cNvPr id="21508" name="Platshållare för bild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92F26A7-CBBD-414A-B17A-DE0B1C73CE55}" type="slidenum">
              <a:rPr lang="sv-SE"/>
              <a:pPr/>
              <a:t>2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FDE15-4213-D746-8C5B-2C674B99127B}" type="datetimeFigureOut">
              <a:rPr lang="sv-SE" smtClean="0"/>
              <a:pPr/>
              <a:t>10-03-08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F6824-1E63-2E43-830E-4438E87251FF}" type="slidenum">
              <a:rPr lang="sv-SE" smtClean="0"/>
              <a:pPr/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Bildobjekt 1" descr="IMG_2926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ruta 2"/>
          <p:cNvSpPr txBox="1">
            <a:spLocks noChangeArrowheads="1"/>
          </p:cNvSpPr>
          <p:nvPr/>
        </p:nvSpPr>
        <p:spPr bwMode="auto">
          <a:xfrm>
            <a:off x="285750" y="285750"/>
            <a:ext cx="8429625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sv-SE" sz="6600" b="1">
                <a:solidFill>
                  <a:srgbClr val="FF0000"/>
                </a:solidFill>
                <a:latin typeface="Calibri" pitchFamily="-109" charset="0"/>
              </a:rPr>
              <a:t>Teknik</a:t>
            </a:r>
          </a:p>
          <a:p>
            <a:pPr algn="ctr"/>
            <a:r>
              <a:rPr lang="sv-SE" sz="5400" b="1">
                <a:solidFill>
                  <a:srgbClr val="FF0000"/>
                </a:solidFill>
                <a:latin typeface="Calibri" pitchFamily="-109" charset="0"/>
              </a:rPr>
              <a:t>Viktigt i modern fotboll</a:t>
            </a:r>
          </a:p>
        </p:txBody>
      </p:sp>
      <p:sp>
        <p:nvSpPr>
          <p:cNvPr id="4" name="textruta 3"/>
          <p:cNvSpPr txBox="1">
            <a:spLocks noChangeArrowheads="1"/>
          </p:cNvSpPr>
          <p:nvPr/>
        </p:nvSpPr>
        <p:spPr bwMode="auto">
          <a:xfrm>
            <a:off x="2286000" y="4857750"/>
            <a:ext cx="49101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sv-SE" sz="6000" b="1">
                <a:solidFill>
                  <a:schemeClr val="bg1"/>
                </a:solidFill>
                <a:latin typeface="Calibri" pitchFamily="-109" charset="0"/>
              </a:rPr>
              <a:t>Vad är teknik ?</a:t>
            </a:r>
          </a:p>
        </p:txBody>
      </p:sp>
    </p:spTree>
  </p:cSld>
  <p:clrMapOvr>
    <a:masterClrMapping/>
  </p:clrMapOvr>
  <p:transition advClick="0" advTm="24000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fotball.adressa.no/multimedia/archive/00036/Zlatan_36172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ruta 1"/>
          <p:cNvSpPr txBox="1">
            <a:spLocks noChangeArrowheads="1"/>
          </p:cNvSpPr>
          <p:nvPr/>
        </p:nvSpPr>
        <p:spPr bwMode="auto">
          <a:xfrm>
            <a:off x="1785938" y="142875"/>
            <a:ext cx="335756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sv-SE" sz="6000" b="1" i="1" u="sng">
                <a:solidFill>
                  <a:srgbClr val="FF0000"/>
                </a:solidFill>
                <a:latin typeface="Calibri" pitchFamily="-109" charset="0"/>
              </a:rPr>
              <a:t>Teknik</a:t>
            </a:r>
          </a:p>
        </p:txBody>
      </p:sp>
      <p:sp>
        <p:nvSpPr>
          <p:cNvPr id="3" name="textruta 2"/>
          <p:cNvSpPr txBox="1">
            <a:spLocks noChangeArrowheads="1"/>
          </p:cNvSpPr>
          <p:nvPr/>
        </p:nvSpPr>
        <p:spPr bwMode="auto">
          <a:xfrm>
            <a:off x="-285750" y="3317875"/>
            <a:ext cx="3500438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Passning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Mottagning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Vändning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Fint/dribbling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Skott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Nick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Brytning</a:t>
            </a:r>
          </a:p>
          <a:p>
            <a:pPr algn="ctr"/>
            <a:r>
              <a:rPr lang="sv-SE" sz="2800" b="1">
                <a:solidFill>
                  <a:srgbClr val="FF0000"/>
                </a:solidFill>
                <a:latin typeface="Calibri" pitchFamily="-109" charset="0"/>
              </a:rPr>
              <a:t>Målvaktsteknik</a:t>
            </a:r>
          </a:p>
        </p:txBody>
      </p:sp>
    </p:spTree>
  </p:cSld>
  <p:clrMapOvr>
    <a:masterClrMapping/>
  </p:clrMapOvr>
  <p:transition advClick="0" advTm="46000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1000"/>
                            </p:stCondLst>
                            <p:childTnLst>
                              <p:par>
                                <p:cTn id="19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0"/>
                            </p:stCondLst>
                            <p:childTnLst>
                              <p:par>
                                <p:cTn id="24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9000"/>
                            </p:stCondLst>
                            <p:childTnLst>
                              <p:par>
                                <p:cTn id="29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3000"/>
                            </p:stCondLst>
                            <p:childTnLst>
                              <p:par>
                                <p:cTn id="34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7000"/>
                            </p:stCondLst>
                            <p:childTnLst>
                              <p:par>
                                <p:cTn id="39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1000"/>
                            </p:stCondLst>
                            <p:childTnLst>
                              <p:par>
                                <p:cTn id="44" presetID="2" presetClass="entr" presetSubtype="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</Words>
  <Application>Microsoft Macintosh PowerPoint</Application>
  <PresentationFormat>Bildspel på skärmen (4:3)</PresentationFormat>
  <Paragraphs>14</Paragraphs>
  <Slides>2</Slides>
  <Notes>2</Notes>
  <HiddenSlides>0</HiddenSlides>
  <MMClips>0</MMClips>
  <ScaleCrop>false</ScaleCrop>
  <HeadingPairs>
    <vt:vector size="4" baseType="variant">
      <vt:variant>
        <vt:lpstr>Formgivningsmall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Bild 1</vt:lpstr>
      <vt:lpstr>Bild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Peter Thulin</dc:creator>
  <cp:lastModifiedBy>Peter Thulin</cp:lastModifiedBy>
  <cp:revision>5</cp:revision>
  <dcterms:created xsi:type="dcterms:W3CDTF">2010-03-08T18:07:44Z</dcterms:created>
  <dcterms:modified xsi:type="dcterms:W3CDTF">2010-03-08T18:08:34Z</dcterms:modified>
</cp:coreProperties>
</file>