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Lst>
  <p:notesMasterIdLst>
    <p:notesMasterId r:id="rId19"/>
  </p:notesMasterIdLst>
  <p:sldIdLst>
    <p:sldId id="256" r:id="rId3"/>
    <p:sldId id="258" r:id="rId4"/>
    <p:sldId id="259" r:id="rId5"/>
    <p:sldId id="257" r:id="rId6"/>
    <p:sldId id="260" r:id="rId7"/>
    <p:sldId id="261" r:id="rId8"/>
    <p:sldId id="262" r:id="rId9"/>
    <p:sldId id="263" r:id="rId10"/>
    <p:sldId id="264" r:id="rId11"/>
    <p:sldId id="265" r:id="rId12"/>
    <p:sldId id="266" r:id="rId13"/>
    <p:sldId id="267" r:id="rId14"/>
    <p:sldId id="271" r:id="rId15"/>
    <p:sldId id="269" r:id="rId16"/>
    <p:sldId id="268"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2419" autoAdjust="0"/>
  </p:normalViewPr>
  <p:slideViewPr>
    <p:cSldViewPr snapToGrid="0">
      <p:cViewPr varScale="1">
        <p:scale>
          <a:sx n="94" d="100"/>
          <a:sy n="94" d="100"/>
        </p:scale>
        <p:origin x="116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61B757-FC51-480E-AF98-81C988BA0EA0}" type="datetimeFigureOut">
              <a:rPr lang="sv-SE" smtClean="0"/>
              <a:t>2024-04-10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A36370-60CB-41B6-8E57-99A4B13E9C21}" type="slidenum">
              <a:rPr lang="sv-SE" smtClean="0"/>
              <a:t>‹#›</a:t>
            </a:fld>
            <a:endParaRPr lang="sv-SE"/>
          </a:p>
        </p:txBody>
      </p:sp>
    </p:spTree>
    <p:extLst>
      <p:ext uri="{BB962C8B-B14F-4D97-AF65-F5344CB8AC3E}">
        <p14:creationId xmlns:p14="http://schemas.microsoft.com/office/powerpoint/2010/main" val="1689875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Filip och Elijah saknas på bilden, men så fin bild så tänkte den skulle upp. (Tror Filip var och spelade match med brorsans lag när bilden togs…)</a:t>
            </a:r>
          </a:p>
        </p:txBody>
      </p:sp>
      <p:sp>
        <p:nvSpPr>
          <p:cNvPr id="4" name="Platshållare för bildnummer 3"/>
          <p:cNvSpPr>
            <a:spLocks noGrp="1"/>
          </p:cNvSpPr>
          <p:nvPr>
            <p:ph type="sldNum" sz="quarter" idx="5"/>
          </p:nvPr>
        </p:nvSpPr>
        <p:spPr/>
        <p:txBody>
          <a:bodyPr/>
          <a:lstStyle/>
          <a:p>
            <a:fld id="{43A36370-60CB-41B6-8E57-99A4B13E9C21}" type="slidenum">
              <a:rPr lang="sv-SE" smtClean="0"/>
              <a:t>1</a:t>
            </a:fld>
            <a:endParaRPr lang="sv-SE"/>
          </a:p>
        </p:txBody>
      </p:sp>
    </p:spTree>
    <p:extLst>
      <p:ext uri="{BB962C8B-B14F-4D97-AF65-F5344CB8AC3E}">
        <p14:creationId xmlns:p14="http://schemas.microsoft.com/office/powerpoint/2010/main" val="1679134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3A36370-60CB-41B6-8E57-99A4B13E9C21}" type="slidenum">
              <a:rPr lang="sv-SE" smtClean="0"/>
              <a:t>13</a:t>
            </a:fld>
            <a:endParaRPr lang="sv-SE"/>
          </a:p>
        </p:txBody>
      </p:sp>
    </p:spTree>
    <p:extLst>
      <p:ext uri="{BB962C8B-B14F-4D97-AF65-F5344CB8AC3E}">
        <p14:creationId xmlns:p14="http://schemas.microsoft.com/office/powerpoint/2010/main" val="3726060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3A36370-60CB-41B6-8E57-99A4B13E9C21}" type="slidenum">
              <a:rPr lang="sv-SE" smtClean="0"/>
              <a:t>14</a:t>
            </a:fld>
            <a:endParaRPr lang="sv-SE"/>
          </a:p>
        </p:txBody>
      </p:sp>
    </p:spTree>
    <p:extLst>
      <p:ext uri="{BB962C8B-B14F-4D97-AF65-F5344CB8AC3E}">
        <p14:creationId xmlns:p14="http://schemas.microsoft.com/office/powerpoint/2010/main" val="3541206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3A36370-60CB-41B6-8E57-99A4B13E9C21}" type="slidenum">
              <a:rPr lang="sv-SE" smtClean="0"/>
              <a:t>15</a:t>
            </a:fld>
            <a:endParaRPr lang="sv-SE"/>
          </a:p>
        </p:txBody>
      </p:sp>
    </p:spTree>
    <p:extLst>
      <p:ext uri="{BB962C8B-B14F-4D97-AF65-F5344CB8AC3E}">
        <p14:creationId xmlns:p14="http://schemas.microsoft.com/office/powerpoint/2010/main" val="2300922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AAD6F3-EC9F-CF48-99E7-2F18019CBFB6}" type="slidenum">
              <a:rPr kumimoji="0" lang="sv-SE"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sv-SE" sz="1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934317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3A36370-60CB-41B6-8E57-99A4B13E9C21}" type="slidenum">
              <a:rPr lang="sv-SE" smtClean="0"/>
              <a:t>5</a:t>
            </a:fld>
            <a:endParaRPr lang="sv-SE"/>
          </a:p>
        </p:txBody>
      </p:sp>
    </p:spTree>
    <p:extLst>
      <p:ext uri="{BB962C8B-B14F-4D97-AF65-F5344CB8AC3E}">
        <p14:creationId xmlns:p14="http://schemas.microsoft.com/office/powerpoint/2010/main" val="3917696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3A36370-60CB-41B6-8E57-99A4B13E9C21}" type="slidenum">
              <a:rPr lang="sv-SE" smtClean="0"/>
              <a:t>6</a:t>
            </a:fld>
            <a:endParaRPr lang="sv-SE"/>
          </a:p>
        </p:txBody>
      </p:sp>
    </p:spTree>
    <p:extLst>
      <p:ext uri="{BB962C8B-B14F-4D97-AF65-F5344CB8AC3E}">
        <p14:creationId xmlns:p14="http://schemas.microsoft.com/office/powerpoint/2010/main" val="3786151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3A36370-60CB-41B6-8E57-99A4B13E9C21}" type="slidenum">
              <a:rPr lang="sv-SE" smtClean="0"/>
              <a:t>7</a:t>
            </a:fld>
            <a:endParaRPr lang="sv-SE"/>
          </a:p>
        </p:txBody>
      </p:sp>
    </p:spTree>
    <p:extLst>
      <p:ext uri="{BB962C8B-B14F-4D97-AF65-F5344CB8AC3E}">
        <p14:creationId xmlns:p14="http://schemas.microsoft.com/office/powerpoint/2010/main" val="2826309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3A36370-60CB-41B6-8E57-99A4B13E9C21}" type="slidenum">
              <a:rPr lang="sv-SE" smtClean="0"/>
              <a:t>8</a:t>
            </a:fld>
            <a:endParaRPr lang="sv-SE"/>
          </a:p>
        </p:txBody>
      </p:sp>
    </p:spTree>
    <p:extLst>
      <p:ext uri="{BB962C8B-B14F-4D97-AF65-F5344CB8AC3E}">
        <p14:creationId xmlns:p14="http://schemas.microsoft.com/office/powerpoint/2010/main" val="2957784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3A36370-60CB-41B6-8E57-99A4B13E9C21}" type="slidenum">
              <a:rPr lang="sv-SE" smtClean="0"/>
              <a:t>9</a:t>
            </a:fld>
            <a:endParaRPr lang="sv-SE"/>
          </a:p>
        </p:txBody>
      </p:sp>
    </p:spTree>
    <p:extLst>
      <p:ext uri="{BB962C8B-B14F-4D97-AF65-F5344CB8AC3E}">
        <p14:creationId xmlns:p14="http://schemas.microsoft.com/office/powerpoint/2010/main" val="2788585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Föräldrar är alltid välkomna på träningarna och det är bara kul att ni kommer och kikar på träningarna. Vi ber dock att föräldrar och syskon håller sig på andra sidan nätet när vi tränar. </a:t>
            </a:r>
          </a:p>
        </p:txBody>
      </p:sp>
      <p:sp>
        <p:nvSpPr>
          <p:cNvPr id="4" name="Platshållare för bildnummer 3"/>
          <p:cNvSpPr>
            <a:spLocks noGrp="1"/>
          </p:cNvSpPr>
          <p:nvPr>
            <p:ph type="sldNum" sz="quarter" idx="5"/>
          </p:nvPr>
        </p:nvSpPr>
        <p:spPr/>
        <p:txBody>
          <a:bodyPr/>
          <a:lstStyle/>
          <a:p>
            <a:fld id="{43A36370-60CB-41B6-8E57-99A4B13E9C21}" type="slidenum">
              <a:rPr lang="sv-SE" smtClean="0"/>
              <a:t>10</a:t>
            </a:fld>
            <a:endParaRPr lang="sv-SE"/>
          </a:p>
        </p:txBody>
      </p:sp>
    </p:spTree>
    <p:extLst>
      <p:ext uri="{BB962C8B-B14F-4D97-AF65-F5344CB8AC3E}">
        <p14:creationId xmlns:p14="http://schemas.microsoft.com/office/powerpoint/2010/main" val="2955087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Sista träningen för våren blir alltså torsdagen den 13 juni.</a:t>
            </a:r>
          </a:p>
        </p:txBody>
      </p:sp>
      <p:sp>
        <p:nvSpPr>
          <p:cNvPr id="4" name="Platshållare för bildnummer 3"/>
          <p:cNvSpPr>
            <a:spLocks noGrp="1"/>
          </p:cNvSpPr>
          <p:nvPr>
            <p:ph type="sldNum" sz="quarter" idx="5"/>
          </p:nvPr>
        </p:nvSpPr>
        <p:spPr/>
        <p:txBody>
          <a:bodyPr/>
          <a:lstStyle/>
          <a:p>
            <a:fld id="{43A36370-60CB-41B6-8E57-99A4B13E9C21}" type="slidenum">
              <a:rPr lang="sv-SE" smtClean="0"/>
              <a:t>11</a:t>
            </a:fld>
            <a:endParaRPr lang="sv-SE"/>
          </a:p>
        </p:txBody>
      </p:sp>
    </p:spTree>
    <p:extLst>
      <p:ext uri="{BB962C8B-B14F-4D97-AF65-F5344CB8AC3E}">
        <p14:creationId xmlns:p14="http://schemas.microsoft.com/office/powerpoint/2010/main" val="3912001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3A36370-60CB-41B6-8E57-99A4B13E9C21}" type="slidenum">
              <a:rPr lang="sv-SE" smtClean="0"/>
              <a:t>12</a:t>
            </a:fld>
            <a:endParaRPr lang="sv-SE"/>
          </a:p>
        </p:txBody>
      </p:sp>
    </p:spTree>
    <p:extLst>
      <p:ext uri="{BB962C8B-B14F-4D97-AF65-F5344CB8AC3E}">
        <p14:creationId xmlns:p14="http://schemas.microsoft.com/office/powerpoint/2010/main" val="18288591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sv-SE"/>
              <a:t>Klicka här för att ändra mall för rubrikformat</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4/10/2024</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341D2AC3-6A0B-4169-B1EA-E3AE8B351BDD}" type="datetimeFigureOut">
              <a:rPr lang="en-US" dirty="0"/>
              <a:t>4/10/2024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och bild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sv-SE"/>
              <a:t>Klicka här för att ändra mall för rubrikformat</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DD4B9363-8B87-41B7-9F8E-64519CBB8F34}" type="datetimeFigureOut">
              <a:rPr lang="en-US" dirty="0"/>
              <a:t>4/10/2024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med beskrivning">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sv-SE"/>
              <a:t>Klicka här för att ändra mall för rubrikformat</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EAEF5746-5284-4951-9F37-7AE924EDBCB7}" type="datetimeFigureOut">
              <a:rPr lang="en-US" dirty="0"/>
              <a:t>4/10/2024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nkort">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sv-SE"/>
              <a:t>Klicka här för att ändra mall för rubrikformat</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02398B29-7265-4A65-A2A4-6703C057B7C1}" type="datetimeFigureOut">
              <a:rPr lang="en-US" dirty="0"/>
              <a:t>4/10/2024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er">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sv-SE"/>
              <a:t>Klicka här för att ändra mall för rubrikformat</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3" name="Date Placeholder 2"/>
          <p:cNvSpPr>
            <a:spLocks noGrp="1"/>
          </p:cNvSpPr>
          <p:nvPr>
            <p:ph type="dt" sz="half" idx="10"/>
          </p:nvPr>
        </p:nvSpPr>
        <p:spPr/>
        <p:txBody>
          <a:bodyPr/>
          <a:lstStyle/>
          <a:p>
            <a:fld id="{28FBA082-94DF-4C4B-A041-6624924AB0A8}" type="datetimeFigureOut">
              <a:rPr lang="en-US" dirty="0"/>
              <a:t>4/10/2024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kolumner">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sv-SE"/>
              <a:t>Klicka här för att ändra mall för rubrikformat</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3" name="Date Placeholder 2"/>
          <p:cNvSpPr>
            <a:spLocks noGrp="1"/>
          </p:cNvSpPr>
          <p:nvPr>
            <p:ph type="dt" sz="half" idx="10"/>
          </p:nvPr>
        </p:nvSpPr>
        <p:spPr/>
        <p:txBody>
          <a:bodyPr/>
          <a:lstStyle/>
          <a:p>
            <a:fld id="{B27686C4-3AB5-4E0C-86CA-FB108C350AA9}" type="datetimeFigureOut">
              <a:rPr lang="en-US" dirty="0"/>
              <a:t>4/10/2024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sv-SE"/>
              <a:t>Klicka här för att ändra mall för rubrikformat</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4/10/2024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sv-SE"/>
              <a:t>Klicka här för att ändra mall för rubrikformat</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4/10/2024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ntrobild, utfallande">
    <p:spTree>
      <p:nvGrpSpPr>
        <p:cNvPr id="1" name=""/>
        <p:cNvGrpSpPr/>
        <p:nvPr/>
      </p:nvGrpSpPr>
      <p:grpSpPr>
        <a:xfrm>
          <a:off x="0" y="0"/>
          <a:ext cx="0" cy="0"/>
          <a:chOff x="0" y="0"/>
          <a:chExt cx="0" cy="0"/>
        </a:xfrm>
      </p:grpSpPr>
      <p:sp>
        <p:nvSpPr>
          <p:cNvPr id="9" name="Platshållare för bild 8"/>
          <p:cNvSpPr>
            <a:spLocks noGrp="1"/>
          </p:cNvSpPr>
          <p:nvPr>
            <p:ph type="pic" sz="quarter" idx="14" hasCustomPrompt="1"/>
          </p:nvPr>
        </p:nvSpPr>
        <p:spPr>
          <a:xfrm>
            <a:off x="0" y="0"/>
            <a:ext cx="12192000" cy="6858000"/>
          </a:xfrm>
          <a:solidFill>
            <a:schemeClr val="accent5"/>
          </a:solidFill>
        </p:spPr>
        <p:txBody>
          <a:bodyPr tIns="72000" anchor="t">
            <a:normAutofit/>
          </a:bodyPr>
          <a:lstStyle>
            <a:lvl1pPr algn="ctr">
              <a:defRPr sz="1333"/>
            </a:lvl1pPr>
          </a:lstStyle>
          <a:p>
            <a:r>
              <a:rPr lang="sv-SE" dirty="0"/>
              <a:t>Klicka här och infoga bild via knappen Bild i menyflik Infoga</a:t>
            </a:r>
          </a:p>
        </p:txBody>
      </p:sp>
      <p:sp>
        <p:nvSpPr>
          <p:cNvPr id="2" name="Rubrik 1"/>
          <p:cNvSpPr>
            <a:spLocks noGrp="1"/>
          </p:cNvSpPr>
          <p:nvPr>
            <p:ph type="title" hasCustomPrompt="1"/>
          </p:nvPr>
        </p:nvSpPr>
        <p:spPr>
          <a:xfrm>
            <a:off x="478367" y="1344000"/>
            <a:ext cx="11235267" cy="2376000"/>
          </a:xfrm>
          <a:effectLst/>
        </p:spPr>
        <p:txBody>
          <a:bodyPr anchor="b"/>
          <a:lstStyle>
            <a:lvl1pPr algn="ctr">
              <a:lnSpc>
                <a:spcPct val="85000"/>
              </a:lnSpc>
              <a:defRPr sz="5333" kern="0" spc="-107" baseline="0">
                <a:solidFill>
                  <a:schemeClr val="bg1"/>
                </a:solidFill>
              </a:defRPr>
            </a:lvl1pPr>
          </a:lstStyle>
          <a:p>
            <a:r>
              <a:rPr lang="sv-SE" dirty="0"/>
              <a:t>Lägg till rubrik</a:t>
            </a:r>
          </a:p>
        </p:txBody>
      </p:sp>
      <p:sp>
        <p:nvSpPr>
          <p:cNvPr id="7" name="Platshållare för text 6"/>
          <p:cNvSpPr>
            <a:spLocks noGrp="1"/>
          </p:cNvSpPr>
          <p:nvPr>
            <p:ph type="body" sz="quarter" idx="13" hasCustomPrompt="1"/>
          </p:nvPr>
        </p:nvSpPr>
        <p:spPr>
          <a:xfrm>
            <a:off x="478367" y="3888001"/>
            <a:ext cx="11235267" cy="1306300"/>
          </a:xfrm>
        </p:spPr>
        <p:txBody>
          <a:bodyPr>
            <a:normAutofit/>
          </a:bodyPr>
          <a:lstStyle>
            <a:lvl1pPr algn="ctr">
              <a:lnSpc>
                <a:spcPct val="95000"/>
              </a:lnSpc>
              <a:defRPr sz="2400">
                <a:solidFill>
                  <a:schemeClr val="bg1"/>
                </a:solidFill>
              </a:defRPr>
            </a:lvl1pPr>
          </a:lstStyle>
          <a:p>
            <a:pPr lvl="0"/>
            <a:r>
              <a:rPr lang="sv-SE" dirty="0"/>
              <a:t>Lägg till underrubrik</a:t>
            </a:r>
          </a:p>
        </p:txBody>
      </p:sp>
    </p:spTree>
    <p:extLst>
      <p:ext uri="{BB962C8B-B14F-4D97-AF65-F5344CB8AC3E}">
        <p14:creationId xmlns:p14="http://schemas.microsoft.com/office/powerpoint/2010/main" val="34051944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trobild, sidfot">
    <p:spTree>
      <p:nvGrpSpPr>
        <p:cNvPr id="1" name=""/>
        <p:cNvGrpSpPr/>
        <p:nvPr/>
      </p:nvGrpSpPr>
      <p:grpSpPr>
        <a:xfrm>
          <a:off x="0" y="0"/>
          <a:ext cx="0" cy="0"/>
          <a:chOff x="0" y="0"/>
          <a:chExt cx="0" cy="0"/>
        </a:xfrm>
      </p:grpSpPr>
      <p:sp>
        <p:nvSpPr>
          <p:cNvPr id="9" name="Platshållare för bild 8"/>
          <p:cNvSpPr>
            <a:spLocks noGrp="1"/>
          </p:cNvSpPr>
          <p:nvPr>
            <p:ph type="pic" sz="quarter" idx="14" hasCustomPrompt="1"/>
          </p:nvPr>
        </p:nvSpPr>
        <p:spPr>
          <a:xfrm>
            <a:off x="0" y="1"/>
            <a:ext cx="12192000" cy="5960535"/>
          </a:xfrm>
          <a:solidFill>
            <a:schemeClr val="accent5"/>
          </a:solidFill>
        </p:spPr>
        <p:txBody>
          <a:bodyPr tIns="72000" anchor="t">
            <a:normAutofit/>
          </a:bodyPr>
          <a:lstStyle>
            <a:lvl1pPr algn="ctr">
              <a:defRPr sz="1333" baseline="0"/>
            </a:lvl1pPr>
          </a:lstStyle>
          <a:p>
            <a:r>
              <a:rPr lang="sv-SE" dirty="0"/>
              <a:t>Klicka här och infoga bild via knappen Bild i menyflik Infoga</a:t>
            </a:r>
          </a:p>
        </p:txBody>
      </p:sp>
      <p:sp>
        <p:nvSpPr>
          <p:cNvPr id="2" name="Rubrik 1"/>
          <p:cNvSpPr>
            <a:spLocks noGrp="1"/>
          </p:cNvSpPr>
          <p:nvPr>
            <p:ph type="title" hasCustomPrompt="1"/>
          </p:nvPr>
        </p:nvSpPr>
        <p:spPr>
          <a:xfrm>
            <a:off x="478367" y="1344000"/>
            <a:ext cx="11235267" cy="1872000"/>
          </a:xfrm>
        </p:spPr>
        <p:txBody>
          <a:bodyPr anchor="b"/>
          <a:lstStyle>
            <a:lvl1pPr algn="ctr">
              <a:lnSpc>
                <a:spcPct val="85000"/>
              </a:lnSpc>
              <a:defRPr sz="5333" kern="0" spc="-107" baseline="0">
                <a:solidFill>
                  <a:schemeClr val="bg1"/>
                </a:solidFill>
                <a:effectLst/>
              </a:defRPr>
            </a:lvl1pPr>
          </a:lstStyle>
          <a:p>
            <a:r>
              <a:rPr lang="sv-SE" dirty="0"/>
              <a:t>Lägg till rubrik</a:t>
            </a:r>
          </a:p>
        </p:txBody>
      </p:sp>
      <p:sp>
        <p:nvSpPr>
          <p:cNvPr id="7" name="Platshållare för text 6"/>
          <p:cNvSpPr>
            <a:spLocks noGrp="1"/>
          </p:cNvSpPr>
          <p:nvPr>
            <p:ph type="body" sz="quarter" idx="13" hasCustomPrompt="1"/>
          </p:nvPr>
        </p:nvSpPr>
        <p:spPr>
          <a:xfrm>
            <a:off x="478367" y="3384001"/>
            <a:ext cx="11235267" cy="1617684"/>
          </a:xfrm>
        </p:spPr>
        <p:txBody>
          <a:bodyPr>
            <a:normAutofit/>
          </a:bodyPr>
          <a:lstStyle>
            <a:lvl1pPr algn="ctr">
              <a:lnSpc>
                <a:spcPct val="95000"/>
              </a:lnSpc>
              <a:defRPr sz="2400" baseline="0">
                <a:solidFill>
                  <a:schemeClr val="bg1"/>
                </a:solidFill>
              </a:defRPr>
            </a:lvl1pPr>
          </a:lstStyle>
          <a:p>
            <a:pPr lvl="0"/>
            <a:r>
              <a:rPr lang="sv-SE" dirty="0"/>
              <a:t>Lägg till underrubrik</a:t>
            </a:r>
          </a:p>
        </p:txBody>
      </p:sp>
      <p:sp>
        <p:nvSpPr>
          <p:cNvPr id="6" name="Platshållare för datum 5"/>
          <p:cNvSpPr>
            <a:spLocks noGrp="1"/>
          </p:cNvSpPr>
          <p:nvPr>
            <p:ph type="dt" sz="half" idx="15"/>
          </p:nvPr>
        </p:nvSpPr>
        <p:spPr/>
        <p:txBody>
          <a:bodyPr/>
          <a:lstStyle/>
          <a:p>
            <a:fld id="{8AB03F4C-A04A-48D4-A689-746FE3AE619F}" type="datetime1">
              <a:rPr lang="sv-SE" smtClean="0"/>
              <a:t>2024-04-10</a:t>
            </a:fld>
            <a:endParaRPr lang="sv-SE" dirty="0"/>
          </a:p>
        </p:txBody>
      </p:sp>
      <p:sp>
        <p:nvSpPr>
          <p:cNvPr id="8" name="Platshållare för sidfot 7"/>
          <p:cNvSpPr>
            <a:spLocks noGrp="1"/>
          </p:cNvSpPr>
          <p:nvPr>
            <p:ph type="ftr" sz="quarter" idx="16"/>
          </p:nvPr>
        </p:nvSpPr>
        <p:spPr/>
        <p:txBody>
          <a:bodyPr/>
          <a:lstStyle/>
          <a:p>
            <a:r>
              <a:rPr lang="sv-SE" dirty="0"/>
              <a:t>Sidfotstext (ändras under Meny Infoga och knappen Sidhuvud/Sidfot)</a:t>
            </a:r>
          </a:p>
        </p:txBody>
      </p:sp>
      <p:sp>
        <p:nvSpPr>
          <p:cNvPr id="10" name="Platshållare för bildnummer 9"/>
          <p:cNvSpPr>
            <a:spLocks noGrp="1"/>
          </p:cNvSpPr>
          <p:nvPr>
            <p:ph type="sldNum" sz="quarter" idx="17"/>
          </p:nvPr>
        </p:nvSpPr>
        <p:spPr/>
        <p:txBody>
          <a:bodyPr/>
          <a:lstStyle/>
          <a:p>
            <a:fld id="{E9DBCB7B-D4FD-EE41-85F0-B6F7A4EFC557}" type="slidenum">
              <a:rPr lang="sv-SE" smtClean="0"/>
              <a:pPr/>
              <a:t>‹#›</a:t>
            </a:fld>
            <a:endParaRPr lang="sv-SE" dirty="0"/>
          </a:p>
        </p:txBody>
      </p:sp>
    </p:spTree>
    <p:extLst>
      <p:ext uri="{BB962C8B-B14F-4D97-AF65-F5344CB8AC3E}">
        <p14:creationId xmlns:p14="http://schemas.microsoft.com/office/powerpoint/2010/main" val="2072903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4/10/2024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trobild, sidfot, vit ram">
    <p:spTree>
      <p:nvGrpSpPr>
        <p:cNvPr id="1" name=""/>
        <p:cNvGrpSpPr/>
        <p:nvPr/>
      </p:nvGrpSpPr>
      <p:grpSpPr>
        <a:xfrm>
          <a:off x="0" y="0"/>
          <a:ext cx="0" cy="0"/>
          <a:chOff x="0" y="0"/>
          <a:chExt cx="0" cy="0"/>
        </a:xfrm>
      </p:grpSpPr>
      <p:sp>
        <p:nvSpPr>
          <p:cNvPr id="9" name="Platshållare för bild 8"/>
          <p:cNvSpPr>
            <a:spLocks noGrp="1"/>
          </p:cNvSpPr>
          <p:nvPr>
            <p:ph type="pic" sz="quarter" idx="14" hasCustomPrompt="1"/>
          </p:nvPr>
        </p:nvSpPr>
        <p:spPr>
          <a:xfrm>
            <a:off x="478367" y="480484"/>
            <a:ext cx="11235267" cy="5480051"/>
          </a:xfrm>
          <a:solidFill>
            <a:schemeClr val="accent5"/>
          </a:solidFill>
        </p:spPr>
        <p:txBody>
          <a:bodyPr tIns="72000" anchor="t">
            <a:normAutofit/>
          </a:bodyPr>
          <a:lstStyle>
            <a:lvl1pPr algn="ctr">
              <a:defRPr sz="1333" baseline="0"/>
            </a:lvl1pPr>
          </a:lstStyle>
          <a:p>
            <a:r>
              <a:rPr lang="sv-SE" dirty="0"/>
              <a:t>Klicka här och infoga bild via knappen Bild i menyflik Infoga</a:t>
            </a:r>
          </a:p>
        </p:txBody>
      </p:sp>
      <p:sp>
        <p:nvSpPr>
          <p:cNvPr id="2" name="Rubrik 1"/>
          <p:cNvSpPr>
            <a:spLocks noGrp="1"/>
          </p:cNvSpPr>
          <p:nvPr>
            <p:ph type="title" hasCustomPrompt="1"/>
          </p:nvPr>
        </p:nvSpPr>
        <p:spPr>
          <a:xfrm>
            <a:off x="1236133" y="1350433"/>
            <a:ext cx="9719735" cy="2074115"/>
          </a:xfrm>
        </p:spPr>
        <p:txBody>
          <a:bodyPr anchor="b"/>
          <a:lstStyle>
            <a:lvl1pPr algn="ctr">
              <a:lnSpc>
                <a:spcPct val="85000"/>
              </a:lnSpc>
              <a:defRPr sz="5333" kern="0" spc="-107" baseline="0">
                <a:solidFill>
                  <a:schemeClr val="bg1"/>
                </a:solidFill>
                <a:effectLst/>
              </a:defRPr>
            </a:lvl1pPr>
          </a:lstStyle>
          <a:p>
            <a:r>
              <a:rPr lang="sv-SE" dirty="0"/>
              <a:t>Lägg till rubrik</a:t>
            </a:r>
          </a:p>
        </p:txBody>
      </p:sp>
      <p:sp>
        <p:nvSpPr>
          <p:cNvPr id="7" name="Platshållare för text 6"/>
          <p:cNvSpPr>
            <a:spLocks noGrp="1"/>
          </p:cNvSpPr>
          <p:nvPr>
            <p:ph type="body" sz="quarter" idx="13" hasCustomPrompt="1"/>
          </p:nvPr>
        </p:nvSpPr>
        <p:spPr>
          <a:xfrm>
            <a:off x="1236133" y="3592549"/>
            <a:ext cx="9719735" cy="1601752"/>
          </a:xfrm>
        </p:spPr>
        <p:txBody>
          <a:bodyPr>
            <a:normAutofit/>
          </a:bodyPr>
          <a:lstStyle>
            <a:lvl1pPr algn="ctr">
              <a:lnSpc>
                <a:spcPct val="95000"/>
              </a:lnSpc>
              <a:defRPr sz="2400" baseline="0">
                <a:solidFill>
                  <a:schemeClr val="bg1"/>
                </a:solidFill>
              </a:defRPr>
            </a:lvl1pPr>
          </a:lstStyle>
          <a:p>
            <a:pPr lvl="0"/>
            <a:r>
              <a:rPr lang="sv-SE" dirty="0"/>
              <a:t>Lägg till underrubrik</a:t>
            </a:r>
          </a:p>
        </p:txBody>
      </p:sp>
      <p:sp>
        <p:nvSpPr>
          <p:cNvPr id="6" name="Platshållare för datum 5"/>
          <p:cNvSpPr>
            <a:spLocks noGrp="1"/>
          </p:cNvSpPr>
          <p:nvPr>
            <p:ph type="dt" sz="half" idx="15"/>
          </p:nvPr>
        </p:nvSpPr>
        <p:spPr/>
        <p:txBody>
          <a:bodyPr/>
          <a:lstStyle/>
          <a:p>
            <a:fld id="{3E3245C1-D344-42EE-98ED-5D7DD3E74EE9}" type="datetime1">
              <a:rPr lang="sv-SE" smtClean="0"/>
              <a:t>2024-04-10</a:t>
            </a:fld>
            <a:endParaRPr lang="sv-SE" dirty="0"/>
          </a:p>
        </p:txBody>
      </p:sp>
      <p:sp>
        <p:nvSpPr>
          <p:cNvPr id="8" name="Platshållare för sidfot 7"/>
          <p:cNvSpPr>
            <a:spLocks noGrp="1"/>
          </p:cNvSpPr>
          <p:nvPr>
            <p:ph type="ftr" sz="quarter" idx="16"/>
          </p:nvPr>
        </p:nvSpPr>
        <p:spPr/>
        <p:txBody>
          <a:bodyPr/>
          <a:lstStyle/>
          <a:p>
            <a:r>
              <a:rPr lang="sv-SE" dirty="0"/>
              <a:t>Sidfotstext (ändras under Meny Infoga och knappen Sidhuvud/Sidfot)</a:t>
            </a:r>
          </a:p>
        </p:txBody>
      </p:sp>
      <p:sp>
        <p:nvSpPr>
          <p:cNvPr id="10" name="Platshållare för bildnummer 9"/>
          <p:cNvSpPr>
            <a:spLocks noGrp="1"/>
          </p:cNvSpPr>
          <p:nvPr>
            <p:ph type="sldNum" sz="quarter" idx="17"/>
          </p:nvPr>
        </p:nvSpPr>
        <p:spPr/>
        <p:txBody>
          <a:bodyPr/>
          <a:lstStyle/>
          <a:p>
            <a:fld id="{E9DBCB7B-D4FD-EE41-85F0-B6F7A4EFC557}" type="slidenum">
              <a:rPr lang="sv-SE" smtClean="0"/>
              <a:pPr/>
              <a:t>‹#›</a:t>
            </a:fld>
            <a:endParaRPr lang="sv-SE" dirty="0"/>
          </a:p>
        </p:txBody>
      </p:sp>
    </p:spTree>
    <p:extLst>
      <p:ext uri="{BB962C8B-B14F-4D97-AF65-F5344CB8AC3E}">
        <p14:creationId xmlns:p14="http://schemas.microsoft.com/office/powerpoint/2010/main" val="431147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Pausbild">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8366" y="256511"/>
            <a:ext cx="11235268" cy="6319839"/>
          </a:xfrm>
          <a:prstGeom prst="rect">
            <a:avLst/>
          </a:prstGeom>
        </p:spPr>
      </p:pic>
    </p:spTree>
    <p:extLst>
      <p:ext uri="{BB962C8B-B14F-4D97-AF65-F5344CB8AC3E}">
        <p14:creationId xmlns:p14="http://schemas.microsoft.com/office/powerpoint/2010/main" val="2466773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apitelbild stad">
    <p:spTree>
      <p:nvGrpSpPr>
        <p:cNvPr id="1" name=""/>
        <p:cNvGrpSpPr/>
        <p:nvPr/>
      </p:nvGrpSpPr>
      <p:grpSpPr>
        <a:xfrm>
          <a:off x="0" y="0"/>
          <a:ext cx="0" cy="0"/>
          <a:chOff x="0" y="0"/>
          <a:chExt cx="0" cy="0"/>
        </a:xfrm>
      </p:grpSpPr>
      <p:pic>
        <p:nvPicPr>
          <p:cNvPr id="10" name="Bildobjekt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15728" y="486391"/>
            <a:ext cx="6508149" cy="5474144"/>
          </a:xfrm>
          <a:prstGeom prst="rect">
            <a:avLst/>
          </a:prstGeom>
        </p:spPr>
      </p:pic>
      <p:sp>
        <p:nvSpPr>
          <p:cNvPr id="6" name="Platshållare för datum 5"/>
          <p:cNvSpPr>
            <a:spLocks noGrp="1"/>
          </p:cNvSpPr>
          <p:nvPr>
            <p:ph type="dt" sz="half" idx="10"/>
          </p:nvPr>
        </p:nvSpPr>
        <p:spPr/>
        <p:txBody>
          <a:bodyPr/>
          <a:lstStyle/>
          <a:p>
            <a:fld id="{208F941A-CE14-4788-93F4-57C612EC37D6}" type="datetime1">
              <a:rPr lang="sv-SE" smtClean="0"/>
              <a:t>2024-04-10</a:t>
            </a:fld>
            <a:endParaRPr lang="sv-SE" dirty="0"/>
          </a:p>
        </p:txBody>
      </p:sp>
      <p:sp>
        <p:nvSpPr>
          <p:cNvPr id="7" name="Platshållare för sidfot 6"/>
          <p:cNvSpPr>
            <a:spLocks noGrp="1"/>
          </p:cNvSpPr>
          <p:nvPr>
            <p:ph type="ftr" sz="quarter" idx="11"/>
          </p:nvPr>
        </p:nvSpPr>
        <p:spPr/>
        <p:txBody>
          <a:bodyPr/>
          <a:lstStyle/>
          <a:p>
            <a:r>
              <a:rPr lang="sv-SE" dirty="0"/>
              <a:t>Sidfotstext (ändras under Meny Infoga och knappen Sidhuvud/Sidfot)</a:t>
            </a:r>
          </a:p>
        </p:txBody>
      </p:sp>
      <p:sp>
        <p:nvSpPr>
          <p:cNvPr id="8" name="Platshållare för bildnummer 7"/>
          <p:cNvSpPr>
            <a:spLocks noGrp="1"/>
          </p:cNvSpPr>
          <p:nvPr>
            <p:ph type="sldNum" sz="quarter" idx="12"/>
          </p:nvPr>
        </p:nvSpPr>
        <p:spPr/>
        <p:txBody>
          <a:bodyPr/>
          <a:lstStyle/>
          <a:p>
            <a:fld id="{E9DBCB7B-D4FD-EE41-85F0-B6F7A4EFC557}" type="slidenum">
              <a:rPr lang="sv-SE" smtClean="0"/>
              <a:pPr/>
              <a:t>‹#›</a:t>
            </a:fld>
            <a:endParaRPr lang="sv-SE" dirty="0"/>
          </a:p>
        </p:txBody>
      </p:sp>
      <p:sp>
        <p:nvSpPr>
          <p:cNvPr id="9" name="Platshållare för text 6">
            <a:extLst>
              <a:ext uri="{FF2B5EF4-FFF2-40B4-BE49-F238E27FC236}">
                <a16:creationId xmlns:a16="http://schemas.microsoft.com/office/drawing/2014/main" id="{6594FF8A-2A2A-44E2-B9EB-82B758E745BC}"/>
              </a:ext>
            </a:extLst>
          </p:cNvPr>
          <p:cNvSpPr>
            <a:spLocks noGrp="1"/>
          </p:cNvSpPr>
          <p:nvPr>
            <p:ph type="body" sz="quarter" idx="17" hasCustomPrompt="1"/>
          </p:nvPr>
        </p:nvSpPr>
        <p:spPr>
          <a:xfrm>
            <a:off x="494503" y="4070401"/>
            <a:ext cx="4746365" cy="1617684"/>
          </a:xfrm>
        </p:spPr>
        <p:txBody>
          <a:bodyPr>
            <a:normAutofit/>
          </a:bodyPr>
          <a:lstStyle>
            <a:lvl1pPr algn="l">
              <a:defRPr sz="2400" baseline="0">
                <a:solidFill>
                  <a:schemeClr val="accent1"/>
                </a:solidFill>
              </a:defRPr>
            </a:lvl1pPr>
          </a:lstStyle>
          <a:p>
            <a:pPr lvl="0"/>
            <a:r>
              <a:rPr lang="sv-SE" dirty="0"/>
              <a:t>Lägg till underrubrik</a:t>
            </a:r>
          </a:p>
        </p:txBody>
      </p:sp>
      <p:sp>
        <p:nvSpPr>
          <p:cNvPr id="11" name="Rubrik 1">
            <a:extLst>
              <a:ext uri="{FF2B5EF4-FFF2-40B4-BE49-F238E27FC236}">
                <a16:creationId xmlns:a16="http://schemas.microsoft.com/office/drawing/2014/main" id="{F2BDD225-FB17-4B0A-AE2B-37363251C030}"/>
              </a:ext>
            </a:extLst>
          </p:cNvPr>
          <p:cNvSpPr>
            <a:spLocks noGrp="1"/>
          </p:cNvSpPr>
          <p:nvPr>
            <p:ph type="title" hasCustomPrompt="1"/>
          </p:nvPr>
        </p:nvSpPr>
        <p:spPr>
          <a:xfrm>
            <a:off x="494503" y="1166400"/>
            <a:ext cx="4746365" cy="2736000"/>
          </a:xfrm>
        </p:spPr>
        <p:txBody>
          <a:bodyPr anchor="b"/>
          <a:lstStyle>
            <a:lvl1pPr>
              <a:lnSpc>
                <a:spcPct val="85000"/>
              </a:lnSpc>
              <a:defRPr sz="5333" kern="0" spc="-107" baseline="0"/>
            </a:lvl1pPr>
          </a:lstStyle>
          <a:p>
            <a:r>
              <a:rPr lang="sv-SE" dirty="0"/>
              <a:t>Klicka här </a:t>
            </a:r>
            <a:br>
              <a:rPr lang="sv-SE" dirty="0"/>
            </a:br>
            <a:r>
              <a:rPr lang="sv-SE" dirty="0"/>
              <a:t>för att lägga till rubrik</a:t>
            </a:r>
          </a:p>
        </p:txBody>
      </p:sp>
    </p:spTree>
    <p:extLst>
      <p:ext uri="{BB962C8B-B14F-4D97-AF65-F5344CB8AC3E}">
        <p14:creationId xmlns:p14="http://schemas.microsoft.com/office/powerpoint/2010/main" val="352299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apitelbild land">
    <p:spTree>
      <p:nvGrpSpPr>
        <p:cNvPr id="1" name=""/>
        <p:cNvGrpSpPr/>
        <p:nvPr/>
      </p:nvGrpSpPr>
      <p:grpSpPr>
        <a:xfrm>
          <a:off x="0" y="0"/>
          <a:ext cx="0" cy="0"/>
          <a:chOff x="0" y="0"/>
          <a:chExt cx="0" cy="0"/>
        </a:xfrm>
      </p:grpSpPr>
      <p:pic>
        <p:nvPicPr>
          <p:cNvPr id="10" name="Bildobjekt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80001" y="208611"/>
            <a:ext cx="6433633" cy="5751924"/>
          </a:xfrm>
          <a:prstGeom prst="rect">
            <a:avLst/>
          </a:prstGeom>
        </p:spPr>
      </p:pic>
      <p:sp>
        <p:nvSpPr>
          <p:cNvPr id="6" name="Platshållare för datum 5"/>
          <p:cNvSpPr>
            <a:spLocks noGrp="1"/>
          </p:cNvSpPr>
          <p:nvPr>
            <p:ph type="dt" sz="half" idx="10"/>
          </p:nvPr>
        </p:nvSpPr>
        <p:spPr/>
        <p:txBody>
          <a:bodyPr/>
          <a:lstStyle/>
          <a:p>
            <a:fld id="{247E73A6-EEE6-46CF-ADD6-84D4933DDDEE}" type="datetime1">
              <a:rPr lang="sv-SE" smtClean="0"/>
              <a:t>2024-04-10</a:t>
            </a:fld>
            <a:endParaRPr lang="sv-SE" dirty="0"/>
          </a:p>
        </p:txBody>
      </p:sp>
      <p:sp>
        <p:nvSpPr>
          <p:cNvPr id="7" name="Platshållare för sidfot 6"/>
          <p:cNvSpPr>
            <a:spLocks noGrp="1"/>
          </p:cNvSpPr>
          <p:nvPr>
            <p:ph type="ftr" sz="quarter" idx="11"/>
          </p:nvPr>
        </p:nvSpPr>
        <p:spPr/>
        <p:txBody>
          <a:bodyPr/>
          <a:lstStyle/>
          <a:p>
            <a:r>
              <a:rPr lang="sv-SE" dirty="0"/>
              <a:t>Sidfotstext (ändras under Meny Infoga och knappen Sidhuvud/Sidfot)</a:t>
            </a:r>
          </a:p>
        </p:txBody>
      </p:sp>
      <p:sp>
        <p:nvSpPr>
          <p:cNvPr id="8" name="Platshållare för bildnummer 7"/>
          <p:cNvSpPr>
            <a:spLocks noGrp="1"/>
          </p:cNvSpPr>
          <p:nvPr>
            <p:ph type="sldNum" sz="quarter" idx="12"/>
          </p:nvPr>
        </p:nvSpPr>
        <p:spPr/>
        <p:txBody>
          <a:bodyPr/>
          <a:lstStyle/>
          <a:p>
            <a:fld id="{E9DBCB7B-D4FD-EE41-85F0-B6F7A4EFC557}" type="slidenum">
              <a:rPr lang="sv-SE" smtClean="0"/>
              <a:pPr/>
              <a:t>‹#›</a:t>
            </a:fld>
            <a:endParaRPr lang="sv-SE" dirty="0"/>
          </a:p>
        </p:txBody>
      </p:sp>
      <p:sp>
        <p:nvSpPr>
          <p:cNvPr id="9" name="Platshållare för text 6">
            <a:extLst>
              <a:ext uri="{FF2B5EF4-FFF2-40B4-BE49-F238E27FC236}">
                <a16:creationId xmlns:a16="http://schemas.microsoft.com/office/drawing/2014/main" id="{78555E99-8B64-4C3F-9903-8C560D96D59C}"/>
              </a:ext>
            </a:extLst>
          </p:cNvPr>
          <p:cNvSpPr>
            <a:spLocks noGrp="1"/>
          </p:cNvSpPr>
          <p:nvPr>
            <p:ph type="body" sz="quarter" idx="17" hasCustomPrompt="1"/>
          </p:nvPr>
        </p:nvSpPr>
        <p:spPr>
          <a:xfrm>
            <a:off x="494503" y="4070401"/>
            <a:ext cx="4746365" cy="1617684"/>
          </a:xfrm>
        </p:spPr>
        <p:txBody>
          <a:bodyPr>
            <a:normAutofit/>
          </a:bodyPr>
          <a:lstStyle>
            <a:lvl1pPr algn="l">
              <a:defRPr sz="2400" baseline="0">
                <a:solidFill>
                  <a:schemeClr val="accent1"/>
                </a:solidFill>
              </a:defRPr>
            </a:lvl1pPr>
          </a:lstStyle>
          <a:p>
            <a:pPr lvl="0"/>
            <a:r>
              <a:rPr lang="sv-SE" dirty="0"/>
              <a:t>Lägg till underrubrik</a:t>
            </a:r>
          </a:p>
        </p:txBody>
      </p:sp>
      <p:sp>
        <p:nvSpPr>
          <p:cNvPr id="11" name="Rubrik 1">
            <a:extLst>
              <a:ext uri="{FF2B5EF4-FFF2-40B4-BE49-F238E27FC236}">
                <a16:creationId xmlns:a16="http://schemas.microsoft.com/office/drawing/2014/main" id="{C2EF5A1E-45C5-452D-8034-0D050900FD16}"/>
              </a:ext>
            </a:extLst>
          </p:cNvPr>
          <p:cNvSpPr>
            <a:spLocks noGrp="1"/>
          </p:cNvSpPr>
          <p:nvPr>
            <p:ph type="title" hasCustomPrompt="1"/>
          </p:nvPr>
        </p:nvSpPr>
        <p:spPr>
          <a:xfrm>
            <a:off x="494503" y="1166400"/>
            <a:ext cx="4746365" cy="2736000"/>
          </a:xfrm>
        </p:spPr>
        <p:txBody>
          <a:bodyPr anchor="b"/>
          <a:lstStyle>
            <a:lvl1pPr>
              <a:lnSpc>
                <a:spcPct val="85000"/>
              </a:lnSpc>
              <a:defRPr sz="5333" kern="0" spc="-107" baseline="0"/>
            </a:lvl1pPr>
          </a:lstStyle>
          <a:p>
            <a:r>
              <a:rPr lang="sv-SE" dirty="0"/>
              <a:t>Klicka här </a:t>
            </a:r>
            <a:br>
              <a:rPr lang="sv-SE" dirty="0"/>
            </a:br>
            <a:r>
              <a:rPr lang="sv-SE" dirty="0"/>
              <a:t>för att lägga till rubrik</a:t>
            </a:r>
          </a:p>
        </p:txBody>
      </p:sp>
    </p:spTree>
    <p:extLst>
      <p:ext uri="{BB962C8B-B14F-4D97-AF65-F5344CB8AC3E}">
        <p14:creationId xmlns:p14="http://schemas.microsoft.com/office/powerpoint/2010/main" val="11573230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apitelbild">
    <p:spTree>
      <p:nvGrpSpPr>
        <p:cNvPr id="1" name=""/>
        <p:cNvGrpSpPr/>
        <p:nvPr/>
      </p:nvGrpSpPr>
      <p:grpSpPr>
        <a:xfrm>
          <a:off x="0" y="0"/>
          <a:ext cx="0" cy="0"/>
          <a:chOff x="0" y="0"/>
          <a:chExt cx="0" cy="0"/>
        </a:xfrm>
      </p:grpSpPr>
      <p:sp>
        <p:nvSpPr>
          <p:cNvPr id="7" name="Platshållare för bild 6"/>
          <p:cNvSpPr>
            <a:spLocks noGrp="1"/>
          </p:cNvSpPr>
          <p:nvPr>
            <p:ph type="pic" sz="quarter" idx="13"/>
          </p:nvPr>
        </p:nvSpPr>
        <p:spPr>
          <a:xfrm>
            <a:off x="6096001" y="478367"/>
            <a:ext cx="5617633" cy="5482167"/>
          </a:xfrm>
          <a:solidFill>
            <a:schemeClr val="accent5"/>
          </a:solidFill>
        </p:spPr>
        <p:txBody>
          <a:bodyPr tIns="72000" anchor="t" anchorCtr="0">
            <a:normAutofit/>
          </a:bodyPr>
          <a:lstStyle>
            <a:lvl1pPr algn="ctr">
              <a:defRPr sz="1333"/>
            </a:lvl1pPr>
          </a:lstStyle>
          <a:p>
            <a:r>
              <a:rPr lang="sv-SE" dirty="0"/>
              <a:t>Klicka på ikonen för att lägga till en bild</a:t>
            </a:r>
          </a:p>
        </p:txBody>
      </p:sp>
      <p:sp>
        <p:nvSpPr>
          <p:cNvPr id="6" name="Platshållare för datum 5"/>
          <p:cNvSpPr>
            <a:spLocks noGrp="1"/>
          </p:cNvSpPr>
          <p:nvPr>
            <p:ph type="dt" sz="half" idx="14"/>
          </p:nvPr>
        </p:nvSpPr>
        <p:spPr/>
        <p:txBody>
          <a:bodyPr/>
          <a:lstStyle/>
          <a:p>
            <a:fld id="{93A6D72C-C00D-4511-900B-57DD74C05301}" type="datetime1">
              <a:rPr lang="sv-SE" smtClean="0"/>
              <a:t>2024-04-10</a:t>
            </a:fld>
            <a:endParaRPr lang="sv-SE" dirty="0"/>
          </a:p>
        </p:txBody>
      </p:sp>
      <p:sp>
        <p:nvSpPr>
          <p:cNvPr id="8" name="Platshållare för sidfot 7"/>
          <p:cNvSpPr>
            <a:spLocks noGrp="1"/>
          </p:cNvSpPr>
          <p:nvPr>
            <p:ph type="ftr" sz="quarter" idx="15"/>
          </p:nvPr>
        </p:nvSpPr>
        <p:spPr/>
        <p:txBody>
          <a:bodyPr/>
          <a:lstStyle/>
          <a:p>
            <a:r>
              <a:rPr lang="sv-SE" dirty="0"/>
              <a:t>Sidfotstext (ändras under Meny Infoga och knappen Sidhuvud/Sidfot)</a:t>
            </a:r>
          </a:p>
        </p:txBody>
      </p:sp>
      <p:sp>
        <p:nvSpPr>
          <p:cNvPr id="9" name="Platshållare för bildnummer 8"/>
          <p:cNvSpPr>
            <a:spLocks noGrp="1"/>
          </p:cNvSpPr>
          <p:nvPr>
            <p:ph type="sldNum" sz="quarter" idx="16"/>
          </p:nvPr>
        </p:nvSpPr>
        <p:spPr/>
        <p:txBody>
          <a:bodyPr/>
          <a:lstStyle/>
          <a:p>
            <a:fld id="{E9DBCB7B-D4FD-EE41-85F0-B6F7A4EFC557}" type="slidenum">
              <a:rPr lang="sv-SE" smtClean="0"/>
              <a:pPr/>
              <a:t>‹#›</a:t>
            </a:fld>
            <a:endParaRPr lang="sv-SE" dirty="0"/>
          </a:p>
        </p:txBody>
      </p:sp>
      <p:sp>
        <p:nvSpPr>
          <p:cNvPr id="11" name="Platshållare för text 6">
            <a:extLst>
              <a:ext uri="{FF2B5EF4-FFF2-40B4-BE49-F238E27FC236}">
                <a16:creationId xmlns:a16="http://schemas.microsoft.com/office/drawing/2014/main" id="{72885E4A-E791-4439-8013-A3993BF6E87F}"/>
              </a:ext>
            </a:extLst>
          </p:cNvPr>
          <p:cNvSpPr>
            <a:spLocks noGrp="1"/>
          </p:cNvSpPr>
          <p:nvPr>
            <p:ph type="body" sz="quarter" idx="17" hasCustomPrompt="1"/>
          </p:nvPr>
        </p:nvSpPr>
        <p:spPr>
          <a:xfrm>
            <a:off x="494503" y="4070401"/>
            <a:ext cx="4746365" cy="1617684"/>
          </a:xfrm>
        </p:spPr>
        <p:txBody>
          <a:bodyPr>
            <a:normAutofit/>
          </a:bodyPr>
          <a:lstStyle>
            <a:lvl1pPr algn="l">
              <a:defRPr sz="2400" baseline="0">
                <a:solidFill>
                  <a:schemeClr val="accent1"/>
                </a:solidFill>
              </a:defRPr>
            </a:lvl1pPr>
          </a:lstStyle>
          <a:p>
            <a:pPr lvl="0"/>
            <a:r>
              <a:rPr lang="sv-SE" dirty="0"/>
              <a:t>Lägg till underrubrik</a:t>
            </a:r>
          </a:p>
        </p:txBody>
      </p:sp>
      <p:sp>
        <p:nvSpPr>
          <p:cNvPr id="13" name="Rubrik 1">
            <a:extLst>
              <a:ext uri="{FF2B5EF4-FFF2-40B4-BE49-F238E27FC236}">
                <a16:creationId xmlns:a16="http://schemas.microsoft.com/office/drawing/2014/main" id="{7B9B6E10-10FD-45EC-85CF-B16F26F6A0BA}"/>
              </a:ext>
            </a:extLst>
          </p:cNvPr>
          <p:cNvSpPr>
            <a:spLocks noGrp="1"/>
          </p:cNvSpPr>
          <p:nvPr>
            <p:ph type="title" hasCustomPrompt="1"/>
          </p:nvPr>
        </p:nvSpPr>
        <p:spPr>
          <a:xfrm>
            <a:off x="494503" y="1166400"/>
            <a:ext cx="4746365" cy="2736000"/>
          </a:xfrm>
        </p:spPr>
        <p:txBody>
          <a:bodyPr anchor="b"/>
          <a:lstStyle>
            <a:lvl1pPr>
              <a:lnSpc>
                <a:spcPct val="85000"/>
              </a:lnSpc>
              <a:defRPr sz="5333" kern="0" spc="-107" baseline="0"/>
            </a:lvl1pPr>
          </a:lstStyle>
          <a:p>
            <a:r>
              <a:rPr lang="sv-SE" dirty="0"/>
              <a:t>Klicka här </a:t>
            </a:r>
            <a:br>
              <a:rPr lang="sv-SE" dirty="0"/>
            </a:br>
            <a:r>
              <a:rPr lang="sv-SE" dirty="0"/>
              <a:t>för att lägga till rubrik</a:t>
            </a:r>
          </a:p>
        </p:txBody>
      </p:sp>
    </p:spTree>
    <p:extLst>
      <p:ext uri="{BB962C8B-B14F-4D97-AF65-F5344CB8AC3E}">
        <p14:creationId xmlns:p14="http://schemas.microsoft.com/office/powerpoint/2010/main" val="14534217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ild">
    <p:spTree>
      <p:nvGrpSpPr>
        <p:cNvPr id="1" name=""/>
        <p:cNvGrpSpPr/>
        <p:nvPr/>
      </p:nvGrpSpPr>
      <p:grpSpPr>
        <a:xfrm>
          <a:off x="0" y="0"/>
          <a:ext cx="0" cy="0"/>
          <a:chOff x="0" y="0"/>
          <a:chExt cx="0" cy="0"/>
        </a:xfrm>
      </p:grpSpPr>
      <p:sp>
        <p:nvSpPr>
          <p:cNvPr id="12" name="Platshållare för bild 8">
            <a:extLst>
              <a:ext uri="{FF2B5EF4-FFF2-40B4-BE49-F238E27FC236}">
                <a16:creationId xmlns:a16="http://schemas.microsoft.com/office/drawing/2014/main" id="{F6FD5662-8F4A-4921-AC02-364146C361F4}"/>
              </a:ext>
            </a:extLst>
          </p:cNvPr>
          <p:cNvSpPr>
            <a:spLocks noGrp="1"/>
          </p:cNvSpPr>
          <p:nvPr>
            <p:ph type="pic" sz="quarter" idx="14" hasCustomPrompt="1"/>
          </p:nvPr>
        </p:nvSpPr>
        <p:spPr>
          <a:xfrm>
            <a:off x="0" y="0"/>
            <a:ext cx="12192000" cy="6858000"/>
          </a:xfrm>
          <a:solidFill>
            <a:schemeClr val="accent5"/>
          </a:solidFill>
        </p:spPr>
        <p:txBody>
          <a:bodyPr tIns="72000" anchor="t">
            <a:normAutofit/>
          </a:bodyPr>
          <a:lstStyle>
            <a:lvl1pPr algn="ctr">
              <a:defRPr sz="1333"/>
            </a:lvl1pPr>
          </a:lstStyle>
          <a:p>
            <a:r>
              <a:rPr lang="sv-SE" dirty="0"/>
              <a:t>Klicka här och infoga bild via knappen Bild i menyflik Infoga</a:t>
            </a:r>
          </a:p>
        </p:txBody>
      </p:sp>
    </p:spTree>
    <p:extLst>
      <p:ext uri="{BB962C8B-B14F-4D97-AF65-F5344CB8AC3E}">
        <p14:creationId xmlns:p14="http://schemas.microsoft.com/office/powerpoint/2010/main" val="18527055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 fler punkter">
    <p:spTree>
      <p:nvGrpSpPr>
        <p:cNvPr id="1" name=""/>
        <p:cNvGrpSpPr/>
        <p:nvPr/>
      </p:nvGrpSpPr>
      <p:grpSpPr>
        <a:xfrm>
          <a:off x="0" y="0"/>
          <a:ext cx="0" cy="0"/>
          <a:chOff x="0" y="0"/>
          <a:chExt cx="0" cy="0"/>
        </a:xfrm>
      </p:grpSpPr>
      <p:sp>
        <p:nvSpPr>
          <p:cNvPr id="6" name="Platshållare för text 5"/>
          <p:cNvSpPr>
            <a:spLocks noGrp="1"/>
          </p:cNvSpPr>
          <p:nvPr>
            <p:ph type="body" sz="quarter" idx="37" hasCustomPrompt="1"/>
          </p:nvPr>
        </p:nvSpPr>
        <p:spPr>
          <a:xfrm>
            <a:off x="7924801" y="480001"/>
            <a:ext cx="3769443" cy="696081"/>
          </a:xfrm>
          <a:ln w="31750">
            <a:solidFill>
              <a:schemeClr val="accent1"/>
            </a:solidFill>
            <a:miter lim="800000"/>
          </a:ln>
        </p:spPr>
        <p:txBody>
          <a:bodyPr lIns="144000" tIns="36000" anchor="ctr">
            <a:normAutofit/>
          </a:bodyPr>
          <a:lstStyle>
            <a:lvl1pPr>
              <a:lnSpc>
                <a:spcPct val="90000"/>
              </a:lnSpc>
              <a:defRPr sz="2133" b="1" spc="0" baseline="0">
                <a:latin typeface="+mn-lt"/>
              </a:defRPr>
            </a:lvl1pPr>
          </a:lstStyle>
          <a:p>
            <a:pPr lvl="0"/>
            <a:r>
              <a:rPr lang="sv-SE" dirty="0"/>
              <a:t>Lägg till rubrik</a:t>
            </a:r>
          </a:p>
        </p:txBody>
      </p:sp>
      <p:sp>
        <p:nvSpPr>
          <p:cNvPr id="42" name="Platshållare för text 40"/>
          <p:cNvSpPr>
            <a:spLocks noGrp="1"/>
          </p:cNvSpPr>
          <p:nvPr>
            <p:ph type="body" sz="quarter" idx="36" hasCustomPrompt="1"/>
          </p:nvPr>
        </p:nvSpPr>
        <p:spPr>
          <a:xfrm>
            <a:off x="7924800" y="1176081"/>
            <a:ext cx="3768000" cy="4763285"/>
          </a:xfrm>
          <a:ln w="31750">
            <a:solidFill>
              <a:schemeClr val="accent1"/>
            </a:solidFill>
            <a:miter lim="800000"/>
          </a:ln>
        </p:spPr>
        <p:txBody>
          <a:bodyPr lIns="144000" tIns="108000" rIns="108000" anchor="t">
            <a:noAutofit/>
          </a:bodyPr>
          <a:lstStyle>
            <a:lvl1pPr marL="287993" marR="0" indent="-287993" algn="l" defTabSz="609585" rtl="0" eaLnBrk="1" fontAlgn="auto" latinLnBrk="0" hangingPunct="1">
              <a:lnSpc>
                <a:spcPct val="95000"/>
              </a:lnSpc>
              <a:spcBef>
                <a:spcPts val="533"/>
              </a:spcBef>
              <a:spcAft>
                <a:spcPts val="0"/>
              </a:spcAft>
              <a:buClrTx/>
              <a:buSzTx/>
              <a:buFont typeface="+mj-lt"/>
              <a:buAutoNum type="arabicPeriod"/>
              <a:tabLst/>
              <a:defRPr sz="1867" b="0" baseline="0"/>
            </a:lvl1pPr>
          </a:lstStyle>
          <a:p>
            <a:pPr lvl="0"/>
            <a:r>
              <a:rPr lang="sv-SE" dirty="0"/>
              <a:t>Skriv in punktlista (om du istället vill ha löpande text kan du klicka bort listläget i menyn.</a:t>
            </a:r>
          </a:p>
        </p:txBody>
      </p:sp>
      <p:sp>
        <p:nvSpPr>
          <p:cNvPr id="7" name="Platshållare för bild 6"/>
          <p:cNvSpPr>
            <a:spLocks noGrp="1"/>
          </p:cNvSpPr>
          <p:nvPr>
            <p:ph type="pic" sz="quarter" idx="13"/>
          </p:nvPr>
        </p:nvSpPr>
        <p:spPr>
          <a:xfrm>
            <a:off x="478365" y="478367"/>
            <a:ext cx="6945600" cy="5482167"/>
          </a:xfrm>
          <a:solidFill>
            <a:schemeClr val="accent5"/>
          </a:solidFill>
        </p:spPr>
        <p:txBody>
          <a:bodyPr lIns="108000" tIns="108000" anchor="t">
            <a:normAutofit/>
          </a:bodyPr>
          <a:lstStyle>
            <a:lvl1pPr algn="ctr">
              <a:defRPr sz="1333"/>
            </a:lvl1pPr>
          </a:lstStyle>
          <a:p>
            <a:r>
              <a:rPr lang="sv-SE" dirty="0"/>
              <a:t>Klicka på ikonen för att lägga till en bild</a:t>
            </a:r>
          </a:p>
        </p:txBody>
      </p:sp>
      <p:sp>
        <p:nvSpPr>
          <p:cNvPr id="2" name="Platshållare för datum 1"/>
          <p:cNvSpPr>
            <a:spLocks noGrp="1"/>
          </p:cNvSpPr>
          <p:nvPr>
            <p:ph type="dt" sz="half" idx="38"/>
          </p:nvPr>
        </p:nvSpPr>
        <p:spPr/>
        <p:txBody>
          <a:bodyPr/>
          <a:lstStyle/>
          <a:p>
            <a:fld id="{FBD77827-D793-469F-8733-3E7FB258C0E8}" type="datetime1">
              <a:rPr lang="sv-SE" smtClean="0"/>
              <a:t>2024-04-10</a:t>
            </a:fld>
            <a:endParaRPr lang="sv-SE" dirty="0"/>
          </a:p>
        </p:txBody>
      </p:sp>
      <p:sp>
        <p:nvSpPr>
          <p:cNvPr id="8" name="Platshållare för sidfot 7"/>
          <p:cNvSpPr>
            <a:spLocks noGrp="1"/>
          </p:cNvSpPr>
          <p:nvPr>
            <p:ph type="ftr" sz="quarter" idx="39"/>
          </p:nvPr>
        </p:nvSpPr>
        <p:spPr/>
        <p:txBody>
          <a:bodyPr/>
          <a:lstStyle/>
          <a:p>
            <a:r>
              <a:rPr lang="sv-SE" dirty="0"/>
              <a:t>Sidfotstext (ändras under Meny Infoga och knappen Sidhuvud/Sidfot)</a:t>
            </a:r>
          </a:p>
        </p:txBody>
      </p:sp>
      <p:sp>
        <p:nvSpPr>
          <p:cNvPr id="9" name="Platshållare för bildnummer 8"/>
          <p:cNvSpPr>
            <a:spLocks noGrp="1"/>
          </p:cNvSpPr>
          <p:nvPr>
            <p:ph type="sldNum" sz="quarter" idx="40"/>
          </p:nvPr>
        </p:nvSpPr>
        <p:spPr/>
        <p:txBody>
          <a:bodyPr/>
          <a:lstStyle/>
          <a:p>
            <a:fld id="{E9DBCB7B-D4FD-EE41-85F0-B6F7A4EFC557}" type="slidenum">
              <a:rPr lang="sv-SE" smtClean="0"/>
              <a:pPr/>
              <a:t>‹#›</a:t>
            </a:fld>
            <a:endParaRPr lang="sv-SE" dirty="0"/>
          </a:p>
        </p:txBody>
      </p:sp>
      <p:sp>
        <p:nvSpPr>
          <p:cNvPr id="10" name="Rubrik 1">
            <a:extLst>
              <a:ext uri="{FF2B5EF4-FFF2-40B4-BE49-F238E27FC236}">
                <a16:creationId xmlns:a16="http://schemas.microsoft.com/office/drawing/2014/main" id="{9831AA86-9433-43F4-85CE-3C7A7A46C243}"/>
              </a:ext>
            </a:extLst>
          </p:cNvPr>
          <p:cNvSpPr>
            <a:spLocks noGrp="1"/>
          </p:cNvSpPr>
          <p:nvPr>
            <p:ph type="title" hasCustomPrompt="1"/>
          </p:nvPr>
        </p:nvSpPr>
        <p:spPr>
          <a:xfrm>
            <a:off x="960001" y="960000"/>
            <a:ext cx="4762500" cy="4521600"/>
          </a:xfrm>
          <a:effectLst/>
        </p:spPr>
        <p:txBody>
          <a:bodyPr anchor="ctr">
            <a:normAutofit/>
          </a:bodyPr>
          <a:lstStyle>
            <a:lvl1pPr algn="l">
              <a:lnSpc>
                <a:spcPct val="85000"/>
              </a:lnSpc>
              <a:defRPr sz="5333" kern="0" spc="-107" baseline="0">
                <a:solidFill>
                  <a:schemeClr val="bg1"/>
                </a:solidFill>
              </a:defRPr>
            </a:lvl1pPr>
          </a:lstStyle>
          <a:p>
            <a:r>
              <a:rPr lang="sv-SE" dirty="0"/>
              <a:t>Klicka här </a:t>
            </a:r>
            <a:br>
              <a:rPr lang="sv-SE" dirty="0"/>
            </a:br>
            <a:r>
              <a:rPr lang="sv-SE" dirty="0"/>
              <a:t>för att lägga till rubrik</a:t>
            </a:r>
          </a:p>
        </p:txBody>
      </p:sp>
    </p:spTree>
    <p:extLst>
      <p:ext uri="{BB962C8B-B14F-4D97-AF65-F5344CB8AC3E}">
        <p14:creationId xmlns:p14="http://schemas.microsoft.com/office/powerpoint/2010/main" val="37602666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Kapitelbild, utfallande, rubrik vänster">
    <p:spTree>
      <p:nvGrpSpPr>
        <p:cNvPr id="1" name=""/>
        <p:cNvGrpSpPr/>
        <p:nvPr/>
      </p:nvGrpSpPr>
      <p:grpSpPr>
        <a:xfrm>
          <a:off x="0" y="0"/>
          <a:ext cx="0" cy="0"/>
          <a:chOff x="0" y="0"/>
          <a:chExt cx="0" cy="0"/>
        </a:xfrm>
      </p:grpSpPr>
      <p:sp>
        <p:nvSpPr>
          <p:cNvPr id="9" name="Platshållare för bild 8"/>
          <p:cNvSpPr>
            <a:spLocks noGrp="1"/>
          </p:cNvSpPr>
          <p:nvPr>
            <p:ph type="pic" sz="quarter" idx="14" hasCustomPrompt="1"/>
          </p:nvPr>
        </p:nvSpPr>
        <p:spPr>
          <a:xfrm>
            <a:off x="0" y="0"/>
            <a:ext cx="12192000" cy="6858000"/>
          </a:xfrm>
          <a:solidFill>
            <a:schemeClr val="accent5"/>
          </a:solidFill>
        </p:spPr>
        <p:txBody>
          <a:bodyPr tIns="72000" anchor="t">
            <a:normAutofit/>
          </a:bodyPr>
          <a:lstStyle>
            <a:lvl1pPr algn="ctr">
              <a:defRPr sz="1333"/>
            </a:lvl1pPr>
          </a:lstStyle>
          <a:p>
            <a:r>
              <a:rPr lang="sv-SE" dirty="0"/>
              <a:t>Klicka här och infoga bild via knappen Bild i menyflik Infoga</a:t>
            </a:r>
          </a:p>
        </p:txBody>
      </p:sp>
      <p:sp>
        <p:nvSpPr>
          <p:cNvPr id="2" name="Rubrik 1"/>
          <p:cNvSpPr>
            <a:spLocks noGrp="1"/>
          </p:cNvSpPr>
          <p:nvPr>
            <p:ph type="title" hasCustomPrompt="1"/>
          </p:nvPr>
        </p:nvSpPr>
        <p:spPr>
          <a:xfrm>
            <a:off x="478367" y="2311400"/>
            <a:ext cx="4762500" cy="3649133"/>
          </a:xfrm>
          <a:effectLst/>
        </p:spPr>
        <p:txBody>
          <a:bodyPr anchor="t">
            <a:normAutofit/>
          </a:bodyPr>
          <a:lstStyle>
            <a:lvl1pPr algn="l">
              <a:lnSpc>
                <a:spcPct val="85000"/>
              </a:lnSpc>
              <a:defRPr sz="5333" kern="0" spc="-107" baseline="0">
                <a:solidFill>
                  <a:schemeClr val="bg1"/>
                </a:solidFill>
              </a:defRPr>
            </a:lvl1pPr>
          </a:lstStyle>
          <a:p>
            <a:r>
              <a:rPr lang="sv-SE" dirty="0"/>
              <a:t>Klicka här </a:t>
            </a:r>
            <a:br>
              <a:rPr lang="sv-SE" dirty="0"/>
            </a:br>
            <a:r>
              <a:rPr lang="sv-SE" dirty="0"/>
              <a:t>för att lägga till rubrik</a:t>
            </a:r>
          </a:p>
        </p:txBody>
      </p:sp>
      <p:sp>
        <p:nvSpPr>
          <p:cNvPr id="7" name="Platshållare för text 6"/>
          <p:cNvSpPr>
            <a:spLocks noGrp="1"/>
          </p:cNvSpPr>
          <p:nvPr>
            <p:ph type="body" sz="quarter" idx="13" hasCustomPrompt="1"/>
          </p:nvPr>
        </p:nvSpPr>
        <p:spPr>
          <a:xfrm>
            <a:off x="6096001" y="2385600"/>
            <a:ext cx="5617632" cy="3598933"/>
          </a:xfrm>
        </p:spPr>
        <p:txBody>
          <a:bodyPr anchor="t">
            <a:normAutofit/>
          </a:bodyPr>
          <a:lstStyle>
            <a:lvl1pPr algn="l">
              <a:defRPr sz="2400">
                <a:solidFill>
                  <a:schemeClr val="bg1"/>
                </a:solidFill>
              </a:defRPr>
            </a:lvl1pPr>
          </a:lstStyle>
          <a:p>
            <a:pPr lvl="0"/>
            <a:r>
              <a:rPr lang="sv-SE" dirty="0"/>
              <a:t>Lägg till text. </a:t>
            </a:r>
          </a:p>
        </p:txBody>
      </p:sp>
    </p:spTree>
    <p:extLst>
      <p:ext uri="{BB962C8B-B14F-4D97-AF65-F5344CB8AC3E}">
        <p14:creationId xmlns:p14="http://schemas.microsoft.com/office/powerpoint/2010/main" val="16813867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apitelbild, rubrik vänster, sidfot">
    <p:spTree>
      <p:nvGrpSpPr>
        <p:cNvPr id="1" name=""/>
        <p:cNvGrpSpPr/>
        <p:nvPr/>
      </p:nvGrpSpPr>
      <p:grpSpPr>
        <a:xfrm>
          <a:off x="0" y="0"/>
          <a:ext cx="0" cy="0"/>
          <a:chOff x="0" y="0"/>
          <a:chExt cx="0" cy="0"/>
        </a:xfrm>
      </p:grpSpPr>
      <p:sp>
        <p:nvSpPr>
          <p:cNvPr id="9" name="Platshållare för bild 8"/>
          <p:cNvSpPr>
            <a:spLocks noGrp="1"/>
          </p:cNvSpPr>
          <p:nvPr>
            <p:ph type="pic" sz="quarter" idx="14" hasCustomPrompt="1"/>
          </p:nvPr>
        </p:nvSpPr>
        <p:spPr>
          <a:xfrm>
            <a:off x="0" y="1"/>
            <a:ext cx="12192000" cy="5960535"/>
          </a:xfrm>
          <a:solidFill>
            <a:schemeClr val="accent5"/>
          </a:solidFill>
        </p:spPr>
        <p:txBody>
          <a:bodyPr tIns="72000" anchor="t">
            <a:normAutofit/>
          </a:bodyPr>
          <a:lstStyle>
            <a:lvl1pPr algn="ctr">
              <a:defRPr sz="1333" baseline="0"/>
            </a:lvl1pPr>
          </a:lstStyle>
          <a:p>
            <a:r>
              <a:rPr lang="sv-SE" dirty="0"/>
              <a:t>Klicka här och infoga bild via knappen Bild i menyflik Infoga</a:t>
            </a:r>
          </a:p>
        </p:txBody>
      </p:sp>
      <p:sp>
        <p:nvSpPr>
          <p:cNvPr id="6" name="Platshållare för datum 5"/>
          <p:cNvSpPr>
            <a:spLocks noGrp="1"/>
          </p:cNvSpPr>
          <p:nvPr>
            <p:ph type="dt" sz="half" idx="15"/>
          </p:nvPr>
        </p:nvSpPr>
        <p:spPr/>
        <p:txBody>
          <a:bodyPr/>
          <a:lstStyle/>
          <a:p>
            <a:fld id="{6197A741-32FE-4B10-9566-D0EB1FDD61E1}" type="datetime1">
              <a:rPr lang="sv-SE" smtClean="0"/>
              <a:t>2024-04-10</a:t>
            </a:fld>
            <a:endParaRPr lang="sv-SE" dirty="0"/>
          </a:p>
        </p:txBody>
      </p:sp>
      <p:sp>
        <p:nvSpPr>
          <p:cNvPr id="8" name="Platshållare för sidfot 7"/>
          <p:cNvSpPr>
            <a:spLocks noGrp="1"/>
          </p:cNvSpPr>
          <p:nvPr>
            <p:ph type="ftr" sz="quarter" idx="16"/>
          </p:nvPr>
        </p:nvSpPr>
        <p:spPr/>
        <p:txBody>
          <a:bodyPr/>
          <a:lstStyle/>
          <a:p>
            <a:r>
              <a:rPr lang="sv-SE" dirty="0"/>
              <a:t>Sidfotstext (ändras under Meny Infoga och knappen Sidhuvud/Sidfot)</a:t>
            </a:r>
          </a:p>
        </p:txBody>
      </p:sp>
      <p:sp>
        <p:nvSpPr>
          <p:cNvPr id="10" name="Platshållare för bildnummer 9"/>
          <p:cNvSpPr>
            <a:spLocks noGrp="1"/>
          </p:cNvSpPr>
          <p:nvPr>
            <p:ph type="sldNum" sz="quarter" idx="17"/>
          </p:nvPr>
        </p:nvSpPr>
        <p:spPr/>
        <p:txBody>
          <a:bodyPr/>
          <a:lstStyle/>
          <a:p>
            <a:fld id="{E9DBCB7B-D4FD-EE41-85F0-B6F7A4EFC557}" type="slidenum">
              <a:rPr lang="sv-SE" smtClean="0"/>
              <a:pPr/>
              <a:t>‹#›</a:t>
            </a:fld>
            <a:endParaRPr lang="sv-SE" dirty="0"/>
          </a:p>
        </p:txBody>
      </p:sp>
      <p:sp>
        <p:nvSpPr>
          <p:cNvPr id="11" name="Rubrik 1">
            <a:extLst>
              <a:ext uri="{FF2B5EF4-FFF2-40B4-BE49-F238E27FC236}">
                <a16:creationId xmlns:a16="http://schemas.microsoft.com/office/drawing/2014/main" id="{48F918F8-630B-4938-985C-5534B6A3F70F}"/>
              </a:ext>
            </a:extLst>
          </p:cNvPr>
          <p:cNvSpPr>
            <a:spLocks noGrp="1"/>
          </p:cNvSpPr>
          <p:nvPr>
            <p:ph type="title" hasCustomPrompt="1"/>
          </p:nvPr>
        </p:nvSpPr>
        <p:spPr>
          <a:xfrm>
            <a:off x="478367" y="1968001"/>
            <a:ext cx="4762500" cy="3226300"/>
          </a:xfrm>
          <a:effectLst/>
        </p:spPr>
        <p:txBody>
          <a:bodyPr anchor="t">
            <a:normAutofit/>
          </a:bodyPr>
          <a:lstStyle>
            <a:lvl1pPr algn="l">
              <a:lnSpc>
                <a:spcPct val="85000"/>
              </a:lnSpc>
              <a:defRPr sz="5333" kern="0" spc="-107" baseline="0">
                <a:solidFill>
                  <a:schemeClr val="bg1"/>
                </a:solidFill>
              </a:defRPr>
            </a:lvl1pPr>
          </a:lstStyle>
          <a:p>
            <a:r>
              <a:rPr lang="sv-SE" dirty="0"/>
              <a:t>Klicka här </a:t>
            </a:r>
            <a:br>
              <a:rPr lang="sv-SE" dirty="0"/>
            </a:br>
            <a:r>
              <a:rPr lang="sv-SE" dirty="0"/>
              <a:t>för att lägga till rubrik</a:t>
            </a:r>
          </a:p>
        </p:txBody>
      </p:sp>
      <p:sp>
        <p:nvSpPr>
          <p:cNvPr id="12" name="Platshållare för text 6">
            <a:extLst>
              <a:ext uri="{FF2B5EF4-FFF2-40B4-BE49-F238E27FC236}">
                <a16:creationId xmlns:a16="http://schemas.microsoft.com/office/drawing/2014/main" id="{3A13E8D7-97BB-45CA-8B7E-2A21911C4A75}"/>
              </a:ext>
            </a:extLst>
          </p:cNvPr>
          <p:cNvSpPr>
            <a:spLocks noGrp="1"/>
          </p:cNvSpPr>
          <p:nvPr>
            <p:ph type="body" sz="quarter" idx="13" hasCustomPrompt="1"/>
          </p:nvPr>
        </p:nvSpPr>
        <p:spPr>
          <a:xfrm>
            <a:off x="6096001" y="2040001"/>
            <a:ext cx="5617632" cy="3178300"/>
          </a:xfrm>
        </p:spPr>
        <p:txBody>
          <a:bodyPr anchor="t">
            <a:normAutofit/>
          </a:bodyPr>
          <a:lstStyle>
            <a:lvl1pPr algn="l">
              <a:defRPr sz="2400">
                <a:solidFill>
                  <a:schemeClr val="bg1"/>
                </a:solidFill>
              </a:defRPr>
            </a:lvl1pPr>
          </a:lstStyle>
          <a:p>
            <a:pPr lvl="0"/>
            <a:r>
              <a:rPr lang="sv-SE" dirty="0"/>
              <a:t>Lägg till text. </a:t>
            </a:r>
          </a:p>
        </p:txBody>
      </p:sp>
    </p:spTree>
    <p:extLst>
      <p:ext uri="{BB962C8B-B14F-4D97-AF65-F5344CB8AC3E}">
        <p14:creationId xmlns:p14="http://schemas.microsoft.com/office/powerpoint/2010/main" val="23995229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apitelbild avdelare (1)">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78367" y="1350434"/>
            <a:ext cx="11235267" cy="1930401"/>
          </a:xfrm>
        </p:spPr>
        <p:txBody>
          <a:bodyPr anchor="b"/>
          <a:lstStyle>
            <a:lvl1pPr algn="ctr">
              <a:lnSpc>
                <a:spcPct val="85000"/>
              </a:lnSpc>
              <a:defRPr sz="5333" kern="0" spc="-107" baseline="0"/>
            </a:lvl1pPr>
          </a:lstStyle>
          <a:p>
            <a:r>
              <a:rPr lang="sv-SE" dirty="0"/>
              <a:t>Lägg till rubrik</a:t>
            </a:r>
          </a:p>
        </p:txBody>
      </p:sp>
      <p:sp>
        <p:nvSpPr>
          <p:cNvPr id="10" name="Platshållare för text 6"/>
          <p:cNvSpPr>
            <a:spLocks noGrp="1"/>
          </p:cNvSpPr>
          <p:nvPr>
            <p:ph type="body" sz="quarter" idx="13" hasCustomPrompt="1"/>
          </p:nvPr>
        </p:nvSpPr>
        <p:spPr>
          <a:xfrm>
            <a:off x="478367" y="4068234"/>
            <a:ext cx="11235267" cy="960967"/>
          </a:xfrm>
        </p:spPr>
        <p:txBody>
          <a:bodyPr/>
          <a:lstStyle>
            <a:lvl1pPr algn="ctr">
              <a:lnSpc>
                <a:spcPct val="95000"/>
              </a:lnSpc>
              <a:defRPr sz="2400"/>
            </a:lvl1pPr>
          </a:lstStyle>
          <a:p>
            <a:pPr lvl="0"/>
            <a:r>
              <a:rPr lang="sv-SE" dirty="0"/>
              <a:t>Lägg till underrubrik</a:t>
            </a:r>
          </a:p>
        </p:txBody>
      </p:sp>
      <p:sp>
        <p:nvSpPr>
          <p:cNvPr id="15" name="Frihandsfigur 14"/>
          <p:cNvSpPr>
            <a:spLocks noChangeAspect="1"/>
          </p:cNvSpPr>
          <p:nvPr userDrawn="1"/>
        </p:nvSpPr>
        <p:spPr>
          <a:xfrm>
            <a:off x="3456000" y="3602178"/>
            <a:ext cx="5280000" cy="144713"/>
          </a:xfrm>
          <a:custGeom>
            <a:avLst/>
            <a:gdLst>
              <a:gd name="connsiteX0" fmla="*/ 0 w 4997450"/>
              <a:gd name="connsiteY0" fmla="*/ 3176 h 117477"/>
              <a:gd name="connsiteX1" fmla="*/ 355600 w 4997450"/>
              <a:gd name="connsiteY1" fmla="*/ 117476 h 117477"/>
              <a:gd name="connsiteX2" fmla="*/ 714375 w 4997450"/>
              <a:gd name="connsiteY2" fmla="*/ 6351 h 117477"/>
              <a:gd name="connsiteX3" fmla="*/ 1066800 w 4997450"/>
              <a:gd name="connsiteY3" fmla="*/ 117476 h 117477"/>
              <a:gd name="connsiteX4" fmla="*/ 1431925 w 4997450"/>
              <a:gd name="connsiteY4" fmla="*/ 3176 h 117477"/>
              <a:gd name="connsiteX5" fmla="*/ 1784350 w 4997450"/>
              <a:gd name="connsiteY5" fmla="*/ 117476 h 117477"/>
              <a:gd name="connsiteX6" fmla="*/ 2143125 w 4997450"/>
              <a:gd name="connsiteY6" fmla="*/ 1 h 117477"/>
              <a:gd name="connsiteX7" fmla="*/ 2498725 w 4997450"/>
              <a:gd name="connsiteY7" fmla="*/ 114301 h 117477"/>
              <a:gd name="connsiteX8" fmla="*/ 2857500 w 4997450"/>
              <a:gd name="connsiteY8" fmla="*/ 6351 h 117477"/>
              <a:gd name="connsiteX9" fmla="*/ 3213100 w 4997450"/>
              <a:gd name="connsiteY9" fmla="*/ 114301 h 117477"/>
              <a:gd name="connsiteX10" fmla="*/ 3571875 w 4997450"/>
              <a:gd name="connsiteY10" fmla="*/ 3176 h 117477"/>
              <a:gd name="connsiteX11" fmla="*/ 3924300 w 4997450"/>
              <a:gd name="connsiteY11" fmla="*/ 117476 h 117477"/>
              <a:gd name="connsiteX12" fmla="*/ 4289425 w 4997450"/>
              <a:gd name="connsiteY12" fmla="*/ 3176 h 117477"/>
              <a:gd name="connsiteX13" fmla="*/ 4641850 w 4997450"/>
              <a:gd name="connsiteY13" fmla="*/ 117476 h 117477"/>
              <a:gd name="connsiteX14" fmla="*/ 4997450 w 4997450"/>
              <a:gd name="connsiteY14" fmla="*/ 3176 h 117477"/>
              <a:gd name="connsiteX0" fmla="*/ 0 w 4997450"/>
              <a:gd name="connsiteY0" fmla="*/ 3176 h 117477"/>
              <a:gd name="connsiteX1" fmla="*/ 355600 w 4997450"/>
              <a:gd name="connsiteY1" fmla="*/ 117476 h 117477"/>
              <a:gd name="connsiteX2" fmla="*/ 714375 w 4997450"/>
              <a:gd name="connsiteY2" fmla="*/ 6351 h 117477"/>
              <a:gd name="connsiteX3" fmla="*/ 1066800 w 4997450"/>
              <a:gd name="connsiteY3" fmla="*/ 117476 h 117477"/>
              <a:gd name="connsiteX4" fmla="*/ 1431925 w 4997450"/>
              <a:gd name="connsiteY4" fmla="*/ 3176 h 117477"/>
              <a:gd name="connsiteX5" fmla="*/ 1784350 w 4997450"/>
              <a:gd name="connsiteY5" fmla="*/ 117476 h 117477"/>
              <a:gd name="connsiteX6" fmla="*/ 2143125 w 4997450"/>
              <a:gd name="connsiteY6" fmla="*/ 1 h 117477"/>
              <a:gd name="connsiteX7" fmla="*/ 2498725 w 4997450"/>
              <a:gd name="connsiteY7" fmla="*/ 114301 h 117477"/>
              <a:gd name="connsiteX8" fmla="*/ 2857500 w 4997450"/>
              <a:gd name="connsiteY8" fmla="*/ 6351 h 117477"/>
              <a:gd name="connsiteX9" fmla="*/ 3213100 w 4997450"/>
              <a:gd name="connsiteY9" fmla="*/ 114301 h 117477"/>
              <a:gd name="connsiteX10" fmla="*/ 3571875 w 4997450"/>
              <a:gd name="connsiteY10" fmla="*/ 3176 h 117477"/>
              <a:gd name="connsiteX11" fmla="*/ 3924300 w 4997450"/>
              <a:gd name="connsiteY11" fmla="*/ 117476 h 117477"/>
              <a:gd name="connsiteX12" fmla="*/ 4289425 w 4997450"/>
              <a:gd name="connsiteY12" fmla="*/ 3176 h 117477"/>
              <a:gd name="connsiteX13" fmla="*/ 4641850 w 4997450"/>
              <a:gd name="connsiteY13" fmla="*/ 117476 h 117477"/>
              <a:gd name="connsiteX14" fmla="*/ 4997450 w 4997450"/>
              <a:gd name="connsiteY14" fmla="*/ 3176 h 117477"/>
              <a:gd name="connsiteX0" fmla="*/ 0 w 4997450"/>
              <a:gd name="connsiteY0" fmla="*/ 3176 h 117563"/>
              <a:gd name="connsiteX1" fmla="*/ 355600 w 4997450"/>
              <a:gd name="connsiteY1" fmla="*/ 117476 h 117563"/>
              <a:gd name="connsiteX2" fmla="*/ 714375 w 4997450"/>
              <a:gd name="connsiteY2" fmla="*/ 6351 h 117563"/>
              <a:gd name="connsiteX3" fmla="*/ 1066800 w 4997450"/>
              <a:gd name="connsiteY3" fmla="*/ 117476 h 117563"/>
              <a:gd name="connsiteX4" fmla="*/ 1431925 w 4997450"/>
              <a:gd name="connsiteY4" fmla="*/ 3176 h 117563"/>
              <a:gd name="connsiteX5" fmla="*/ 1784350 w 4997450"/>
              <a:gd name="connsiteY5" fmla="*/ 117476 h 117563"/>
              <a:gd name="connsiteX6" fmla="*/ 2143125 w 4997450"/>
              <a:gd name="connsiteY6" fmla="*/ 1 h 117563"/>
              <a:gd name="connsiteX7" fmla="*/ 2498725 w 4997450"/>
              <a:gd name="connsiteY7" fmla="*/ 114301 h 117563"/>
              <a:gd name="connsiteX8" fmla="*/ 2857500 w 4997450"/>
              <a:gd name="connsiteY8" fmla="*/ 6351 h 117563"/>
              <a:gd name="connsiteX9" fmla="*/ 3213100 w 4997450"/>
              <a:gd name="connsiteY9" fmla="*/ 114301 h 117563"/>
              <a:gd name="connsiteX10" fmla="*/ 3571875 w 4997450"/>
              <a:gd name="connsiteY10" fmla="*/ 3176 h 117563"/>
              <a:gd name="connsiteX11" fmla="*/ 3924300 w 4997450"/>
              <a:gd name="connsiteY11" fmla="*/ 117476 h 117563"/>
              <a:gd name="connsiteX12" fmla="*/ 4289425 w 4997450"/>
              <a:gd name="connsiteY12" fmla="*/ 3176 h 117563"/>
              <a:gd name="connsiteX13" fmla="*/ 4641850 w 4997450"/>
              <a:gd name="connsiteY13" fmla="*/ 117476 h 117563"/>
              <a:gd name="connsiteX14" fmla="*/ 4997450 w 4997450"/>
              <a:gd name="connsiteY14" fmla="*/ 3176 h 117563"/>
              <a:gd name="connsiteX0" fmla="*/ 0 w 4997450"/>
              <a:gd name="connsiteY0" fmla="*/ 3176 h 117563"/>
              <a:gd name="connsiteX1" fmla="*/ 355600 w 4997450"/>
              <a:gd name="connsiteY1" fmla="*/ 117476 h 117563"/>
              <a:gd name="connsiteX2" fmla="*/ 714375 w 4997450"/>
              <a:gd name="connsiteY2" fmla="*/ 6351 h 117563"/>
              <a:gd name="connsiteX3" fmla="*/ 1066800 w 4997450"/>
              <a:gd name="connsiteY3" fmla="*/ 117476 h 117563"/>
              <a:gd name="connsiteX4" fmla="*/ 1431925 w 4997450"/>
              <a:gd name="connsiteY4" fmla="*/ 3176 h 117563"/>
              <a:gd name="connsiteX5" fmla="*/ 1784350 w 4997450"/>
              <a:gd name="connsiteY5" fmla="*/ 117476 h 117563"/>
              <a:gd name="connsiteX6" fmla="*/ 2143125 w 4997450"/>
              <a:gd name="connsiteY6" fmla="*/ 1 h 117563"/>
              <a:gd name="connsiteX7" fmla="*/ 2498725 w 4997450"/>
              <a:gd name="connsiteY7" fmla="*/ 114301 h 117563"/>
              <a:gd name="connsiteX8" fmla="*/ 2857500 w 4997450"/>
              <a:gd name="connsiteY8" fmla="*/ 6351 h 117563"/>
              <a:gd name="connsiteX9" fmla="*/ 3213100 w 4997450"/>
              <a:gd name="connsiteY9" fmla="*/ 114301 h 117563"/>
              <a:gd name="connsiteX10" fmla="*/ 3571875 w 4997450"/>
              <a:gd name="connsiteY10" fmla="*/ 3176 h 117563"/>
              <a:gd name="connsiteX11" fmla="*/ 3924300 w 4997450"/>
              <a:gd name="connsiteY11" fmla="*/ 117476 h 117563"/>
              <a:gd name="connsiteX12" fmla="*/ 4289425 w 4997450"/>
              <a:gd name="connsiteY12" fmla="*/ 3176 h 117563"/>
              <a:gd name="connsiteX13" fmla="*/ 4641850 w 4997450"/>
              <a:gd name="connsiteY13" fmla="*/ 117476 h 117563"/>
              <a:gd name="connsiteX14" fmla="*/ 4997450 w 4997450"/>
              <a:gd name="connsiteY14" fmla="*/ 3176 h 117563"/>
              <a:gd name="connsiteX0" fmla="*/ 0 w 4997450"/>
              <a:gd name="connsiteY0" fmla="*/ 3176 h 117765"/>
              <a:gd name="connsiteX1" fmla="*/ 355600 w 4997450"/>
              <a:gd name="connsiteY1" fmla="*/ 117476 h 117765"/>
              <a:gd name="connsiteX2" fmla="*/ 714375 w 4997450"/>
              <a:gd name="connsiteY2" fmla="*/ 6351 h 117765"/>
              <a:gd name="connsiteX3" fmla="*/ 1066800 w 4997450"/>
              <a:gd name="connsiteY3" fmla="*/ 117476 h 117765"/>
              <a:gd name="connsiteX4" fmla="*/ 1431925 w 4997450"/>
              <a:gd name="connsiteY4" fmla="*/ 3176 h 117765"/>
              <a:gd name="connsiteX5" fmla="*/ 1784350 w 4997450"/>
              <a:gd name="connsiteY5" fmla="*/ 117476 h 117765"/>
              <a:gd name="connsiteX6" fmla="*/ 2143125 w 4997450"/>
              <a:gd name="connsiteY6" fmla="*/ 1 h 117765"/>
              <a:gd name="connsiteX7" fmla="*/ 2498725 w 4997450"/>
              <a:gd name="connsiteY7" fmla="*/ 114301 h 117765"/>
              <a:gd name="connsiteX8" fmla="*/ 2857500 w 4997450"/>
              <a:gd name="connsiteY8" fmla="*/ 6351 h 117765"/>
              <a:gd name="connsiteX9" fmla="*/ 3213100 w 4997450"/>
              <a:gd name="connsiteY9" fmla="*/ 114301 h 117765"/>
              <a:gd name="connsiteX10" fmla="*/ 3571875 w 4997450"/>
              <a:gd name="connsiteY10" fmla="*/ 3176 h 117765"/>
              <a:gd name="connsiteX11" fmla="*/ 3924300 w 4997450"/>
              <a:gd name="connsiteY11" fmla="*/ 117476 h 117765"/>
              <a:gd name="connsiteX12" fmla="*/ 4289425 w 4997450"/>
              <a:gd name="connsiteY12" fmla="*/ 3176 h 117765"/>
              <a:gd name="connsiteX13" fmla="*/ 4641850 w 4997450"/>
              <a:gd name="connsiteY13" fmla="*/ 117476 h 117765"/>
              <a:gd name="connsiteX14" fmla="*/ 4997450 w 4997450"/>
              <a:gd name="connsiteY14" fmla="*/ 3176 h 117765"/>
              <a:gd name="connsiteX0" fmla="*/ 0 w 4997450"/>
              <a:gd name="connsiteY0" fmla="*/ 3176 h 117765"/>
              <a:gd name="connsiteX1" fmla="*/ 355600 w 4997450"/>
              <a:gd name="connsiteY1" fmla="*/ 117476 h 117765"/>
              <a:gd name="connsiteX2" fmla="*/ 714375 w 4997450"/>
              <a:gd name="connsiteY2" fmla="*/ 6351 h 117765"/>
              <a:gd name="connsiteX3" fmla="*/ 1066800 w 4997450"/>
              <a:gd name="connsiteY3" fmla="*/ 117476 h 117765"/>
              <a:gd name="connsiteX4" fmla="*/ 1431925 w 4997450"/>
              <a:gd name="connsiteY4" fmla="*/ 3176 h 117765"/>
              <a:gd name="connsiteX5" fmla="*/ 1784350 w 4997450"/>
              <a:gd name="connsiteY5" fmla="*/ 117476 h 117765"/>
              <a:gd name="connsiteX6" fmla="*/ 2143125 w 4997450"/>
              <a:gd name="connsiteY6" fmla="*/ 1 h 117765"/>
              <a:gd name="connsiteX7" fmla="*/ 2498725 w 4997450"/>
              <a:gd name="connsiteY7" fmla="*/ 114301 h 117765"/>
              <a:gd name="connsiteX8" fmla="*/ 2857500 w 4997450"/>
              <a:gd name="connsiteY8" fmla="*/ 6351 h 117765"/>
              <a:gd name="connsiteX9" fmla="*/ 3213100 w 4997450"/>
              <a:gd name="connsiteY9" fmla="*/ 114301 h 117765"/>
              <a:gd name="connsiteX10" fmla="*/ 3571875 w 4997450"/>
              <a:gd name="connsiteY10" fmla="*/ 3176 h 117765"/>
              <a:gd name="connsiteX11" fmla="*/ 3924300 w 4997450"/>
              <a:gd name="connsiteY11" fmla="*/ 117476 h 117765"/>
              <a:gd name="connsiteX12" fmla="*/ 4289425 w 4997450"/>
              <a:gd name="connsiteY12" fmla="*/ 3176 h 117765"/>
              <a:gd name="connsiteX13" fmla="*/ 4641850 w 4997450"/>
              <a:gd name="connsiteY13" fmla="*/ 117476 h 117765"/>
              <a:gd name="connsiteX14" fmla="*/ 4997450 w 4997450"/>
              <a:gd name="connsiteY14" fmla="*/ 3176 h 117765"/>
              <a:gd name="connsiteX0" fmla="*/ 0 w 4997450"/>
              <a:gd name="connsiteY0" fmla="*/ 3176 h 117765"/>
              <a:gd name="connsiteX1" fmla="*/ 355600 w 4997450"/>
              <a:gd name="connsiteY1" fmla="*/ 117476 h 117765"/>
              <a:gd name="connsiteX2" fmla="*/ 714375 w 4997450"/>
              <a:gd name="connsiteY2" fmla="*/ 6351 h 117765"/>
              <a:gd name="connsiteX3" fmla="*/ 1066800 w 4997450"/>
              <a:gd name="connsiteY3" fmla="*/ 117476 h 117765"/>
              <a:gd name="connsiteX4" fmla="*/ 1431925 w 4997450"/>
              <a:gd name="connsiteY4" fmla="*/ 3176 h 117765"/>
              <a:gd name="connsiteX5" fmla="*/ 1784350 w 4997450"/>
              <a:gd name="connsiteY5" fmla="*/ 117476 h 117765"/>
              <a:gd name="connsiteX6" fmla="*/ 2143125 w 4997450"/>
              <a:gd name="connsiteY6" fmla="*/ 1 h 117765"/>
              <a:gd name="connsiteX7" fmla="*/ 2498725 w 4997450"/>
              <a:gd name="connsiteY7" fmla="*/ 114301 h 117765"/>
              <a:gd name="connsiteX8" fmla="*/ 2857500 w 4997450"/>
              <a:gd name="connsiteY8" fmla="*/ 6351 h 117765"/>
              <a:gd name="connsiteX9" fmla="*/ 3213100 w 4997450"/>
              <a:gd name="connsiteY9" fmla="*/ 114301 h 117765"/>
              <a:gd name="connsiteX10" fmla="*/ 3571875 w 4997450"/>
              <a:gd name="connsiteY10" fmla="*/ 3176 h 117765"/>
              <a:gd name="connsiteX11" fmla="*/ 3924300 w 4997450"/>
              <a:gd name="connsiteY11" fmla="*/ 117476 h 117765"/>
              <a:gd name="connsiteX12" fmla="*/ 4289425 w 4997450"/>
              <a:gd name="connsiteY12" fmla="*/ 3176 h 117765"/>
              <a:gd name="connsiteX13" fmla="*/ 4641850 w 4997450"/>
              <a:gd name="connsiteY13" fmla="*/ 117476 h 117765"/>
              <a:gd name="connsiteX14" fmla="*/ 4997450 w 4997450"/>
              <a:gd name="connsiteY14" fmla="*/ 3176 h 117765"/>
              <a:gd name="connsiteX0" fmla="*/ 0 w 4997450"/>
              <a:gd name="connsiteY0" fmla="*/ 3176 h 117765"/>
              <a:gd name="connsiteX1" fmla="*/ 355600 w 4997450"/>
              <a:gd name="connsiteY1" fmla="*/ 117476 h 117765"/>
              <a:gd name="connsiteX2" fmla="*/ 714375 w 4997450"/>
              <a:gd name="connsiteY2" fmla="*/ 6351 h 117765"/>
              <a:gd name="connsiteX3" fmla="*/ 1066800 w 4997450"/>
              <a:gd name="connsiteY3" fmla="*/ 117476 h 117765"/>
              <a:gd name="connsiteX4" fmla="*/ 1431925 w 4997450"/>
              <a:gd name="connsiteY4" fmla="*/ 3176 h 117765"/>
              <a:gd name="connsiteX5" fmla="*/ 1784350 w 4997450"/>
              <a:gd name="connsiteY5" fmla="*/ 117476 h 117765"/>
              <a:gd name="connsiteX6" fmla="*/ 2143125 w 4997450"/>
              <a:gd name="connsiteY6" fmla="*/ 1 h 117765"/>
              <a:gd name="connsiteX7" fmla="*/ 2498725 w 4997450"/>
              <a:gd name="connsiteY7" fmla="*/ 114301 h 117765"/>
              <a:gd name="connsiteX8" fmla="*/ 2857500 w 4997450"/>
              <a:gd name="connsiteY8" fmla="*/ 6351 h 117765"/>
              <a:gd name="connsiteX9" fmla="*/ 3213100 w 4997450"/>
              <a:gd name="connsiteY9" fmla="*/ 114301 h 117765"/>
              <a:gd name="connsiteX10" fmla="*/ 3571875 w 4997450"/>
              <a:gd name="connsiteY10" fmla="*/ 3176 h 117765"/>
              <a:gd name="connsiteX11" fmla="*/ 3924300 w 4997450"/>
              <a:gd name="connsiteY11" fmla="*/ 117476 h 117765"/>
              <a:gd name="connsiteX12" fmla="*/ 4289425 w 4997450"/>
              <a:gd name="connsiteY12" fmla="*/ 3176 h 117765"/>
              <a:gd name="connsiteX13" fmla="*/ 4641850 w 4997450"/>
              <a:gd name="connsiteY13" fmla="*/ 117476 h 117765"/>
              <a:gd name="connsiteX14" fmla="*/ 4997450 w 4997450"/>
              <a:gd name="connsiteY14" fmla="*/ 3176 h 117765"/>
              <a:gd name="connsiteX0" fmla="*/ 0 w 4997450"/>
              <a:gd name="connsiteY0" fmla="*/ 3176 h 117765"/>
              <a:gd name="connsiteX1" fmla="*/ 355600 w 4997450"/>
              <a:gd name="connsiteY1" fmla="*/ 117476 h 117765"/>
              <a:gd name="connsiteX2" fmla="*/ 714375 w 4997450"/>
              <a:gd name="connsiteY2" fmla="*/ 6351 h 117765"/>
              <a:gd name="connsiteX3" fmla="*/ 1066800 w 4997450"/>
              <a:gd name="connsiteY3" fmla="*/ 117476 h 117765"/>
              <a:gd name="connsiteX4" fmla="*/ 1431925 w 4997450"/>
              <a:gd name="connsiteY4" fmla="*/ 3176 h 117765"/>
              <a:gd name="connsiteX5" fmla="*/ 1784350 w 4997450"/>
              <a:gd name="connsiteY5" fmla="*/ 117476 h 117765"/>
              <a:gd name="connsiteX6" fmla="*/ 2143125 w 4997450"/>
              <a:gd name="connsiteY6" fmla="*/ 1 h 117765"/>
              <a:gd name="connsiteX7" fmla="*/ 2498725 w 4997450"/>
              <a:gd name="connsiteY7" fmla="*/ 114301 h 117765"/>
              <a:gd name="connsiteX8" fmla="*/ 2857500 w 4997450"/>
              <a:gd name="connsiteY8" fmla="*/ 6351 h 117765"/>
              <a:gd name="connsiteX9" fmla="*/ 3213100 w 4997450"/>
              <a:gd name="connsiteY9" fmla="*/ 114301 h 117765"/>
              <a:gd name="connsiteX10" fmla="*/ 3571875 w 4997450"/>
              <a:gd name="connsiteY10" fmla="*/ 3176 h 117765"/>
              <a:gd name="connsiteX11" fmla="*/ 3924300 w 4997450"/>
              <a:gd name="connsiteY11" fmla="*/ 117476 h 117765"/>
              <a:gd name="connsiteX12" fmla="*/ 4289425 w 4997450"/>
              <a:gd name="connsiteY12" fmla="*/ 3176 h 117765"/>
              <a:gd name="connsiteX13" fmla="*/ 4641850 w 4997450"/>
              <a:gd name="connsiteY13" fmla="*/ 117476 h 117765"/>
              <a:gd name="connsiteX14" fmla="*/ 4997450 w 4997450"/>
              <a:gd name="connsiteY14" fmla="*/ 3176 h 117765"/>
              <a:gd name="connsiteX0" fmla="*/ 0 w 4997450"/>
              <a:gd name="connsiteY0" fmla="*/ 3176 h 117765"/>
              <a:gd name="connsiteX1" fmla="*/ 355600 w 4997450"/>
              <a:gd name="connsiteY1" fmla="*/ 117476 h 117765"/>
              <a:gd name="connsiteX2" fmla="*/ 714375 w 4997450"/>
              <a:gd name="connsiteY2" fmla="*/ 6351 h 117765"/>
              <a:gd name="connsiteX3" fmla="*/ 1066800 w 4997450"/>
              <a:gd name="connsiteY3" fmla="*/ 117476 h 117765"/>
              <a:gd name="connsiteX4" fmla="*/ 1431925 w 4997450"/>
              <a:gd name="connsiteY4" fmla="*/ 3176 h 117765"/>
              <a:gd name="connsiteX5" fmla="*/ 1784350 w 4997450"/>
              <a:gd name="connsiteY5" fmla="*/ 117476 h 117765"/>
              <a:gd name="connsiteX6" fmla="*/ 2143125 w 4997450"/>
              <a:gd name="connsiteY6" fmla="*/ 1 h 117765"/>
              <a:gd name="connsiteX7" fmla="*/ 2498725 w 4997450"/>
              <a:gd name="connsiteY7" fmla="*/ 114301 h 117765"/>
              <a:gd name="connsiteX8" fmla="*/ 2857500 w 4997450"/>
              <a:gd name="connsiteY8" fmla="*/ 6351 h 117765"/>
              <a:gd name="connsiteX9" fmla="*/ 3213100 w 4997450"/>
              <a:gd name="connsiteY9" fmla="*/ 114301 h 117765"/>
              <a:gd name="connsiteX10" fmla="*/ 3571875 w 4997450"/>
              <a:gd name="connsiteY10" fmla="*/ 3176 h 117765"/>
              <a:gd name="connsiteX11" fmla="*/ 3924300 w 4997450"/>
              <a:gd name="connsiteY11" fmla="*/ 117476 h 117765"/>
              <a:gd name="connsiteX12" fmla="*/ 4289425 w 4997450"/>
              <a:gd name="connsiteY12" fmla="*/ 3176 h 117765"/>
              <a:gd name="connsiteX13" fmla="*/ 4641850 w 4997450"/>
              <a:gd name="connsiteY13" fmla="*/ 117476 h 117765"/>
              <a:gd name="connsiteX14" fmla="*/ 4997450 w 4997450"/>
              <a:gd name="connsiteY14" fmla="*/ 3176 h 117765"/>
              <a:gd name="connsiteX0" fmla="*/ 0 w 4997450"/>
              <a:gd name="connsiteY0" fmla="*/ 3176 h 117758"/>
              <a:gd name="connsiteX1" fmla="*/ 355600 w 4997450"/>
              <a:gd name="connsiteY1" fmla="*/ 117476 h 117758"/>
              <a:gd name="connsiteX2" fmla="*/ 714375 w 4997450"/>
              <a:gd name="connsiteY2" fmla="*/ 6351 h 117758"/>
              <a:gd name="connsiteX3" fmla="*/ 1066800 w 4997450"/>
              <a:gd name="connsiteY3" fmla="*/ 117476 h 117758"/>
              <a:gd name="connsiteX4" fmla="*/ 1431925 w 4997450"/>
              <a:gd name="connsiteY4" fmla="*/ 3176 h 117758"/>
              <a:gd name="connsiteX5" fmla="*/ 1784350 w 4997450"/>
              <a:gd name="connsiteY5" fmla="*/ 117476 h 117758"/>
              <a:gd name="connsiteX6" fmla="*/ 2143125 w 4997450"/>
              <a:gd name="connsiteY6" fmla="*/ 1 h 117758"/>
              <a:gd name="connsiteX7" fmla="*/ 2498725 w 4997450"/>
              <a:gd name="connsiteY7" fmla="*/ 114301 h 117758"/>
              <a:gd name="connsiteX8" fmla="*/ 2857500 w 4997450"/>
              <a:gd name="connsiteY8" fmla="*/ 6351 h 117758"/>
              <a:gd name="connsiteX9" fmla="*/ 3213100 w 4997450"/>
              <a:gd name="connsiteY9" fmla="*/ 114301 h 117758"/>
              <a:gd name="connsiteX10" fmla="*/ 3571875 w 4997450"/>
              <a:gd name="connsiteY10" fmla="*/ 3176 h 117758"/>
              <a:gd name="connsiteX11" fmla="*/ 3924300 w 4997450"/>
              <a:gd name="connsiteY11" fmla="*/ 117476 h 117758"/>
              <a:gd name="connsiteX12" fmla="*/ 4289425 w 4997450"/>
              <a:gd name="connsiteY12" fmla="*/ 3176 h 117758"/>
              <a:gd name="connsiteX13" fmla="*/ 4641850 w 4997450"/>
              <a:gd name="connsiteY13" fmla="*/ 117476 h 117758"/>
              <a:gd name="connsiteX14" fmla="*/ 4997450 w 4997450"/>
              <a:gd name="connsiteY14" fmla="*/ 3176 h 117758"/>
              <a:gd name="connsiteX0" fmla="*/ 0 w 4997450"/>
              <a:gd name="connsiteY0" fmla="*/ 3176 h 117561"/>
              <a:gd name="connsiteX1" fmla="*/ 355600 w 4997450"/>
              <a:gd name="connsiteY1" fmla="*/ 117476 h 117561"/>
              <a:gd name="connsiteX2" fmla="*/ 714375 w 4997450"/>
              <a:gd name="connsiteY2" fmla="*/ 6351 h 117561"/>
              <a:gd name="connsiteX3" fmla="*/ 1066800 w 4997450"/>
              <a:gd name="connsiteY3" fmla="*/ 117476 h 117561"/>
              <a:gd name="connsiteX4" fmla="*/ 1431925 w 4997450"/>
              <a:gd name="connsiteY4" fmla="*/ 3176 h 117561"/>
              <a:gd name="connsiteX5" fmla="*/ 1784350 w 4997450"/>
              <a:gd name="connsiteY5" fmla="*/ 117476 h 117561"/>
              <a:gd name="connsiteX6" fmla="*/ 2143125 w 4997450"/>
              <a:gd name="connsiteY6" fmla="*/ 1 h 117561"/>
              <a:gd name="connsiteX7" fmla="*/ 2498725 w 4997450"/>
              <a:gd name="connsiteY7" fmla="*/ 114301 h 117561"/>
              <a:gd name="connsiteX8" fmla="*/ 2857500 w 4997450"/>
              <a:gd name="connsiteY8" fmla="*/ 6351 h 117561"/>
              <a:gd name="connsiteX9" fmla="*/ 3213100 w 4997450"/>
              <a:gd name="connsiteY9" fmla="*/ 114301 h 117561"/>
              <a:gd name="connsiteX10" fmla="*/ 3571875 w 4997450"/>
              <a:gd name="connsiteY10" fmla="*/ 3176 h 117561"/>
              <a:gd name="connsiteX11" fmla="*/ 3924300 w 4997450"/>
              <a:gd name="connsiteY11" fmla="*/ 117476 h 117561"/>
              <a:gd name="connsiteX12" fmla="*/ 4289425 w 4997450"/>
              <a:gd name="connsiteY12" fmla="*/ 3176 h 117561"/>
              <a:gd name="connsiteX13" fmla="*/ 4641850 w 4997450"/>
              <a:gd name="connsiteY13" fmla="*/ 117476 h 117561"/>
              <a:gd name="connsiteX14" fmla="*/ 4997450 w 4997450"/>
              <a:gd name="connsiteY14" fmla="*/ 3176 h 117561"/>
              <a:gd name="connsiteX0" fmla="*/ 0 w 4997450"/>
              <a:gd name="connsiteY0" fmla="*/ 3176 h 117561"/>
              <a:gd name="connsiteX1" fmla="*/ 355600 w 4997450"/>
              <a:gd name="connsiteY1" fmla="*/ 117476 h 117561"/>
              <a:gd name="connsiteX2" fmla="*/ 714375 w 4997450"/>
              <a:gd name="connsiteY2" fmla="*/ 6351 h 117561"/>
              <a:gd name="connsiteX3" fmla="*/ 1066800 w 4997450"/>
              <a:gd name="connsiteY3" fmla="*/ 117476 h 117561"/>
              <a:gd name="connsiteX4" fmla="*/ 1431925 w 4997450"/>
              <a:gd name="connsiteY4" fmla="*/ 3176 h 117561"/>
              <a:gd name="connsiteX5" fmla="*/ 1784350 w 4997450"/>
              <a:gd name="connsiteY5" fmla="*/ 117476 h 117561"/>
              <a:gd name="connsiteX6" fmla="*/ 2143125 w 4997450"/>
              <a:gd name="connsiteY6" fmla="*/ 1 h 117561"/>
              <a:gd name="connsiteX7" fmla="*/ 2498725 w 4997450"/>
              <a:gd name="connsiteY7" fmla="*/ 114301 h 117561"/>
              <a:gd name="connsiteX8" fmla="*/ 2857500 w 4997450"/>
              <a:gd name="connsiteY8" fmla="*/ 6351 h 117561"/>
              <a:gd name="connsiteX9" fmla="*/ 3213100 w 4997450"/>
              <a:gd name="connsiteY9" fmla="*/ 114301 h 117561"/>
              <a:gd name="connsiteX10" fmla="*/ 3571875 w 4997450"/>
              <a:gd name="connsiteY10" fmla="*/ 3176 h 117561"/>
              <a:gd name="connsiteX11" fmla="*/ 3924300 w 4997450"/>
              <a:gd name="connsiteY11" fmla="*/ 117476 h 117561"/>
              <a:gd name="connsiteX12" fmla="*/ 4289425 w 4997450"/>
              <a:gd name="connsiteY12" fmla="*/ 3176 h 117561"/>
              <a:gd name="connsiteX13" fmla="*/ 4641850 w 4997450"/>
              <a:gd name="connsiteY13" fmla="*/ 117476 h 117561"/>
              <a:gd name="connsiteX14" fmla="*/ 4997450 w 4997450"/>
              <a:gd name="connsiteY14" fmla="*/ 3176 h 117561"/>
              <a:gd name="connsiteX0" fmla="*/ 0 w 4997450"/>
              <a:gd name="connsiteY0" fmla="*/ 3176 h 117561"/>
              <a:gd name="connsiteX1" fmla="*/ 355600 w 4997450"/>
              <a:gd name="connsiteY1" fmla="*/ 117476 h 117561"/>
              <a:gd name="connsiteX2" fmla="*/ 714375 w 4997450"/>
              <a:gd name="connsiteY2" fmla="*/ 6351 h 117561"/>
              <a:gd name="connsiteX3" fmla="*/ 1066800 w 4997450"/>
              <a:gd name="connsiteY3" fmla="*/ 117476 h 117561"/>
              <a:gd name="connsiteX4" fmla="*/ 1431925 w 4997450"/>
              <a:gd name="connsiteY4" fmla="*/ 3176 h 117561"/>
              <a:gd name="connsiteX5" fmla="*/ 1784350 w 4997450"/>
              <a:gd name="connsiteY5" fmla="*/ 117476 h 117561"/>
              <a:gd name="connsiteX6" fmla="*/ 2143125 w 4997450"/>
              <a:gd name="connsiteY6" fmla="*/ 1 h 117561"/>
              <a:gd name="connsiteX7" fmla="*/ 2498725 w 4997450"/>
              <a:gd name="connsiteY7" fmla="*/ 114301 h 117561"/>
              <a:gd name="connsiteX8" fmla="*/ 2857500 w 4997450"/>
              <a:gd name="connsiteY8" fmla="*/ 6351 h 117561"/>
              <a:gd name="connsiteX9" fmla="*/ 3213100 w 4997450"/>
              <a:gd name="connsiteY9" fmla="*/ 114301 h 117561"/>
              <a:gd name="connsiteX10" fmla="*/ 3571875 w 4997450"/>
              <a:gd name="connsiteY10" fmla="*/ 3176 h 117561"/>
              <a:gd name="connsiteX11" fmla="*/ 3924300 w 4997450"/>
              <a:gd name="connsiteY11" fmla="*/ 117476 h 117561"/>
              <a:gd name="connsiteX12" fmla="*/ 4289425 w 4997450"/>
              <a:gd name="connsiteY12" fmla="*/ 3176 h 117561"/>
              <a:gd name="connsiteX13" fmla="*/ 4641850 w 4997450"/>
              <a:gd name="connsiteY13" fmla="*/ 117476 h 117561"/>
              <a:gd name="connsiteX14" fmla="*/ 4997450 w 4997450"/>
              <a:gd name="connsiteY14" fmla="*/ 3176 h 117561"/>
              <a:gd name="connsiteX0" fmla="*/ 0 w 4997450"/>
              <a:gd name="connsiteY0" fmla="*/ 3176 h 117477"/>
              <a:gd name="connsiteX1" fmla="*/ 355600 w 4997450"/>
              <a:gd name="connsiteY1" fmla="*/ 117476 h 117477"/>
              <a:gd name="connsiteX2" fmla="*/ 714375 w 4997450"/>
              <a:gd name="connsiteY2" fmla="*/ 6351 h 117477"/>
              <a:gd name="connsiteX3" fmla="*/ 1066800 w 4997450"/>
              <a:gd name="connsiteY3" fmla="*/ 117476 h 117477"/>
              <a:gd name="connsiteX4" fmla="*/ 1431925 w 4997450"/>
              <a:gd name="connsiteY4" fmla="*/ 3176 h 117477"/>
              <a:gd name="connsiteX5" fmla="*/ 1784350 w 4997450"/>
              <a:gd name="connsiteY5" fmla="*/ 117476 h 117477"/>
              <a:gd name="connsiteX6" fmla="*/ 2143125 w 4997450"/>
              <a:gd name="connsiteY6" fmla="*/ 1 h 117477"/>
              <a:gd name="connsiteX7" fmla="*/ 2498725 w 4997450"/>
              <a:gd name="connsiteY7" fmla="*/ 114301 h 117477"/>
              <a:gd name="connsiteX8" fmla="*/ 2857500 w 4997450"/>
              <a:gd name="connsiteY8" fmla="*/ 6351 h 117477"/>
              <a:gd name="connsiteX9" fmla="*/ 3213100 w 4997450"/>
              <a:gd name="connsiteY9" fmla="*/ 114301 h 117477"/>
              <a:gd name="connsiteX10" fmla="*/ 3571875 w 4997450"/>
              <a:gd name="connsiteY10" fmla="*/ 3176 h 117477"/>
              <a:gd name="connsiteX11" fmla="*/ 3924300 w 4997450"/>
              <a:gd name="connsiteY11" fmla="*/ 117476 h 117477"/>
              <a:gd name="connsiteX12" fmla="*/ 4289425 w 4997450"/>
              <a:gd name="connsiteY12" fmla="*/ 3176 h 117477"/>
              <a:gd name="connsiteX13" fmla="*/ 4641850 w 4997450"/>
              <a:gd name="connsiteY13" fmla="*/ 117476 h 117477"/>
              <a:gd name="connsiteX14" fmla="*/ 4997450 w 4997450"/>
              <a:gd name="connsiteY14" fmla="*/ 3176 h 117477"/>
              <a:gd name="connsiteX0" fmla="*/ 0 w 4997450"/>
              <a:gd name="connsiteY0" fmla="*/ 3176 h 117477"/>
              <a:gd name="connsiteX1" fmla="*/ 355600 w 4997450"/>
              <a:gd name="connsiteY1" fmla="*/ 117476 h 117477"/>
              <a:gd name="connsiteX2" fmla="*/ 714375 w 4997450"/>
              <a:gd name="connsiteY2" fmla="*/ 6351 h 117477"/>
              <a:gd name="connsiteX3" fmla="*/ 1066800 w 4997450"/>
              <a:gd name="connsiteY3" fmla="*/ 117476 h 117477"/>
              <a:gd name="connsiteX4" fmla="*/ 1431925 w 4997450"/>
              <a:gd name="connsiteY4" fmla="*/ 3176 h 117477"/>
              <a:gd name="connsiteX5" fmla="*/ 1784350 w 4997450"/>
              <a:gd name="connsiteY5" fmla="*/ 117476 h 117477"/>
              <a:gd name="connsiteX6" fmla="*/ 2143125 w 4997450"/>
              <a:gd name="connsiteY6" fmla="*/ 1 h 117477"/>
              <a:gd name="connsiteX7" fmla="*/ 2498725 w 4997450"/>
              <a:gd name="connsiteY7" fmla="*/ 114301 h 117477"/>
              <a:gd name="connsiteX8" fmla="*/ 2857500 w 4997450"/>
              <a:gd name="connsiteY8" fmla="*/ 6351 h 117477"/>
              <a:gd name="connsiteX9" fmla="*/ 3213100 w 4997450"/>
              <a:gd name="connsiteY9" fmla="*/ 114301 h 117477"/>
              <a:gd name="connsiteX10" fmla="*/ 3571875 w 4997450"/>
              <a:gd name="connsiteY10" fmla="*/ 3176 h 117477"/>
              <a:gd name="connsiteX11" fmla="*/ 3924300 w 4997450"/>
              <a:gd name="connsiteY11" fmla="*/ 117476 h 117477"/>
              <a:gd name="connsiteX12" fmla="*/ 4289425 w 4997450"/>
              <a:gd name="connsiteY12" fmla="*/ 3176 h 117477"/>
              <a:gd name="connsiteX13" fmla="*/ 4641850 w 4997450"/>
              <a:gd name="connsiteY13" fmla="*/ 117476 h 117477"/>
              <a:gd name="connsiteX14" fmla="*/ 4997450 w 4997450"/>
              <a:gd name="connsiteY14" fmla="*/ 3176 h 117477"/>
              <a:gd name="connsiteX0" fmla="*/ 0 w 4997450"/>
              <a:gd name="connsiteY0" fmla="*/ 3176 h 117477"/>
              <a:gd name="connsiteX1" fmla="*/ 355600 w 4997450"/>
              <a:gd name="connsiteY1" fmla="*/ 117476 h 117477"/>
              <a:gd name="connsiteX2" fmla="*/ 714375 w 4997450"/>
              <a:gd name="connsiteY2" fmla="*/ 6351 h 117477"/>
              <a:gd name="connsiteX3" fmla="*/ 1066800 w 4997450"/>
              <a:gd name="connsiteY3" fmla="*/ 117476 h 117477"/>
              <a:gd name="connsiteX4" fmla="*/ 1431925 w 4997450"/>
              <a:gd name="connsiteY4" fmla="*/ 3176 h 117477"/>
              <a:gd name="connsiteX5" fmla="*/ 1784350 w 4997450"/>
              <a:gd name="connsiteY5" fmla="*/ 117476 h 117477"/>
              <a:gd name="connsiteX6" fmla="*/ 2143125 w 4997450"/>
              <a:gd name="connsiteY6" fmla="*/ 1 h 117477"/>
              <a:gd name="connsiteX7" fmla="*/ 2498725 w 4997450"/>
              <a:gd name="connsiteY7" fmla="*/ 114301 h 117477"/>
              <a:gd name="connsiteX8" fmla="*/ 2857500 w 4997450"/>
              <a:gd name="connsiteY8" fmla="*/ 6351 h 117477"/>
              <a:gd name="connsiteX9" fmla="*/ 3213100 w 4997450"/>
              <a:gd name="connsiteY9" fmla="*/ 114301 h 117477"/>
              <a:gd name="connsiteX10" fmla="*/ 3571875 w 4997450"/>
              <a:gd name="connsiteY10" fmla="*/ 3176 h 117477"/>
              <a:gd name="connsiteX11" fmla="*/ 3924300 w 4997450"/>
              <a:gd name="connsiteY11" fmla="*/ 117476 h 117477"/>
              <a:gd name="connsiteX12" fmla="*/ 4289425 w 4997450"/>
              <a:gd name="connsiteY12" fmla="*/ 3176 h 117477"/>
              <a:gd name="connsiteX13" fmla="*/ 4641850 w 4997450"/>
              <a:gd name="connsiteY13" fmla="*/ 117476 h 117477"/>
              <a:gd name="connsiteX14" fmla="*/ 4997450 w 4997450"/>
              <a:gd name="connsiteY14" fmla="*/ 3176 h 117477"/>
              <a:gd name="connsiteX0" fmla="*/ 0 w 4997450"/>
              <a:gd name="connsiteY0" fmla="*/ 3176 h 117477"/>
              <a:gd name="connsiteX1" fmla="*/ 355600 w 4997450"/>
              <a:gd name="connsiteY1" fmla="*/ 117476 h 117477"/>
              <a:gd name="connsiteX2" fmla="*/ 714375 w 4997450"/>
              <a:gd name="connsiteY2" fmla="*/ 6351 h 117477"/>
              <a:gd name="connsiteX3" fmla="*/ 1066800 w 4997450"/>
              <a:gd name="connsiteY3" fmla="*/ 117476 h 117477"/>
              <a:gd name="connsiteX4" fmla="*/ 1431925 w 4997450"/>
              <a:gd name="connsiteY4" fmla="*/ 3176 h 117477"/>
              <a:gd name="connsiteX5" fmla="*/ 1784350 w 4997450"/>
              <a:gd name="connsiteY5" fmla="*/ 117476 h 117477"/>
              <a:gd name="connsiteX6" fmla="*/ 2143125 w 4997450"/>
              <a:gd name="connsiteY6" fmla="*/ 1 h 117477"/>
              <a:gd name="connsiteX7" fmla="*/ 2498725 w 4997450"/>
              <a:gd name="connsiteY7" fmla="*/ 114301 h 117477"/>
              <a:gd name="connsiteX8" fmla="*/ 2857500 w 4997450"/>
              <a:gd name="connsiteY8" fmla="*/ 6351 h 117477"/>
              <a:gd name="connsiteX9" fmla="*/ 3213100 w 4997450"/>
              <a:gd name="connsiteY9" fmla="*/ 114301 h 117477"/>
              <a:gd name="connsiteX10" fmla="*/ 3571875 w 4997450"/>
              <a:gd name="connsiteY10" fmla="*/ 3176 h 117477"/>
              <a:gd name="connsiteX11" fmla="*/ 3924300 w 4997450"/>
              <a:gd name="connsiteY11" fmla="*/ 117476 h 117477"/>
              <a:gd name="connsiteX12" fmla="*/ 4289425 w 4997450"/>
              <a:gd name="connsiteY12" fmla="*/ 3176 h 117477"/>
              <a:gd name="connsiteX13" fmla="*/ 4641850 w 4997450"/>
              <a:gd name="connsiteY13" fmla="*/ 117476 h 117477"/>
              <a:gd name="connsiteX14" fmla="*/ 4997450 w 4997450"/>
              <a:gd name="connsiteY14" fmla="*/ 3176 h 117477"/>
              <a:gd name="connsiteX0" fmla="*/ 0 w 4997450"/>
              <a:gd name="connsiteY0" fmla="*/ 3176 h 117477"/>
              <a:gd name="connsiteX1" fmla="*/ 355600 w 4997450"/>
              <a:gd name="connsiteY1" fmla="*/ 117476 h 117477"/>
              <a:gd name="connsiteX2" fmla="*/ 714375 w 4997450"/>
              <a:gd name="connsiteY2" fmla="*/ 6351 h 117477"/>
              <a:gd name="connsiteX3" fmla="*/ 1066800 w 4997450"/>
              <a:gd name="connsiteY3" fmla="*/ 117476 h 117477"/>
              <a:gd name="connsiteX4" fmla="*/ 1431925 w 4997450"/>
              <a:gd name="connsiteY4" fmla="*/ 3176 h 117477"/>
              <a:gd name="connsiteX5" fmla="*/ 1784350 w 4997450"/>
              <a:gd name="connsiteY5" fmla="*/ 117476 h 117477"/>
              <a:gd name="connsiteX6" fmla="*/ 2143125 w 4997450"/>
              <a:gd name="connsiteY6" fmla="*/ 1 h 117477"/>
              <a:gd name="connsiteX7" fmla="*/ 2498725 w 4997450"/>
              <a:gd name="connsiteY7" fmla="*/ 114301 h 117477"/>
              <a:gd name="connsiteX8" fmla="*/ 2857500 w 4997450"/>
              <a:gd name="connsiteY8" fmla="*/ 6351 h 117477"/>
              <a:gd name="connsiteX9" fmla="*/ 3213100 w 4997450"/>
              <a:gd name="connsiteY9" fmla="*/ 114301 h 117477"/>
              <a:gd name="connsiteX10" fmla="*/ 3571875 w 4997450"/>
              <a:gd name="connsiteY10" fmla="*/ 3176 h 117477"/>
              <a:gd name="connsiteX11" fmla="*/ 3924300 w 4997450"/>
              <a:gd name="connsiteY11" fmla="*/ 117476 h 117477"/>
              <a:gd name="connsiteX12" fmla="*/ 4289425 w 4997450"/>
              <a:gd name="connsiteY12" fmla="*/ 3176 h 117477"/>
              <a:gd name="connsiteX13" fmla="*/ 4641850 w 4997450"/>
              <a:gd name="connsiteY13" fmla="*/ 117476 h 117477"/>
              <a:gd name="connsiteX14" fmla="*/ 4997450 w 4997450"/>
              <a:gd name="connsiteY14" fmla="*/ 3176 h 117477"/>
              <a:gd name="connsiteX0" fmla="*/ 0 w 4997450"/>
              <a:gd name="connsiteY0" fmla="*/ 3176 h 117477"/>
              <a:gd name="connsiteX1" fmla="*/ 355600 w 4997450"/>
              <a:gd name="connsiteY1" fmla="*/ 117476 h 117477"/>
              <a:gd name="connsiteX2" fmla="*/ 714375 w 4997450"/>
              <a:gd name="connsiteY2" fmla="*/ 6351 h 117477"/>
              <a:gd name="connsiteX3" fmla="*/ 1066800 w 4997450"/>
              <a:gd name="connsiteY3" fmla="*/ 117476 h 117477"/>
              <a:gd name="connsiteX4" fmla="*/ 1431925 w 4997450"/>
              <a:gd name="connsiteY4" fmla="*/ 3176 h 117477"/>
              <a:gd name="connsiteX5" fmla="*/ 1784350 w 4997450"/>
              <a:gd name="connsiteY5" fmla="*/ 117476 h 117477"/>
              <a:gd name="connsiteX6" fmla="*/ 2143125 w 4997450"/>
              <a:gd name="connsiteY6" fmla="*/ 1 h 117477"/>
              <a:gd name="connsiteX7" fmla="*/ 2498725 w 4997450"/>
              <a:gd name="connsiteY7" fmla="*/ 114301 h 117477"/>
              <a:gd name="connsiteX8" fmla="*/ 2857500 w 4997450"/>
              <a:gd name="connsiteY8" fmla="*/ 6351 h 117477"/>
              <a:gd name="connsiteX9" fmla="*/ 3213100 w 4997450"/>
              <a:gd name="connsiteY9" fmla="*/ 114301 h 117477"/>
              <a:gd name="connsiteX10" fmla="*/ 3571875 w 4997450"/>
              <a:gd name="connsiteY10" fmla="*/ 3176 h 117477"/>
              <a:gd name="connsiteX11" fmla="*/ 3924300 w 4997450"/>
              <a:gd name="connsiteY11" fmla="*/ 117476 h 117477"/>
              <a:gd name="connsiteX12" fmla="*/ 4289425 w 4997450"/>
              <a:gd name="connsiteY12" fmla="*/ 3176 h 117477"/>
              <a:gd name="connsiteX13" fmla="*/ 4641850 w 4997450"/>
              <a:gd name="connsiteY13" fmla="*/ 117476 h 117477"/>
              <a:gd name="connsiteX14" fmla="*/ 4997450 w 4997450"/>
              <a:gd name="connsiteY14" fmla="*/ 3176 h 117477"/>
              <a:gd name="connsiteX0" fmla="*/ 0 w 4997450"/>
              <a:gd name="connsiteY0" fmla="*/ 3176 h 117477"/>
              <a:gd name="connsiteX1" fmla="*/ 355600 w 4997450"/>
              <a:gd name="connsiteY1" fmla="*/ 117476 h 117477"/>
              <a:gd name="connsiteX2" fmla="*/ 714375 w 4997450"/>
              <a:gd name="connsiteY2" fmla="*/ 6351 h 117477"/>
              <a:gd name="connsiteX3" fmla="*/ 1066800 w 4997450"/>
              <a:gd name="connsiteY3" fmla="*/ 117476 h 117477"/>
              <a:gd name="connsiteX4" fmla="*/ 1431925 w 4997450"/>
              <a:gd name="connsiteY4" fmla="*/ 3176 h 117477"/>
              <a:gd name="connsiteX5" fmla="*/ 1784350 w 4997450"/>
              <a:gd name="connsiteY5" fmla="*/ 117476 h 117477"/>
              <a:gd name="connsiteX6" fmla="*/ 2143125 w 4997450"/>
              <a:gd name="connsiteY6" fmla="*/ 1 h 117477"/>
              <a:gd name="connsiteX7" fmla="*/ 2498725 w 4997450"/>
              <a:gd name="connsiteY7" fmla="*/ 114301 h 117477"/>
              <a:gd name="connsiteX8" fmla="*/ 2857500 w 4997450"/>
              <a:gd name="connsiteY8" fmla="*/ 6351 h 117477"/>
              <a:gd name="connsiteX9" fmla="*/ 3213100 w 4997450"/>
              <a:gd name="connsiteY9" fmla="*/ 114301 h 117477"/>
              <a:gd name="connsiteX10" fmla="*/ 3571875 w 4997450"/>
              <a:gd name="connsiteY10" fmla="*/ 3176 h 117477"/>
              <a:gd name="connsiteX11" fmla="*/ 3924300 w 4997450"/>
              <a:gd name="connsiteY11" fmla="*/ 117476 h 117477"/>
              <a:gd name="connsiteX12" fmla="*/ 4289425 w 4997450"/>
              <a:gd name="connsiteY12" fmla="*/ 3176 h 117477"/>
              <a:gd name="connsiteX13" fmla="*/ 4641850 w 4997450"/>
              <a:gd name="connsiteY13" fmla="*/ 117476 h 117477"/>
              <a:gd name="connsiteX14" fmla="*/ 4997450 w 4997450"/>
              <a:gd name="connsiteY14" fmla="*/ 3176 h 117477"/>
              <a:gd name="connsiteX0" fmla="*/ 0 w 4997450"/>
              <a:gd name="connsiteY0" fmla="*/ 3176 h 117477"/>
              <a:gd name="connsiteX1" fmla="*/ 355600 w 4997450"/>
              <a:gd name="connsiteY1" fmla="*/ 117476 h 117477"/>
              <a:gd name="connsiteX2" fmla="*/ 714375 w 4997450"/>
              <a:gd name="connsiteY2" fmla="*/ 6351 h 117477"/>
              <a:gd name="connsiteX3" fmla="*/ 1066800 w 4997450"/>
              <a:gd name="connsiteY3" fmla="*/ 117476 h 117477"/>
              <a:gd name="connsiteX4" fmla="*/ 1431925 w 4997450"/>
              <a:gd name="connsiteY4" fmla="*/ 3176 h 117477"/>
              <a:gd name="connsiteX5" fmla="*/ 1784350 w 4997450"/>
              <a:gd name="connsiteY5" fmla="*/ 117476 h 117477"/>
              <a:gd name="connsiteX6" fmla="*/ 2143125 w 4997450"/>
              <a:gd name="connsiteY6" fmla="*/ 1 h 117477"/>
              <a:gd name="connsiteX7" fmla="*/ 2498725 w 4997450"/>
              <a:gd name="connsiteY7" fmla="*/ 114301 h 117477"/>
              <a:gd name="connsiteX8" fmla="*/ 2857500 w 4997450"/>
              <a:gd name="connsiteY8" fmla="*/ 6351 h 117477"/>
              <a:gd name="connsiteX9" fmla="*/ 3213100 w 4997450"/>
              <a:gd name="connsiteY9" fmla="*/ 114301 h 117477"/>
              <a:gd name="connsiteX10" fmla="*/ 3571875 w 4997450"/>
              <a:gd name="connsiteY10" fmla="*/ 3176 h 117477"/>
              <a:gd name="connsiteX11" fmla="*/ 3924300 w 4997450"/>
              <a:gd name="connsiteY11" fmla="*/ 117476 h 117477"/>
              <a:gd name="connsiteX12" fmla="*/ 4289425 w 4997450"/>
              <a:gd name="connsiteY12" fmla="*/ 3176 h 117477"/>
              <a:gd name="connsiteX13" fmla="*/ 4641850 w 4997450"/>
              <a:gd name="connsiteY13" fmla="*/ 117476 h 117477"/>
              <a:gd name="connsiteX14" fmla="*/ 4997450 w 4997450"/>
              <a:gd name="connsiteY14" fmla="*/ 3176 h 117477"/>
              <a:gd name="connsiteX0" fmla="*/ 0 w 4997450"/>
              <a:gd name="connsiteY0" fmla="*/ 3176 h 117477"/>
              <a:gd name="connsiteX1" fmla="*/ 355600 w 4997450"/>
              <a:gd name="connsiteY1" fmla="*/ 117476 h 117477"/>
              <a:gd name="connsiteX2" fmla="*/ 714375 w 4997450"/>
              <a:gd name="connsiteY2" fmla="*/ 6351 h 117477"/>
              <a:gd name="connsiteX3" fmla="*/ 1066800 w 4997450"/>
              <a:gd name="connsiteY3" fmla="*/ 117476 h 117477"/>
              <a:gd name="connsiteX4" fmla="*/ 1431925 w 4997450"/>
              <a:gd name="connsiteY4" fmla="*/ 3176 h 117477"/>
              <a:gd name="connsiteX5" fmla="*/ 1784350 w 4997450"/>
              <a:gd name="connsiteY5" fmla="*/ 117476 h 117477"/>
              <a:gd name="connsiteX6" fmla="*/ 2143125 w 4997450"/>
              <a:gd name="connsiteY6" fmla="*/ 1 h 117477"/>
              <a:gd name="connsiteX7" fmla="*/ 2498725 w 4997450"/>
              <a:gd name="connsiteY7" fmla="*/ 114301 h 117477"/>
              <a:gd name="connsiteX8" fmla="*/ 2857500 w 4997450"/>
              <a:gd name="connsiteY8" fmla="*/ 6351 h 117477"/>
              <a:gd name="connsiteX9" fmla="*/ 3213100 w 4997450"/>
              <a:gd name="connsiteY9" fmla="*/ 114301 h 117477"/>
              <a:gd name="connsiteX10" fmla="*/ 3571875 w 4997450"/>
              <a:gd name="connsiteY10" fmla="*/ 3176 h 117477"/>
              <a:gd name="connsiteX11" fmla="*/ 3924300 w 4997450"/>
              <a:gd name="connsiteY11" fmla="*/ 117476 h 117477"/>
              <a:gd name="connsiteX12" fmla="*/ 4289425 w 4997450"/>
              <a:gd name="connsiteY12" fmla="*/ 3176 h 117477"/>
              <a:gd name="connsiteX13" fmla="*/ 4641850 w 4997450"/>
              <a:gd name="connsiteY13" fmla="*/ 117476 h 117477"/>
              <a:gd name="connsiteX14" fmla="*/ 4997450 w 4997450"/>
              <a:gd name="connsiteY14" fmla="*/ 3176 h 117477"/>
              <a:gd name="connsiteX0" fmla="*/ 0 w 4997450"/>
              <a:gd name="connsiteY0" fmla="*/ 3176 h 117477"/>
              <a:gd name="connsiteX1" fmla="*/ 355600 w 4997450"/>
              <a:gd name="connsiteY1" fmla="*/ 117476 h 117477"/>
              <a:gd name="connsiteX2" fmla="*/ 714375 w 4997450"/>
              <a:gd name="connsiteY2" fmla="*/ 6351 h 117477"/>
              <a:gd name="connsiteX3" fmla="*/ 1066800 w 4997450"/>
              <a:gd name="connsiteY3" fmla="*/ 117476 h 117477"/>
              <a:gd name="connsiteX4" fmla="*/ 1431925 w 4997450"/>
              <a:gd name="connsiteY4" fmla="*/ 3176 h 117477"/>
              <a:gd name="connsiteX5" fmla="*/ 1784350 w 4997450"/>
              <a:gd name="connsiteY5" fmla="*/ 117476 h 117477"/>
              <a:gd name="connsiteX6" fmla="*/ 2143125 w 4997450"/>
              <a:gd name="connsiteY6" fmla="*/ 1 h 117477"/>
              <a:gd name="connsiteX7" fmla="*/ 2498725 w 4997450"/>
              <a:gd name="connsiteY7" fmla="*/ 114301 h 117477"/>
              <a:gd name="connsiteX8" fmla="*/ 2857500 w 4997450"/>
              <a:gd name="connsiteY8" fmla="*/ 6351 h 117477"/>
              <a:gd name="connsiteX9" fmla="*/ 3213100 w 4997450"/>
              <a:gd name="connsiteY9" fmla="*/ 114301 h 117477"/>
              <a:gd name="connsiteX10" fmla="*/ 3571875 w 4997450"/>
              <a:gd name="connsiteY10" fmla="*/ 3176 h 117477"/>
              <a:gd name="connsiteX11" fmla="*/ 3924300 w 4997450"/>
              <a:gd name="connsiteY11" fmla="*/ 117476 h 117477"/>
              <a:gd name="connsiteX12" fmla="*/ 4289425 w 4997450"/>
              <a:gd name="connsiteY12" fmla="*/ 3176 h 117477"/>
              <a:gd name="connsiteX13" fmla="*/ 4641850 w 4997450"/>
              <a:gd name="connsiteY13" fmla="*/ 117476 h 117477"/>
              <a:gd name="connsiteX14" fmla="*/ 4997450 w 4997450"/>
              <a:gd name="connsiteY14" fmla="*/ 3176 h 117477"/>
              <a:gd name="connsiteX0" fmla="*/ 0 w 4997450"/>
              <a:gd name="connsiteY0" fmla="*/ 3176 h 117563"/>
              <a:gd name="connsiteX1" fmla="*/ 355600 w 4997450"/>
              <a:gd name="connsiteY1" fmla="*/ 117476 h 117563"/>
              <a:gd name="connsiteX2" fmla="*/ 714375 w 4997450"/>
              <a:gd name="connsiteY2" fmla="*/ 6351 h 117563"/>
              <a:gd name="connsiteX3" fmla="*/ 1066800 w 4997450"/>
              <a:gd name="connsiteY3" fmla="*/ 117476 h 117563"/>
              <a:gd name="connsiteX4" fmla="*/ 1431925 w 4997450"/>
              <a:gd name="connsiteY4" fmla="*/ 3176 h 117563"/>
              <a:gd name="connsiteX5" fmla="*/ 1784350 w 4997450"/>
              <a:gd name="connsiteY5" fmla="*/ 117476 h 117563"/>
              <a:gd name="connsiteX6" fmla="*/ 2143125 w 4997450"/>
              <a:gd name="connsiteY6" fmla="*/ 1 h 117563"/>
              <a:gd name="connsiteX7" fmla="*/ 2498725 w 4997450"/>
              <a:gd name="connsiteY7" fmla="*/ 114301 h 117563"/>
              <a:gd name="connsiteX8" fmla="*/ 2857500 w 4997450"/>
              <a:gd name="connsiteY8" fmla="*/ 6351 h 117563"/>
              <a:gd name="connsiteX9" fmla="*/ 3213100 w 4997450"/>
              <a:gd name="connsiteY9" fmla="*/ 114301 h 117563"/>
              <a:gd name="connsiteX10" fmla="*/ 3571875 w 4997450"/>
              <a:gd name="connsiteY10" fmla="*/ 3176 h 117563"/>
              <a:gd name="connsiteX11" fmla="*/ 3924300 w 4997450"/>
              <a:gd name="connsiteY11" fmla="*/ 117476 h 117563"/>
              <a:gd name="connsiteX12" fmla="*/ 4289425 w 4997450"/>
              <a:gd name="connsiteY12" fmla="*/ 3176 h 117563"/>
              <a:gd name="connsiteX13" fmla="*/ 4641850 w 4997450"/>
              <a:gd name="connsiteY13" fmla="*/ 117476 h 117563"/>
              <a:gd name="connsiteX14" fmla="*/ 4997450 w 4997450"/>
              <a:gd name="connsiteY14" fmla="*/ 3176 h 117563"/>
              <a:gd name="connsiteX0" fmla="*/ 0 w 4997450"/>
              <a:gd name="connsiteY0" fmla="*/ 8466 h 122853"/>
              <a:gd name="connsiteX1" fmla="*/ 355600 w 4997450"/>
              <a:gd name="connsiteY1" fmla="*/ 122766 h 122853"/>
              <a:gd name="connsiteX2" fmla="*/ 714375 w 4997450"/>
              <a:gd name="connsiteY2" fmla="*/ 11641 h 122853"/>
              <a:gd name="connsiteX3" fmla="*/ 1066800 w 4997450"/>
              <a:gd name="connsiteY3" fmla="*/ 122766 h 122853"/>
              <a:gd name="connsiteX4" fmla="*/ 1431925 w 4997450"/>
              <a:gd name="connsiteY4" fmla="*/ 8466 h 122853"/>
              <a:gd name="connsiteX5" fmla="*/ 1784350 w 4997450"/>
              <a:gd name="connsiteY5" fmla="*/ 122766 h 122853"/>
              <a:gd name="connsiteX6" fmla="*/ 2143125 w 4997450"/>
              <a:gd name="connsiteY6" fmla="*/ 5291 h 122853"/>
              <a:gd name="connsiteX7" fmla="*/ 2498725 w 4997450"/>
              <a:gd name="connsiteY7" fmla="*/ 119591 h 122853"/>
              <a:gd name="connsiteX8" fmla="*/ 2857500 w 4997450"/>
              <a:gd name="connsiteY8" fmla="*/ 11641 h 122853"/>
              <a:gd name="connsiteX9" fmla="*/ 3213100 w 4997450"/>
              <a:gd name="connsiteY9" fmla="*/ 119591 h 122853"/>
              <a:gd name="connsiteX10" fmla="*/ 3571875 w 4997450"/>
              <a:gd name="connsiteY10" fmla="*/ 8466 h 122853"/>
              <a:gd name="connsiteX11" fmla="*/ 3924300 w 4997450"/>
              <a:gd name="connsiteY11" fmla="*/ 122766 h 122853"/>
              <a:gd name="connsiteX12" fmla="*/ 4289425 w 4997450"/>
              <a:gd name="connsiteY12" fmla="*/ 8466 h 122853"/>
              <a:gd name="connsiteX13" fmla="*/ 4997450 w 4997450"/>
              <a:gd name="connsiteY13" fmla="*/ 8466 h 122853"/>
              <a:gd name="connsiteX0" fmla="*/ 0 w 4289425"/>
              <a:gd name="connsiteY0" fmla="*/ 3177 h 117564"/>
              <a:gd name="connsiteX1" fmla="*/ 355600 w 4289425"/>
              <a:gd name="connsiteY1" fmla="*/ 117477 h 117564"/>
              <a:gd name="connsiteX2" fmla="*/ 714375 w 4289425"/>
              <a:gd name="connsiteY2" fmla="*/ 6352 h 117564"/>
              <a:gd name="connsiteX3" fmla="*/ 1066800 w 4289425"/>
              <a:gd name="connsiteY3" fmla="*/ 117477 h 117564"/>
              <a:gd name="connsiteX4" fmla="*/ 1431925 w 4289425"/>
              <a:gd name="connsiteY4" fmla="*/ 3177 h 117564"/>
              <a:gd name="connsiteX5" fmla="*/ 1784350 w 4289425"/>
              <a:gd name="connsiteY5" fmla="*/ 117477 h 117564"/>
              <a:gd name="connsiteX6" fmla="*/ 2143125 w 4289425"/>
              <a:gd name="connsiteY6" fmla="*/ 2 h 117564"/>
              <a:gd name="connsiteX7" fmla="*/ 2498725 w 4289425"/>
              <a:gd name="connsiteY7" fmla="*/ 114302 h 117564"/>
              <a:gd name="connsiteX8" fmla="*/ 2857500 w 4289425"/>
              <a:gd name="connsiteY8" fmla="*/ 6352 h 117564"/>
              <a:gd name="connsiteX9" fmla="*/ 3213100 w 4289425"/>
              <a:gd name="connsiteY9" fmla="*/ 114302 h 117564"/>
              <a:gd name="connsiteX10" fmla="*/ 3571875 w 4289425"/>
              <a:gd name="connsiteY10" fmla="*/ 3177 h 117564"/>
              <a:gd name="connsiteX11" fmla="*/ 3924300 w 4289425"/>
              <a:gd name="connsiteY11" fmla="*/ 117477 h 117564"/>
              <a:gd name="connsiteX12" fmla="*/ 4289425 w 4289425"/>
              <a:gd name="connsiteY12" fmla="*/ 3177 h 117564"/>
              <a:gd name="connsiteX0" fmla="*/ 0 w 4289425"/>
              <a:gd name="connsiteY0" fmla="*/ 3177 h 117564"/>
              <a:gd name="connsiteX1" fmla="*/ 355600 w 4289425"/>
              <a:gd name="connsiteY1" fmla="*/ 117477 h 117564"/>
              <a:gd name="connsiteX2" fmla="*/ 714375 w 4289425"/>
              <a:gd name="connsiteY2" fmla="*/ 6352 h 117564"/>
              <a:gd name="connsiteX3" fmla="*/ 1066800 w 4289425"/>
              <a:gd name="connsiteY3" fmla="*/ 117477 h 117564"/>
              <a:gd name="connsiteX4" fmla="*/ 1431925 w 4289425"/>
              <a:gd name="connsiteY4" fmla="*/ 3177 h 117564"/>
              <a:gd name="connsiteX5" fmla="*/ 1784350 w 4289425"/>
              <a:gd name="connsiteY5" fmla="*/ 117477 h 117564"/>
              <a:gd name="connsiteX6" fmla="*/ 2143125 w 4289425"/>
              <a:gd name="connsiteY6" fmla="*/ 2 h 117564"/>
              <a:gd name="connsiteX7" fmla="*/ 2498725 w 4289425"/>
              <a:gd name="connsiteY7" fmla="*/ 114302 h 117564"/>
              <a:gd name="connsiteX8" fmla="*/ 2857500 w 4289425"/>
              <a:gd name="connsiteY8" fmla="*/ 6352 h 117564"/>
              <a:gd name="connsiteX9" fmla="*/ 3213100 w 4289425"/>
              <a:gd name="connsiteY9" fmla="*/ 114302 h 117564"/>
              <a:gd name="connsiteX10" fmla="*/ 3571875 w 4289425"/>
              <a:gd name="connsiteY10" fmla="*/ 3177 h 117564"/>
              <a:gd name="connsiteX11" fmla="*/ 3924300 w 4289425"/>
              <a:gd name="connsiteY11" fmla="*/ 117477 h 117564"/>
              <a:gd name="connsiteX12" fmla="*/ 4289425 w 4289425"/>
              <a:gd name="connsiteY12" fmla="*/ 3177 h 11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89425" h="117564">
                <a:moveTo>
                  <a:pt x="0" y="3177"/>
                </a:moveTo>
                <a:cubicBezTo>
                  <a:pt x="175419" y="2912"/>
                  <a:pt x="192088" y="116948"/>
                  <a:pt x="355600" y="117477"/>
                </a:cubicBezTo>
                <a:cubicBezTo>
                  <a:pt x="519112" y="118006"/>
                  <a:pt x="525992" y="6352"/>
                  <a:pt x="714375" y="6352"/>
                </a:cubicBezTo>
                <a:cubicBezTo>
                  <a:pt x="902758" y="6352"/>
                  <a:pt x="899583" y="121181"/>
                  <a:pt x="1066800" y="117477"/>
                </a:cubicBezTo>
                <a:cubicBezTo>
                  <a:pt x="1234017" y="113773"/>
                  <a:pt x="1261533" y="3177"/>
                  <a:pt x="1431925" y="3177"/>
                </a:cubicBezTo>
                <a:cubicBezTo>
                  <a:pt x="1602317" y="3177"/>
                  <a:pt x="1618192" y="118006"/>
                  <a:pt x="1784350" y="117477"/>
                </a:cubicBezTo>
                <a:cubicBezTo>
                  <a:pt x="1950508" y="116948"/>
                  <a:pt x="1970088" y="531"/>
                  <a:pt x="2143125" y="2"/>
                </a:cubicBezTo>
                <a:cubicBezTo>
                  <a:pt x="2316162" y="-527"/>
                  <a:pt x="2332038" y="110069"/>
                  <a:pt x="2498725" y="114302"/>
                </a:cubicBezTo>
                <a:cubicBezTo>
                  <a:pt x="2665412" y="118535"/>
                  <a:pt x="2678113" y="6352"/>
                  <a:pt x="2857500" y="6352"/>
                </a:cubicBezTo>
                <a:cubicBezTo>
                  <a:pt x="3036887" y="6352"/>
                  <a:pt x="3027363" y="111656"/>
                  <a:pt x="3213100" y="114302"/>
                </a:cubicBezTo>
                <a:cubicBezTo>
                  <a:pt x="3398837" y="116948"/>
                  <a:pt x="3383492" y="2648"/>
                  <a:pt x="3571875" y="3177"/>
                </a:cubicBezTo>
                <a:cubicBezTo>
                  <a:pt x="3760258" y="3706"/>
                  <a:pt x="3747558" y="117477"/>
                  <a:pt x="3924300" y="117477"/>
                </a:cubicBezTo>
                <a:cubicBezTo>
                  <a:pt x="4101042" y="117477"/>
                  <a:pt x="4116917" y="6352"/>
                  <a:pt x="4289425" y="3177"/>
                </a:cubicBezTo>
              </a:path>
            </a:pathLst>
          </a:custGeom>
          <a:ln w="88900">
            <a:solidFill>
              <a:schemeClr val="accent2"/>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sv-SE" sz="2400" dirty="0"/>
          </a:p>
        </p:txBody>
      </p:sp>
      <p:sp>
        <p:nvSpPr>
          <p:cNvPr id="6" name="Platshållare för datum 5"/>
          <p:cNvSpPr>
            <a:spLocks noGrp="1"/>
          </p:cNvSpPr>
          <p:nvPr>
            <p:ph type="dt" sz="half" idx="14"/>
          </p:nvPr>
        </p:nvSpPr>
        <p:spPr/>
        <p:txBody>
          <a:bodyPr/>
          <a:lstStyle/>
          <a:p>
            <a:fld id="{A3593C01-06A8-47D6-9BD6-93C18FF3B383}" type="datetime1">
              <a:rPr lang="sv-SE" smtClean="0"/>
              <a:t>2024-04-10</a:t>
            </a:fld>
            <a:endParaRPr lang="sv-SE" dirty="0"/>
          </a:p>
        </p:txBody>
      </p:sp>
      <p:sp>
        <p:nvSpPr>
          <p:cNvPr id="7" name="Platshållare för sidfot 6"/>
          <p:cNvSpPr>
            <a:spLocks noGrp="1"/>
          </p:cNvSpPr>
          <p:nvPr>
            <p:ph type="ftr" sz="quarter" idx="15"/>
          </p:nvPr>
        </p:nvSpPr>
        <p:spPr/>
        <p:txBody>
          <a:bodyPr/>
          <a:lstStyle/>
          <a:p>
            <a:r>
              <a:rPr lang="sv-SE" dirty="0"/>
              <a:t>Sidfotstext (ändras under Meny Infoga och knappen Sidhuvud/Sidfot)</a:t>
            </a:r>
          </a:p>
        </p:txBody>
      </p:sp>
      <p:sp>
        <p:nvSpPr>
          <p:cNvPr id="8" name="Platshållare för bildnummer 7"/>
          <p:cNvSpPr>
            <a:spLocks noGrp="1"/>
          </p:cNvSpPr>
          <p:nvPr>
            <p:ph type="sldNum" sz="quarter" idx="16"/>
          </p:nvPr>
        </p:nvSpPr>
        <p:spPr/>
        <p:txBody>
          <a:bodyPr/>
          <a:lstStyle/>
          <a:p>
            <a:fld id="{E9DBCB7B-D4FD-EE41-85F0-B6F7A4EFC557}" type="slidenum">
              <a:rPr lang="sv-SE" smtClean="0"/>
              <a:pPr/>
              <a:t>‹#›</a:t>
            </a:fld>
            <a:endParaRPr lang="sv-SE" dirty="0"/>
          </a:p>
        </p:txBody>
      </p:sp>
    </p:spTree>
    <p:extLst>
      <p:ext uri="{BB962C8B-B14F-4D97-AF65-F5344CB8AC3E}">
        <p14:creationId xmlns:p14="http://schemas.microsoft.com/office/powerpoint/2010/main" val="153890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sv-SE"/>
              <a:t>Klicka här för att ändra mall för rubrikformat</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0F7F47CF-67C9-420C-80A5-E2069FF0C2DF}" type="datetimeFigureOut">
              <a:rPr lang="en-US" dirty="0"/>
              <a:t>4/10/2024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apitelbild avdelare (2)">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78367" y="1350434"/>
            <a:ext cx="11235267" cy="1930401"/>
          </a:xfrm>
        </p:spPr>
        <p:txBody>
          <a:bodyPr anchor="b"/>
          <a:lstStyle>
            <a:lvl1pPr algn="ctr">
              <a:lnSpc>
                <a:spcPct val="85000"/>
              </a:lnSpc>
              <a:defRPr sz="5333" kern="0" spc="-107" baseline="0"/>
            </a:lvl1pPr>
          </a:lstStyle>
          <a:p>
            <a:r>
              <a:rPr lang="sv-SE" dirty="0"/>
              <a:t>Lägg till rubrik</a:t>
            </a:r>
          </a:p>
        </p:txBody>
      </p:sp>
      <p:sp>
        <p:nvSpPr>
          <p:cNvPr id="10" name="Platshållare för text 6"/>
          <p:cNvSpPr>
            <a:spLocks noGrp="1"/>
          </p:cNvSpPr>
          <p:nvPr>
            <p:ph type="body" sz="quarter" idx="13" hasCustomPrompt="1"/>
          </p:nvPr>
        </p:nvSpPr>
        <p:spPr>
          <a:xfrm>
            <a:off x="478367" y="4068234"/>
            <a:ext cx="11235267" cy="960967"/>
          </a:xfrm>
        </p:spPr>
        <p:txBody>
          <a:bodyPr/>
          <a:lstStyle>
            <a:lvl1pPr algn="ctr">
              <a:lnSpc>
                <a:spcPct val="95000"/>
              </a:lnSpc>
              <a:defRPr sz="2400"/>
            </a:lvl1pPr>
          </a:lstStyle>
          <a:p>
            <a:pPr lvl="0"/>
            <a:r>
              <a:rPr lang="sv-SE" dirty="0"/>
              <a:t>Lägg till underrubrik</a:t>
            </a:r>
          </a:p>
        </p:txBody>
      </p:sp>
      <p:grpSp>
        <p:nvGrpSpPr>
          <p:cNvPr id="8" name="Grupp 7"/>
          <p:cNvGrpSpPr/>
          <p:nvPr userDrawn="1"/>
        </p:nvGrpSpPr>
        <p:grpSpPr>
          <a:xfrm>
            <a:off x="4228818" y="3540441"/>
            <a:ext cx="3734365" cy="264000"/>
            <a:chOff x="2637836" y="1858575"/>
            <a:chExt cx="2800774" cy="198000"/>
          </a:xfrm>
        </p:grpSpPr>
        <p:sp>
          <p:nvSpPr>
            <p:cNvPr id="9" name="Ellips 8"/>
            <p:cNvSpPr>
              <a:spLocks noChangeAspect="1"/>
            </p:cNvSpPr>
            <p:nvPr userDrawn="1"/>
          </p:nvSpPr>
          <p:spPr>
            <a:xfrm>
              <a:off x="4720056" y="1858575"/>
              <a:ext cx="198000" cy="198000"/>
            </a:xfrm>
            <a:prstGeom prst="ellipse">
              <a:avLst/>
            </a:prstGeom>
            <a:noFill/>
            <a:ln w="76200">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2400" dirty="0"/>
            </a:p>
          </p:txBody>
        </p:sp>
        <p:sp>
          <p:nvSpPr>
            <p:cNvPr id="12" name="Ellips 11"/>
            <p:cNvSpPr>
              <a:spLocks noChangeAspect="1"/>
            </p:cNvSpPr>
            <p:nvPr userDrawn="1"/>
          </p:nvSpPr>
          <p:spPr>
            <a:xfrm>
              <a:off x="4199501" y="1858575"/>
              <a:ext cx="198000" cy="198000"/>
            </a:xfrm>
            <a:prstGeom prst="ellipse">
              <a:avLst/>
            </a:prstGeom>
            <a:noFill/>
            <a:ln w="7620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2400" dirty="0"/>
            </a:p>
          </p:txBody>
        </p:sp>
        <p:sp>
          <p:nvSpPr>
            <p:cNvPr id="13" name="Ellips 12"/>
            <p:cNvSpPr>
              <a:spLocks noChangeAspect="1"/>
            </p:cNvSpPr>
            <p:nvPr userDrawn="1"/>
          </p:nvSpPr>
          <p:spPr>
            <a:xfrm>
              <a:off x="5240610" y="1858575"/>
              <a:ext cx="198000" cy="198000"/>
            </a:xfrm>
            <a:custGeom>
              <a:avLst/>
              <a:gdLst>
                <a:gd name="connsiteX0" fmla="*/ 0 w 198000"/>
                <a:gd name="connsiteY0" fmla="*/ 99000 h 198000"/>
                <a:gd name="connsiteX1" fmla="*/ 99000 w 198000"/>
                <a:gd name="connsiteY1" fmla="*/ 0 h 198000"/>
                <a:gd name="connsiteX2" fmla="*/ 198000 w 198000"/>
                <a:gd name="connsiteY2" fmla="*/ 99000 h 198000"/>
                <a:gd name="connsiteX3" fmla="*/ 99000 w 198000"/>
                <a:gd name="connsiteY3" fmla="*/ 198000 h 198000"/>
                <a:gd name="connsiteX4" fmla="*/ 0 w 198000"/>
                <a:gd name="connsiteY4" fmla="*/ 99000 h 198000"/>
                <a:gd name="connsiteX0" fmla="*/ 99000 w 198000"/>
                <a:gd name="connsiteY0" fmla="*/ 198000 h 289440"/>
                <a:gd name="connsiteX1" fmla="*/ 0 w 198000"/>
                <a:gd name="connsiteY1" fmla="*/ 99000 h 289440"/>
                <a:gd name="connsiteX2" fmla="*/ 99000 w 198000"/>
                <a:gd name="connsiteY2" fmla="*/ 0 h 289440"/>
                <a:gd name="connsiteX3" fmla="*/ 198000 w 198000"/>
                <a:gd name="connsiteY3" fmla="*/ 99000 h 289440"/>
                <a:gd name="connsiteX4" fmla="*/ 190440 w 198000"/>
                <a:gd name="connsiteY4" fmla="*/ 289440 h 289440"/>
                <a:gd name="connsiteX0" fmla="*/ 99000 w 198000"/>
                <a:gd name="connsiteY0" fmla="*/ 198000 h 198000"/>
                <a:gd name="connsiteX1" fmla="*/ 0 w 198000"/>
                <a:gd name="connsiteY1" fmla="*/ 99000 h 198000"/>
                <a:gd name="connsiteX2" fmla="*/ 99000 w 198000"/>
                <a:gd name="connsiteY2" fmla="*/ 0 h 198000"/>
                <a:gd name="connsiteX3" fmla="*/ 198000 w 198000"/>
                <a:gd name="connsiteY3" fmla="*/ 99000 h 198000"/>
              </a:gdLst>
              <a:ahLst/>
              <a:cxnLst>
                <a:cxn ang="0">
                  <a:pos x="connsiteX0" y="connsiteY0"/>
                </a:cxn>
                <a:cxn ang="0">
                  <a:pos x="connsiteX1" y="connsiteY1"/>
                </a:cxn>
                <a:cxn ang="0">
                  <a:pos x="connsiteX2" y="connsiteY2"/>
                </a:cxn>
                <a:cxn ang="0">
                  <a:pos x="connsiteX3" y="connsiteY3"/>
                </a:cxn>
              </a:cxnLst>
              <a:rect l="l" t="t" r="r" b="b"/>
              <a:pathLst>
                <a:path w="198000" h="198000">
                  <a:moveTo>
                    <a:pt x="99000" y="198000"/>
                  </a:moveTo>
                  <a:cubicBezTo>
                    <a:pt x="44324" y="198000"/>
                    <a:pt x="0" y="153676"/>
                    <a:pt x="0" y="99000"/>
                  </a:cubicBezTo>
                  <a:cubicBezTo>
                    <a:pt x="0" y="44324"/>
                    <a:pt x="44324" y="0"/>
                    <a:pt x="99000" y="0"/>
                  </a:cubicBezTo>
                  <a:cubicBezTo>
                    <a:pt x="153676" y="0"/>
                    <a:pt x="198000" y="44324"/>
                    <a:pt x="198000" y="99000"/>
                  </a:cubicBezTo>
                </a:path>
              </a:pathLst>
            </a:custGeom>
            <a:noFill/>
            <a:ln w="7620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2400" dirty="0"/>
            </a:p>
          </p:txBody>
        </p:sp>
        <p:sp>
          <p:nvSpPr>
            <p:cNvPr id="14" name="Ellips 13"/>
            <p:cNvSpPr>
              <a:spLocks noChangeAspect="1"/>
            </p:cNvSpPr>
            <p:nvPr userDrawn="1"/>
          </p:nvSpPr>
          <p:spPr>
            <a:xfrm>
              <a:off x="3678946" y="1858575"/>
              <a:ext cx="198000" cy="198000"/>
            </a:xfrm>
            <a:prstGeom prst="ellipse">
              <a:avLst/>
            </a:prstGeom>
            <a:noFill/>
            <a:ln w="7620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2400" dirty="0"/>
            </a:p>
          </p:txBody>
        </p:sp>
        <p:sp>
          <p:nvSpPr>
            <p:cNvPr id="15" name="Ellips 12"/>
            <p:cNvSpPr>
              <a:spLocks noChangeAspect="1"/>
            </p:cNvSpPr>
            <p:nvPr userDrawn="1"/>
          </p:nvSpPr>
          <p:spPr>
            <a:xfrm rot="10800000">
              <a:off x="3158391" y="1858575"/>
              <a:ext cx="198000" cy="198000"/>
            </a:xfrm>
            <a:custGeom>
              <a:avLst/>
              <a:gdLst>
                <a:gd name="connsiteX0" fmla="*/ 0 w 198000"/>
                <a:gd name="connsiteY0" fmla="*/ 99000 h 198000"/>
                <a:gd name="connsiteX1" fmla="*/ 99000 w 198000"/>
                <a:gd name="connsiteY1" fmla="*/ 0 h 198000"/>
                <a:gd name="connsiteX2" fmla="*/ 198000 w 198000"/>
                <a:gd name="connsiteY2" fmla="*/ 99000 h 198000"/>
                <a:gd name="connsiteX3" fmla="*/ 99000 w 198000"/>
                <a:gd name="connsiteY3" fmla="*/ 198000 h 198000"/>
                <a:gd name="connsiteX4" fmla="*/ 0 w 198000"/>
                <a:gd name="connsiteY4" fmla="*/ 99000 h 198000"/>
                <a:gd name="connsiteX0" fmla="*/ 99000 w 198000"/>
                <a:gd name="connsiteY0" fmla="*/ 198000 h 289440"/>
                <a:gd name="connsiteX1" fmla="*/ 0 w 198000"/>
                <a:gd name="connsiteY1" fmla="*/ 99000 h 289440"/>
                <a:gd name="connsiteX2" fmla="*/ 99000 w 198000"/>
                <a:gd name="connsiteY2" fmla="*/ 0 h 289440"/>
                <a:gd name="connsiteX3" fmla="*/ 198000 w 198000"/>
                <a:gd name="connsiteY3" fmla="*/ 99000 h 289440"/>
                <a:gd name="connsiteX4" fmla="*/ 190440 w 198000"/>
                <a:gd name="connsiteY4" fmla="*/ 289440 h 289440"/>
                <a:gd name="connsiteX0" fmla="*/ 99000 w 198000"/>
                <a:gd name="connsiteY0" fmla="*/ 198000 h 198000"/>
                <a:gd name="connsiteX1" fmla="*/ 0 w 198000"/>
                <a:gd name="connsiteY1" fmla="*/ 99000 h 198000"/>
                <a:gd name="connsiteX2" fmla="*/ 99000 w 198000"/>
                <a:gd name="connsiteY2" fmla="*/ 0 h 198000"/>
                <a:gd name="connsiteX3" fmla="*/ 198000 w 198000"/>
                <a:gd name="connsiteY3" fmla="*/ 99000 h 198000"/>
              </a:gdLst>
              <a:ahLst/>
              <a:cxnLst>
                <a:cxn ang="0">
                  <a:pos x="connsiteX0" y="connsiteY0"/>
                </a:cxn>
                <a:cxn ang="0">
                  <a:pos x="connsiteX1" y="connsiteY1"/>
                </a:cxn>
                <a:cxn ang="0">
                  <a:pos x="connsiteX2" y="connsiteY2"/>
                </a:cxn>
                <a:cxn ang="0">
                  <a:pos x="connsiteX3" y="connsiteY3"/>
                </a:cxn>
              </a:cxnLst>
              <a:rect l="l" t="t" r="r" b="b"/>
              <a:pathLst>
                <a:path w="198000" h="198000">
                  <a:moveTo>
                    <a:pt x="99000" y="198000"/>
                  </a:moveTo>
                  <a:cubicBezTo>
                    <a:pt x="44324" y="198000"/>
                    <a:pt x="0" y="153676"/>
                    <a:pt x="0" y="99000"/>
                  </a:cubicBezTo>
                  <a:cubicBezTo>
                    <a:pt x="0" y="44324"/>
                    <a:pt x="44324" y="0"/>
                    <a:pt x="99000" y="0"/>
                  </a:cubicBezTo>
                  <a:cubicBezTo>
                    <a:pt x="153676" y="0"/>
                    <a:pt x="198000" y="44324"/>
                    <a:pt x="198000" y="99000"/>
                  </a:cubicBezTo>
                </a:path>
              </a:pathLst>
            </a:custGeom>
            <a:noFill/>
            <a:ln w="7620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2400" dirty="0"/>
            </a:p>
          </p:txBody>
        </p:sp>
        <p:sp>
          <p:nvSpPr>
            <p:cNvPr id="16" name="Ellips 15"/>
            <p:cNvSpPr>
              <a:spLocks noChangeAspect="1"/>
            </p:cNvSpPr>
            <p:nvPr userDrawn="1"/>
          </p:nvSpPr>
          <p:spPr>
            <a:xfrm>
              <a:off x="2637836" y="1858575"/>
              <a:ext cx="198000" cy="198000"/>
            </a:xfrm>
            <a:prstGeom prst="ellipse">
              <a:avLst/>
            </a:prstGeom>
            <a:noFill/>
            <a:ln w="7620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2400" dirty="0"/>
            </a:p>
          </p:txBody>
        </p:sp>
      </p:grpSp>
      <p:sp>
        <p:nvSpPr>
          <p:cNvPr id="6" name="Platshållare för datum 5"/>
          <p:cNvSpPr>
            <a:spLocks noGrp="1"/>
          </p:cNvSpPr>
          <p:nvPr>
            <p:ph type="dt" sz="half" idx="14"/>
          </p:nvPr>
        </p:nvSpPr>
        <p:spPr/>
        <p:txBody>
          <a:bodyPr/>
          <a:lstStyle/>
          <a:p>
            <a:fld id="{FD473398-8263-4E64-A890-0BBE835AF91B}" type="datetime1">
              <a:rPr lang="sv-SE" smtClean="0"/>
              <a:t>2024-04-10</a:t>
            </a:fld>
            <a:endParaRPr lang="sv-SE" dirty="0"/>
          </a:p>
        </p:txBody>
      </p:sp>
      <p:sp>
        <p:nvSpPr>
          <p:cNvPr id="7" name="Platshållare för sidfot 6"/>
          <p:cNvSpPr>
            <a:spLocks noGrp="1"/>
          </p:cNvSpPr>
          <p:nvPr>
            <p:ph type="ftr" sz="quarter" idx="15"/>
          </p:nvPr>
        </p:nvSpPr>
        <p:spPr/>
        <p:txBody>
          <a:bodyPr/>
          <a:lstStyle/>
          <a:p>
            <a:r>
              <a:rPr lang="sv-SE" dirty="0"/>
              <a:t>Sidfotstext (ändras under Meny Infoga och knappen Sidhuvud/Sidfot)</a:t>
            </a:r>
          </a:p>
        </p:txBody>
      </p:sp>
      <p:sp>
        <p:nvSpPr>
          <p:cNvPr id="11" name="Platshållare för bildnummer 10"/>
          <p:cNvSpPr>
            <a:spLocks noGrp="1"/>
          </p:cNvSpPr>
          <p:nvPr>
            <p:ph type="sldNum" sz="quarter" idx="16"/>
          </p:nvPr>
        </p:nvSpPr>
        <p:spPr/>
        <p:txBody>
          <a:bodyPr/>
          <a:lstStyle/>
          <a:p>
            <a:fld id="{E9DBCB7B-D4FD-EE41-85F0-B6F7A4EFC557}" type="slidenum">
              <a:rPr lang="sv-SE" smtClean="0"/>
              <a:pPr/>
              <a:t>‹#›</a:t>
            </a:fld>
            <a:endParaRPr lang="sv-SE" dirty="0"/>
          </a:p>
        </p:txBody>
      </p:sp>
    </p:spTree>
    <p:extLst>
      <p:ext uri="{BB962C8B-B14F-4D97-AF65-F5344CB8AC3E}">
        <p14:creationId xmlns:p14="http://schemas.microsoft.com/office/powerpoint/2010/main" val="23448816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apitelbild avdelare (3)">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78367" y="1350434"/>
            <a:ext cx="11235267" cy="1929068"/>
          </a:xfrm>
        </p:spPr>
        <p:txBody>
          <a:bodyPr anchor="b"/>
          <a:lstStyle>
            <a:lvl1pPr algn="ctr">
              <a:lnSpc>
                <a:spcPct val="85000"/>
              </a:lnSpc>
              <a:defRPr sz="5333" kern="0" spc="-107" baseline="0">
                <a:solidFill>
                  <a:schemeClr val="accent1"/>
                </a:solidFill>
              </a:defRPr>
            </a:lvl1pPr>
          </a:lstStyle>
          <a:p>
            <a:r>
              <a:rPr lang="sv-SE" dirty="0"/>
              <a:t>Lägg till rubrik</a:t>
            </a:r>
          </a:p>
        </p:txBody>
      </p:sp>
      <p:sp>
        <p:nvSpPr>
          <p:cNvPr id="10" name="Platshållare för text 6"/>
          <p:cNvSpPr>
            <a:spLocks noGrp="1"/>
          </p:cNvSpPr>
          <p:nvPr>
            <p:ph type="body" sz="quarter" idx="13" hasCustomPrompt="1"/>
          </p:nvPr>
        </p:nvSpPr>
        <p:spPr>
          <a:xfrm>
            <a:off x="478367" y="3484801"/>
            <a:ext cx="11235267" cy="553799"/>
          </a:xfrm>
        </p:spPr>
        <p:txBody>
          <a:bodyPr/>
          <a:lstStyle>
            <a:lvl1pPr algn="ctr">
              <a:lnSpc>
                <a:spcPct val="95000"/>
              </a:lnSpc>
              <a:defRPr sz="2400">
                <a:solidFill>
                  <a:schemeClr val="accent1"/>
                </a:solidFill>
              </a:defRPr>
            </a:lvl1pPr>
          </a:lstStyle>
          <a:p>
            <a:pPr lvl="0"/>
            <a:r>
              <a:rPr lang="sv-SE" dirty="0"/>
              <a:t>Lägg till underrubrik</a:t>
            </a:r>
          </a:p>
        </p:txBody>
      </p:sp>
      <p:grpSp>
        <p:nvGrpSpPr>
          <p:cNvPr id="8" name="Grupp 7"/>
          <p:cNvGrpSpPr/>
          <p:nvPr userDrawn="1"/>
        </p:nvGrpSpPr>
        <p:grpSpPr>
          <a:xfrm>
            <a:off x="4164182" y="3984001"/>
            <a:ext cx="4058369" cy="552001"/>
            <a:chOff x="2435957" y="2828543"/>
            <a:chExt cx="3043777" cy="414001"/>
          </a:xfrm>
        </p:grpSpPr>
        <p:sp>
          <p:nvSpPr>
            <p:cNvPr id="7" name="Rektangel 6"/>
            <p:cNvSpPr/>
            <p:nvPr userDrawn="1"/>
          </p:nvSpPr>
          <p:spPr>
            <a:xfrm rot="18900000">
              <a:off x="2435957" y="2828545"/>
              <a:ext cx="98425" cy="413999"/>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sz="2400" dirty="0"/>
            </a:p>
          </p:txBody>
        </p:sp>
        <p:sp>
          <p:nvSpPr>
            <p:cNvPr id="19" name="Rektangel 18"/>
            <p:cNvSpPr/>
            <p:nvPr userDrawn="1"/>
          </p:nvSpPr>
          <p:spPr>
            <a:xfrm rot="18900000">
              <a:off x="2926849" y="2828544"/>
              <a:ext cx="98425" cy="413999"/>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sz="2400" dirty="0"/>
            </a:p>
          </p:txBody>
        </p:sp>
        <p:sp>
          <p:nvSpPr>
            <p:cNvPr id="20" name="Rektangel 19"/>
            <p:cNvSpPr/>
            <p:nvPr userDrawn="1"/>
          </p:nvSpPr>
          <p:spPr>
            <a:xfrm rot="18900000">
              <a:off x="3417741" y="2828544"/>
              <a:ext cx="98425" cy="413999"/>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sz="2400" dirty="0"/>
            </a:p>
          </p:txBody>
        </p:sp>
        <p:sp>
          <p:nvSpPr>
            <p:cNvPr id="21" name="Rektangel 20"/>
            <p:cNvSpPr/>
            <p:nvPr userDrawn="1"/>
          </p:nvSpPr>
          <p:spPr>
            <a:xfrm rot="18900000">
              <a:off x="3908633" y="2828544"/>
              <a:ext cx="98425" cy="413999"/>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sz="2400" dirty="0"/>
            </a:p>
          </p:txBody>
        </p:sp>
        <p:sp>
          <p:nvSpPr>
            <p:cNvPr id="22" name="Rektangel 21"/>
            <p:cNvSpPr/>
            <p:nvPr userDrawn="1"/>
          </p:nvSpPr>
          <p:spPr>
            <a:xfrm rot="18900000">
              <a:off x="4399525" y="2828544"/>
              <a:ext cx="98425" cy="413999"/>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sz="2400" dirty="0"/>
            </a:p>
          </p:txBody>
        </p:sp>
        <p:sp>
          <p:nvSpPr>
            <p:cNvPr id="23" name="Rektangel 22"/>
            <p:cNvSpPr/>
            <p:nvPr userDrawn="1"/>
          </p:nvSpPr>
          <p:spPr>
            <a:xfrm rot="18900000">
              <a:off x="4890417" y="2828544"/>
              <a:ext cx="98425" cy="413999"/>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sz="2400" dirty="0"/>
            </a:p>
          </p:txBody>
        </p:sp>
        <p:sp>
          <p:nvSpPr>
            <p:cNvPr id="24" name="Rektangel 23"/>
            <p:cNvSpPr/>
            <p:nvPr userDrawn="1"/>
          </p:nvSpPr>
          <p:spPr>
            <a:xfrm rot="18900000">
              <a:off x="5381309" y="2828543"/>
              <a:ext cx="98425" cy="413999"/>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sz="2400" dirty="0"/>
            </a:p>
          </p:txBody>
        </p:sp>
      </p:grpSp>
      <p:sp>
        <p:nvSpPr>
          <p:cNvPr id="6" name="Platshållare för datum 5"/>
          <p:cNvSpPr>
            <a:spLocks noGrp="1"/>
          </p:cNvSpPr>
          <p:nvPr>
            <p:ph type="dt" sz="half" idx="14"/>
          </p:nvPr>
        </p:nvSpPr>
        <p:spPr/>
        <p:txBody>
          <a:bodyPr/>
          <a:lstStyle/>
          <a:p>
            <a:fld id="{D7F2DD12-968B-4D31-82BE-08331D46D257}" type="datetime1">
              <a:rPr lang="sv-SE" smtClean="0"/>
              <a:t>2024-04-10</a:t>
            </a:fld>
            <a:endParaRPr lang="sv-SE" dirty="0"/>
          </a:p>
        </p:txBody>
      </p:sp>
      <p:sp>
        <p:nvSpPr>
          <p:cNvPr id="9" name="Platshållare för sidfot 8"/>
          <p:cNvSpPr>
            <a:spLocks noGrp="1"/>
          </p:cNvSpPr>
          <p:nvPr>
            <p:ph type="ftr" sz="quarter" idx="15"/>
          </p:nvPr>
        </p:nvSpPr>
        <p:spPr/>
        <p:txBody>
          <a:bodyPr/>
          <a:lstStyle/>
          <a:p>
            <a:r>
              <a:rPr lang="sv-SE" dirty="0"/>
              <a:t>Sidfotstext (ändras under Meny Infoga och knappen Sidhuvud/Sidfot)</a:t>
            </a:r>
          </a:p>
        </p:txBody>
      </p:sp>
      <p:sp>
        <p:nvSpPr>
          <p:cNvPr id="11" name="Platshållare för bildnummer 10"/>
          <p:cNvSpPr>
            <a:spLocks noGrp="1"/>
          </p:cNvSpPr>
          <p:nvPr>
            <p:ph type="sldNum" sz="quarter" idx="16"/>
          </p:nvPr>
        </p:nvSpPr>
        <p:spPr/>
        <p:txBody>
          <a:bodyPr/>
          <a:lstStyle/>
          <a:p>
            <a:fld id="{E9DBCB7B-D4FD-EE41-85F0-B6F7A4EFC557}" type="slidenum">
              <a:rPr lang="sv-SE" smtClean="0"/>
              <a:pPr/>
              <a:t>‹#›</a:t>
            </a:fld>
            <a:endParaRPr lang="sv-SE" dirty="0"/>
          </a:p>
        </p:txBody>
      </p:sp>
    </p:spTree>
    <p:extLst>
      <p:ext uri="{BB962C8B-B14F-4D97-AF65-F5344CB8AC3E}">
        <p14:creationId xmlns:p14="http://schemas.microsoft.com/office/powerpoint/2010/main" val="38322485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apitelbild avdelare (4)">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78367" y="1350434"/>
            <a:ext cx="11235267" cy="1930401"/>
          </a:xfrm>
        </p:spPr>
        <p:txBody>
          <a:bodyPr anchor="b"/>
          <a:lstStyle>
            <a:lvl1pPr algn="ctr">
              <a:lnSpc>
                <a:spcPct val="85000"/>
              </a:lnSpc>
              <a:defRPr sz="5333" kern="0" spc="-107" baseline="0"/>
            </a:lvl1pPr>
          </a:lstStyle>
          <a:p>
            <a:r>
              <a:rPr lang="sv-SE" dirty="0"/>
              <a:t>Lägg till rubrik</a:t>
            </a:r>
          </a:p>
        </p:txBody>
      </p:sp>
      <p:sp>
        <p:nvSpPr>
          <p:cNvPr id="10" name="Platshållare för text 6"/>
          <p:cNvSpPr>
            <a:spLocks noGrp="1"/>
          </p:cNvSpPr>
          <p:nvPr>
            <p:ph type="body" sz="quarter" idx="13" hasCustomPrompt="1"/>
          </p:nvPr>
        </p:nvSpPr>
        <p:spPr>
          <a:xfrm>
            <a:off x="478367" y="4068234"/>
            <a:ext cx="11235267" cy="960967"/>
          </a:xfrm>
        </p:spPr>
        <p:txBody>
          <a:bodyPr/>
          <a:lstStyle>
            <a:lvl1pPr algn="ctr">
              <a:lnSpc>
                <a:spcPct val="95000"/>
              </a:lnSpc>
              <a:defRPr sz="2400"/>
            </a:lvl1pPr>
          </a:lstStyle>
          <a:p>
            <a:pPr lvl="0"/>
            <a:r>
              <a:rPr lang="sv-SE" dirty="0"/>
              <a:t>Lägg till underrubrik</a:t>
            </a:r>
          </a:p>
        </p:txBody>
      </p:sp>
      <p:grpSp>
        <p:nvGrpSpPr>
          <p:cNvPr id="7" name="Grupp 6"/>
          <p:cNvGrpSpPr/>
          <p:nvPr userDrawn="1"/>
        </p:nvGrpSpPr>
        <p:grpSpPr>
          <a:xfrm>
            <a:off x="3456000" y="3612553"/>
            <a:ext cx="5280000" cy="123961"/>
            <a:chOff x="2592000" y="2709414"/>
            <a:chExt cx="3960000" cy="92971"/>
          </a:xfrm>
        </p:grpSpPr>
        <p:sp>
          <p:nvSpPr>
            <p:cNvPr id="6" name="Rektangel 5"/>
            <p:cNvSpPr/>
            <p:nvPr userDrawn="1"/>
          </p:nvSpPr>
          <p:spPr>
            <a:xfrm>
              <a:off x="2592000" y="2709414"/>
              <a:ext cx="313125" cy="92971"/>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sz="2400" dirty="0"/>
            </a:p>
          </p:txBody>
        </p:sp>
        <p:sp>
          <p:nvSpPr>
            <p:cNvPr id="12" name="Rektangel 11"/>
            <p:cNvSpPr/>
            <p:nvPr userDrawn="1"/>
          </p:nvSpPr>
          <p:spPr>
            <a:xfrm>
              <a:off x="3199812" y="2709414"/>
              <a:ext cx="313125" cy="92971"/>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sz="2400" dirty="0"/>
            </a:p>
          </p:txBody>
        </p:sp>
        <p:sp>
          <p:nvSpPr>
            <p:cNvPr id="13" name="Rektangel 12"/>
            <p:cNvSpPr/>
            <p:nvPr userDrawn="1"/>
          </p:nvSpPr>
          <p:spPr>
            <a:xfrm>
              <a:off x="3807625" y="2709414"/>
              <a:ext cx="313125" cy="92971"/>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sz="2400" dirty="0"/>
            </a:p>
          </p:txBody>
        </p:sp>
        <p:sp>
          <p:nvSpPr>
            <p:cNvPr id="14" name="Rektangel 13"/>
            <p:cNvSpPr/>
            <p:nvPr userDrawn="1"/>
          </p:nvSpPr>
          <p:spPr>
            <a:xfrm>
              <a:off x="4415438" y="2709414"/>
              <a:ext cx="313125" cy="92971"/>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sz="2400" dirty="0"/>
            </a:p>
          </p:txBody>
        </p:sp>
        <p:sp>
          <p:nvSpPr>
            <p:cNvPr id="15" name="Rektangel 14"/>
            <p:cNvSpPr/>
            <p:nvPr userDrawn="1"/>
          </p:nvSpPr>
          <p:spPr>
            <a:xfrm>
              <a:off x="5023251" y="2709414"/>
              <a:ext cx="313125" cy="92971"/>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sz="2400" dirty="0"/>
            </a:p>
          </p:txBody>
        </p:sp>
        <p:sp>
          <p:nvSpPr>
            <p:cNvPr id="16" name="Rektangel 15"/>
            <p:cNvSpPr/>
            <p:nvPr userDrawn="1"/>
          </p:nvSpPr>
          <p:spPr>
            <a:xfrm>
              <a:off x="5631063" y="2709414"/>
              <a:ext cx="313125" cy="92971"/>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sz="2400" dirty="0"/>
            </a:p>
          </p:txBody>
        </p:sp>
        <p:sp>
          <p:nvSpPr>
            <p:cNvPr id="17" name="Rektangel 16"/>
            <p:cNvSpPr/>
            <p:nvPr userDrawn="1"/>
          </p:nvSpPr>
          <p:spPr>
            <a:xfrm>
              <a:off x="6238875" y="2709414"/>
              <a:ext cx="313125" cy="92971"/>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sz="2400" dirty="0"/>
            </a:p>
          </p:txBody>
        </p:sp>
      </p:grpSp>
      <p:sp>
        <p:nvSpPr>
          <p:cNvPr id="8" name="Platshållare för datum 7"/>
          <p:cNvSpPr>
            <a:spLocks noGrp="1"/>
          </p:cNvSpPr>
          <p:nvPr>
            <p:ph type="dt" sz="half" idx="14"/>
          </p:nvPr>
        </p:nvSpPr>
        <p:spPr/>
        <p:txBody>
          <a:bodyPr/>
          <a:lstStyle/>
          <a:p>
            <a:fld id="{D41B2F4A-BE21-4025-AF47-46EF6ED8595B}" type="datetime1">
              <a:rPr lang="sv-SE" smtClean="0"/>
              <a:t>2024-04-10</a:t>
            </a:fld>
            <a:endParaRPr lang="sv-SE" dirty="0"/>
          </a:p>
        </p:txBody>
      </p:sp>
      <p:sp>
        <p:nvSpPr>
          <p:cNvPr id="9" name="Platshållare för sidfot 8"/>
          <p:cNvSpPr>
            <a:spLocks noGrp="1"/>
          </p:cNvSpPr>
          <p:nvPr>
            <p:ph type="ftr" sz="quarter" idx="15"/>
          </p:nvPr>
        </p:nvSpPr>
        <p:spPr/>
        <p:txBody>
          <a:bodyPr/>
          <a:lstStyle/>
          <a:p>
            <a:r>
              <a:rPr lang="sv-SE" dirty="0"/>
              <a:t>Sidfotstext (ändras under Meny Infoga och knappen Sidhuvud/Sidfot)</a:t>
            </a:r>
          </a:p>
        </p:txBody>
      </p:sp>
      <p:sp>
        <p:nvSpPr>
          <p:cNvPr id="11" name="Platshållare för bildnummer 10"/>
          <p:cNvSpPr>
            <a:spLocks noGrp="1"/>
          </p:cNvSpPr>
          <p:nvPr>
            <p:ph type="sldNum" sz="quarter" idx="16"/>
          </p:nvPr>
        </p:nvSpPr>
        <p:spPr/>
        <p:txBody>
          <a:bodyPr/>
          <a:lstStyle/>
          <a:p>
            <a:fld id="{E9DBCB7B-D4FD-EE41-85F0-B6F7A4EFC557}" type="slidenum">
              <a:rPr lang="sv-SE" smtClean="0"/>
              <a:pPr/>
              <a:t>‹#›</a:t>
            </a:fld>
            <a:endParaRPr lang="sv-SE" dirty="0"/>
          </a:p>
        </p:txBody>
      </p:sp>
    </p:spTree>
    <p:extLst>
      <p:ext uri="{BB962C8B-B14F-4D97-AF65-F5344CB8AC3E}">
        <p14:creationId xmlns:p14="http://schemas.microsoft.com/office/powerpoint/2010/main" val="37278956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8C6628-DB45-42E7-A81E-30290FE114C1}"/>
              </a:ext>
            </a:extLst>
          </p:cNvPr>
          <p:cNvSpPr>
            <a:spLocks noGrp="1"/>
          </p:cNvSpPr>
          <p:nvPr>
            <p:ph type="title" hasCustomPrompt="1"/>
          </p:nvPr>
        </p:nvSpPr>
        <p:spPr/>
        <p:txBody>
          <a:bodyPr/>
          <a:lstStyle>
            <a:lvl1pPr>
              <a:defRPr/>
            </a:lvl1pPr>
          </a:lstStyle>
          <a:p>
            <a:r>
              <a:rPr lang="sv-SE" dirty="0"/>
              <a:t>Lägg till rubrik</a:t>
            </a:r>
          </a:p>
        </p:txBody>
      </p:sp>
      <p:sp>
        <p:nvSpPr>
          <p:cNvPr id="3" name="Platshållare för datum 2">
            <a:extLst>
              <a:ext uri="{FF2B5EF4-FFF2-40B4-BE49-F238E27FC236}">
                <a16:creationId xmlns:a16="http://schemas.microsoft.com/office/drawing/2014/main" id="{0E4E7DDD-A34D-4542-AC1B-E551D89B6B64}"/>
              </a:ext>
            </a:extLst>
          </p:cNvPr>
          <p:cNvSpPr>
            <a:spLocks noGrp="1"/>
          </p:cNvSpPr>
          <p:nvPr>
            <p:ph type="dt" sz="half" idx="10"/>
          </p:nvPr>
        </p:nvSpPr>
        <p:spPr/>
        <p:txBody>
          <a:bodyPr/>
          <a:lstStyle/>
          <a:p>
            <a:fld id="{A61E3574-E8A4-4CB0-AAED-C1C054B3D91E}" type="datetime1">
              <a:rPr lang="sv-SE" smtClean="0"/>
              <a:t>2024-04-10</a:t>
            </a:fld>
            <a:endParaRPr lang="sv-SE" dirty="0"/>
          </a:p>
        </p:txBody>
      </p:sp>
      <p:sp>
        <p:nvSpPr>
          <p:cNvPr id="4" name="Platshållare för sidfot 3">
            <a:extLst>
              <a:ext uri="{FF2B5EF4-FFF2-40B4-BE49-F238E27FC236}">
                <a16:creationId xmlns:a16="http://schemas.microsoft.com/office/drawing/2014/main" id="{8187DA18-3640-4ECA-AF96-5C0B1711C493}"/>
              </a:ext>
            </a:extLst>
          </p:cNvPr>
          <p:cNvSpPr>
            <a:spLocks noGrp="1"/>
          </p:cNvSpPr>
          <p:nvPr>
            <p:ph type="ftr" sz="quarter" idx="11"/>
          </p:nvPr>
        </p:nvSpPr>
        <p:spPr/>
        <p:txBody>
          <a:bodyPr/>
          <a:lstStyle/>
          <a:p>
            <a:r>
              <a:rPr lang="sv-SE" dirty="0"/>
              <a:t>Sidfotstext (ändras under Meny Infoga och knappen Sidhuvud/Sidfot)</a:t>
            </a:r>
          </a:p>
        </p:txBody>
      </p:sp>
      <p:sp>
        <p:nvSpPr>
          <p:cNvPr id="5" name="Platshållare för bildnummer 4">
            <a:extLst>
              <a:ext uri="{FF2B5EF4-FFF2-40B4-BE49-F238E27FC236}">
                <a16:creationId xmlns:a16="http://schemas.microsoft.com/office/drawing/2014/main" id="{C6AC03A7-6564-4B9C-944F-07AE414981BF}"/>
              </a:ext>
            </a:extLst>
          </p:cNvPr>
          <p:cNvSpPr>
            <a:spLocks noGrp="1"/>
          </p:cNvSpPr>
          <p:nvPr>
            <p:ph type="sldNum" sz="quarter" idx="12"/>
          </p:nvPr>
        </p:nvSpPr>
        <p:spPr/>
        <p:txBody>
          <a:bodyPr/>
          <a:lstStyle/>
          <a:p>
            <a:fld id="{E9DBCB7B-D4FD-EE41-85F0-B6F7A4EFC557}" type="slidenum">
              <a:rPr lang="sv-SE" smtClean="0"/>
              <a:pPr/>
              <a:t>‹#›</a:t>
            </a:fld>
            <a:endParaRPr lang="sv-SE" dirty="0"/>
          </a:p>
        </p:txBody>
      </p:sp>
    </p:spTree>
    <p:extLst>
      <p:ext uri="{BB962C8B-B14F-4D97-AF65-F5344CB8AC3E}">
        <p14:creationId xmlns:p14="http://schemas.microsoft.com/office/powerpoint/2010/main" val="20888818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ubrik,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4304A9-AB1F-4FC0-A308-05A2ABAE6F49}"/>
              </a:ext>
            </a:extLst>
          </p:cNvPr>
          <p:cNvSpPr>
            <a:spLocks noGrp="1"/>
          </p:cNvSpPr>
          <p:nvPr>
            <p:ph type="title" hasCustomPrompt="1"/>
          </p:nvPr>
        </p:nvSpPr>
        <p:spPr/>
        <p:txBody>
          <a:bodyPr/>
          <a:lstStyle/>
          <a:p>
            <a:r>
              <a:rPr lang="sv-SE" dirty="0"/>
              <a:t>Lägg till rubrik</a:t>
            </a:r>
          </a:p>
        </p:txBody>
      </p:sp>
      <p:sp>
        <p:nvSpPr>
          <p:cNvPr id="3" name="Platshållare för datum 2">
            <a:extLst>
              <a:ext uri="{FF2B5EF4-FFF2-40B4-BE49-F238E27FC236}">
                <a16:creationId xmlns:a16="http://schemas.microsoft.com/office/drawing/2014/main" id="{20748732-0971-4FEA-ABD1-69385C3B0004}"/>
              </a:ext>
            </a:extLst>
          </p:cNvPr>
          <p:cNvSpPr>
            <a:spLocks noGrp="1"/>
          </p:cNvSpPr>
          <p:nvPr>
            <p:ph type="dt" sz="half" idx="10"/>
          </p:nvPr>
        </p:nvSpPr>
        <p:spPr/>
        <p:txBody>
          <a:bodyPr/>
          <a:lstStyle/>
          <a:p>
            <a:fld id="{AADE401B-79DB-4C64-86A3-85EDDE9B6F2E}" type="datetime1">
              <a:rPr lang="sv-SE" smtClean="0"/>
              <a:t>2024-04-10</a:t>
            </a:fld>
            <a:endParaRPr lang="sv-SE" dirty="0"/>
          </a:p>
        </p:txBody>
      </p:sp>
      <p:sp>
        <p:nvSpPr>
          <p:cNvPr id="4" name="Platshållare för sidfot 3">
            <a:extLst>
              <a:ext uri="{FF2B5EF4-FFF2-40B4-BE49-F238E27FC236}">
                <a16:creationId xmlns:a16="http://schemas.microsoft.com/office/drawing/2014/main" id="{38734AEE-519F-42A1-986C-102148BDA6D3}"/>
              </a:ext>
            </a:extLst>
          </p:cNvPr>
          <p:cNvSpPr>
            <a:spLocks noGrp="1"/>
          </p:cNvSpPr>
          <p:nvPr>
            <p:ph type="ftr" sz="quarter" idx="11"/>
          </p:nvPr>
        </p:nvSpPr>
        <p:spPr/>
        <p:txBody>
          <a:bodyPr/>
          <a:lstStyle/>
          <a:p>
            <a:r>
              <a:rPr lang="sv-SE" dirty="0"/>
              <a:t>Sidfotstext (ändras under Meny Infoga och knappen Sidhuvud/Sidfot)</a:t>
            </a:r>
          </a:p>
        </p:txBody>
      </p:sp>
      <p:sp>
        <p:nvSpPr>
          <p:cNvPr id="5" name="Platshållare för bildnummer 4">
            <a:extLst>
              <a:ext uri="{FF2B5EF4-FFF2-40B4-BE49-F238E27FC236}">
                <a16:creationId xmlns:a16="http://schemas.microsoft.com/office/drawing/2014/main" id="{15E0B101-04F6-4AB3-AEBE-3B170B8AD499}"/>
              </a:ext>
            </a:extLst>
          </p:cNvPr>
          <p:cNvSpPr>
            <a:spLocks noGrp="1"/>
          </p:cNvSpPr>
          <p:nvPr>
            <p:ph type="sldNum" sz="quarter" idx="12"/>
          </p:nvPr>
        </p:nvSpPr>
        <p:spPr/>
        <p:txBody>
          <a:bodyPr/>
          <a:lstStyle/>
          <a:p>
            <a:fld id="{E9DBCB7B-D4FD-EE41-85F0-B6F7A4EFC557}" type="slidenum">
              <a:rPr lang="sv-SE" smtClean="0"/>
              <a:pPr/>
              <a:t>‹#›</a:t>
            </a:fld>
            <a:endParaRPr lang="sv-SE" dirty="0"/>
          </a:p>
        </p:txBody>
      </p:sp>
      <p:sp>
        <p:nvSpPr>
          <p:cNvPr id="7" name="Platshållare för innehåll 6">
            <a:extLst>
              <a:ext uri="{FF2B5EF4-FFF2-40B4-BE49-F238E27FC236}">
                <a16:creationId xmlns:a16="http://schemas.microsoft.com/office/drawing/2014/main" id="{394EB835-DD35-405B-932E-86D3D8869618}"/>
              </a:ext>
            </a:extLst>
          </p:cNvPr>
          <p:cNvSpPr>
            <a:spLocks noGrp="1"/>
          </p:cNvSpPr>
          <p:nvPr>
            <p:ph sz="quarter" idx="13"/>
          </p:nvPr>
        </p:nvSpPr>
        <p:spPr>
          <a:xfrm>
            <a:off x="478368" y="1350434"/>
            <a:ext cx="11235267" cy="46101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6332548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ubrik, objekt med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78367" y="478366"/>
            <a:ext cx="11235267" cy="753535"/>
          </a:xfrm>
        </p:spPr>
        <p:txBody>
          <a:bodyPr/>
          <a:lstStyle/>
          <a:p>
            <a:r>
              <a:rPr lang="sv-SE" dirty="0"/>
              <a:t>Lägg till rubrik</a:t>
            </a:r>
          </a:p>
        </p:txBody>
      </p:sp>
      <p:sp>
        <p:nvSpPr>
          <p:cNvPr id="7" name="Platshållare för text 6"/>
          <p:cNvSpPr>
            <a:spLocks noGrp="1"/>
          </p:cNvSpPr>
          <p:nvPr>
            <p:ph type="body" sz="quarter" idx="18" hasCustomPrompt="1"/>
          </p:nvPr>
        </p:nvSpPr>
        <p:spPr>
          <a:xfrm>
            <a:off x="478367" y="1348800"/>
            <a:ext cx="11235267" cy="384000"/>
          </a:xfrm>
        </p:spPr>
        <p:txBody>
          <a:bodyPr>
            <a:normAutofit/>
          </a:bodyPr>
          <a:lstStyle>
            <a:lvl1pPr>
              <a:defRPr sz="2000" b="1" spc="0" baseline="0">
                <a:latin typeface="+mn-lt"/>
                <a:cs typeface="FrankRuehl" panose="020B0604020202020204" pitchFamily="34" charset="-79"/>
              </a:defRPr>
            </a:lvl1pPr>
          </a:lstStyle>
          <a:p>
            <a:pPr lvl="0"/>
            <a:r>
              <a:rPr lang="sv-SE" dirty="0"/>
              <a:t>Lägg till rubrik</a:t>
            </a:r>
          </a:p>
        </p:txBody>
      </p:sp>
      <p:sp>
        <p:nvSpPr>
          <p:cNvPr id="8" name="Platshållare för innehåll 7"/>
          <p:cNvSpPr>
            <a:spLocks noGrp="1"/>
          </p:cNvSpPr>
          <p:nvPr>
            <p:ph sz="quarter" idx="13"/>
          </p:nvPr>
        </p:nvSpPr>
        <p:spPr>
          <a:xfrm>
            <a:off x="478367" y="1732800"/>
            <a:ext cx="11235267" cy="422773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datum 5"/>
          <p:cNvSpPr>
            <a:spLocks noGrp="1"/>
          </p:cNvSpPr>
          <p:nvPr>
            <p:ph type="dt" sz="half" idx="20"/>
          </p:nvPr>
        </p:nvSpPr>
        <p:spPr/>
        <p:txBody>
          <a:bodyPr/>
          <a:lstStyle/>
          <a:p>
            <a:fld id="{081C61DF-044C-4787-BDCC-15E56F6EFA50}" type="datetime1">
              <a:rPr lang="sv-SE" smtClean="0"/>
              <a:t>2024-04-10</a:t>
            </a:fld>
            <a:endParaRPr lang="sv-SE" dirty="0"/>
          </a:p>
        </p:txBody>
      </p:sp>
      <p:sp>
        <p:nvSpPr>
          <p:cNvPr id="9" name="Platshållare för sidfot 8"/>
          <p:cNvSpPr>
            <a:spLocks noGrp="1"/>
          </p:cNvSpPr>
          <p:nvPr>
            <p:ph type="ftr" sz="quarter" idx="21"/>
          </p:nvPr>
        </p:nvSpPr>
        <p:spPr/>
        <p:txBody>
          <a:bodyPr/>
          <a:lstStyle/>
          <a:p>
            <a:r>
              <a:rPr lang="sv-SE" dirty="0"/>
              <a:t>Sidfotstext (ändras under Meny Infoga och knappen Sidhuvud/Sidfot)</a:t>
            </a:r>
          </a:p>
        </p:txBody>
      </p:sp>
      <p:sp>
        <p:nvSpPr>
          <p:cNvPr id="11" name="Platshållare för bildnummer 10"/>
          <p:cNvSpPr>
            <a:spLocks noGrp="1"/>
          </p:cNvSpPr>
          <p:nvPr>
            <p:ph type="sldNum" sz="quarter" idx="22"/>
          </p:nvPr>
        </p:nvSpPr>
        <p:spPr/>
        <p:txBody>
          <a:bodyPr/>
          <a:lstStyle/>
          <a:p>
            <a:fld id="{E9DBCB7B-D4FD-EE41-85F0-B6F7A4EFC557}" type="slidenum">
              <a:rPr lang="sv-SE" smtClean="0"/>
              <a:pPr/>
              <a:t>‹#›</a:t>
            </a:fld>
            <a:endParaRPr lang="sv-SE" dirty="0"/>
          </a:p>
        </p:txBody>
      </p:sp>
    </p:spTree>
    <p:extLst>
      <p:ext uri="{BB962C8B-B14F-4D97-AF65-F5344CB8AC3E}">
        <p14:creationId xmlns:p14="http://schemas.microsoft.com/office/powerpoint/2010/main" val="27285823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ubrik, 2 objekt med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78367" y="478366"/>
            <a:ext cx="11235267" cy="753535"/>
          </a:xfrm>
        </p:spPr>
        <p:txBody>
          <a:bodyPr/>
          <a:lstStyle/>
          <a:p>
            <a:r>
              <a:rPr lang="sv-SE" dirty="0"/>
              <a:t>Lägg till rubrik</a:t>
            </a:r>
          </a:p>
        </p:txBody>
      </p:sp>
      <p:sp>
        <p:nvSpPr>
          <p:cNvPr id="7" name="Platshållare för text 6"/>
          <p:cNvSpPr>
            <a:spLocks noGrp="1"/>
          </p:cNvSpPr>
          <p:nvPr>
            <p:ph type="body" sz="quarter" idx="18" hasCustomPrompt="1"/>
          </p:nvPr>
        </p:nvSpPr>
        <p:spPr>
          <a:xfrm>
            <a:off x="478367" y="1348800"/>
            <a:ext cx="5520267" cy="384000"/>
          </a:xfrm>
        </p:spPr>
        <p:txBody>
          <a:bodyPr>
            <a:normAutofit/>
          </a:bodyPr>
          <a:lstStyle>
            <a:lvl1pPr>
              <a:defRPr sz="2000" b="1" spc="0" baseline="0">
                <a:latin typeface="+mn-lt"/>
                <a:cs typeface="FrankRuehl" panose="020B0604020202020204" pitchFamily="34" charset="-79"/>
              </a:defRPr>
            </a:lvl1pPr>
          </a:lstStyle>
          <a:p>
            <a:pPr lvl="0"/>
            <a:r>
              <a:rPr lang="sv-SE" dirty="0"/>
              <a:t>Lägg till rubrik</a:t>
            </a:r>
          </a:p>
        </p:txBody>
      </p:sp>
      <p:sp>
        <p:nvSpPr>
          <p:cNvPr id="8" name="Platshållare för innehåll 7"/>
          <p:cNvSpPr>
            <a:spLocks noGrp="1"/>
          </p:cNvSpPr>
          <p:nvPr>
            <p:ph sz="quarter" idx="13"/>
          </p:nvPr>
        </p:nvSpPr>
        <p:spPr>
          <a:xfrm>
            <a:off x="478367" y="1732800"/>
            <a:ext cx="5520267" cy="4228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3" name="Platshållare för text 12"/>
          <p:cNvSpPr>
            <a:spLocks noGrp="1"/>
          </p:cNvSpPr>
          <p:nvPr>
            <p:ph type="body" sz="quarter" idx="19" hasCustomPrompt="1"/>
          </p:nvPr>
        </p:nvSpPr>
        <p:spPr>
          <a:xfrm>
            <a:off x="6193367" y="1348800"/>
            <a:ext cx="5520267" cy="384000"/>
          </a:xfrm>
        </p:spPr>
        <p:txBody>
          <a:bodyPr>
            <a:normAutofit/>
          </a:bodyPr>
          <a:lstStyle>
            <a:lvl1pPr>
              <a:defRPr sz="2000" b="1" spc="0" baseline="0">
                <a:latin typeface="+mn-lt"/>
              </a:defRPr>
            </a:lvl1pPr>
          </a:lstStyle>
          <a:p>
            <a:pPr lvl="0"/>
            <a:r>
              <a:rPr lang="sv-SE" dirty="0"/>
              <a:t>Lägg till rubrik</a:t>
            </a:r>
          </a:p>
        </p:txBody>
      </p:sp>
      <p:sp>
        <p:nvSpPr>
          <p:cNvPr id="10" name="Platshållare för innehåll 7"/>
          <p:cNvSpPr>
            <a:spLocks noGrp="1"/>
          </p:cNvSpPr>
          <p:nvPr>
            <p:ph sz="quarter" idx="15"/>
          </p:nvPr>
        </p:nvSpPr>
        <p:spPr>
          <a:xfrm>
            <a:off x="6193367" y="1732800"/>
            <a:ext cx="5520267" cy="4228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datum 5"/>
          <p:cNvSpPr>
            <a:spLocks noGrp="1"/>
          </p:cNvSpPr>
          <p:nvPr>
            <p:ph type="dt" sz="half" idx="20"/>
          </p:nvPr>
        </p:nvSpPr>
        <p:spPr/>
        <p:txBody>
          <a:bodyPr/>
          <a:lstStyle/>
          <a:p>
            <a:fld id="{3266ADCB-94AC-403A-8336-AF182BD94B2E}" type="datetime1">
              <a:rPr lang="sv-SE" smtClean="0"/>
              <a:t>2024-04-10</a:t>
            </a:fld>
            <a:endParaRPr lang="sv-SE" dirty="0"/>
          </a:p>
        </p:txBody>
      </p:sp>
      <p:sp>
        <p:nvSpPr>
          <p:cNvPr id="9" name="Platshållare för sidfot 8"/>
          <p:cNvSpPr>
            <a:spLocks noGrp="1"/>
          </p:cNvSpPr>
          <p:nvPr>
            <p:ph type="ftr" sz="quarter" idx="21"/>
          </p:nvPr>
        </p:nvSpPr>
        <p:spPr/>
        <p:txBody>
          <a:bodyPr/>
          <a:lstStyle/>
          <a:p>
            <a:r>
              <a:rPr lang="sv-SE" dirty="0"/>
              <a:t>Sidfotstext (ändras under Meny Infoga och knappen Sidhuvud/Sidfot)</a:t>
            </a:r>
          </a:p>
        </p:txBody>
      </p:sp>
      <p:sp>
        <p:nvSpPr>
          <p:cNvPr id="11" name="Platshållare för bildnummer 10"/>
          <p:cNvSpPr>
            <a:spLocks noGrp="1"/>
          </p:cNvSpPr>
          <p:nvPr>
            <p:ph type="sldNum" sz="quarter" idx="22"/>
          </p:nvPr>
        </p:nvSpPr>
        <p:spPr/>
        <p:txBody>
          <a:bodyPr/>
          <a:lstStyle/>
          <a:p>
            <a:fld id="{E9DBCB7B-D4FD-EE41-85F0-B6F7A4EFC557}" type="slidenum">
              <a:rPr lang="sv-SE" smtClean="0"/>
              <a:pPr/>
              <a:t>‹#›</a:t>
            </a:fld>
            <a:endParaRPr lang="sv-SE" dirty="0"/>
          </a:p>
        </p:txBody>
      </p:sp>
    </p:spTree>
    <p:extLst>
      <p:ext uri="{BB962C8B-B14F-4D97-AF65-F5344CB8AC3E}">
        <p14:creationId xmlns:p14="http://schemas.microsoft.com/office/powerpoint/2010/main" val="38308091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ubrik, under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78367" y="480000"/>
            <a:ext cx="11235267" cy="585600"/>
          </a:xfrm>
        </p:spPr>
        <p:txBody>
          <a:bodyPr/>
          <a:lstStyle/>
          <a:p>
            <a:r>
              <a:rPr lang="sv-SE" dirty="0"/>
              <a:t>Lägg till rubrik</a:t>
            </a:r>
          </a:p>
        </p:txBody>
      </p:sp>
      <p:sp>
        <p:nvSpPr>
          <p:cNvPr id="8" name="Platshållare för text 7"/>
          <p:cNvSpPr>
            <a:spLocks noGrp="1"/>
          </p:cNvSpPr>
          <p:nvPr>
            <p:ph type="body" sz="quarter" idx="13" hasCustomPrompt="1"/>
          </p:nvPr>
        </p:nvSpPr>
        <p:spPr>
          <a:xfrm>
            <a:off x="478367" y="1065600"/>
            <a:ext cx="11235267" cy="433352"/>
          </a:xfrm>
        </p:spPr>
        <p:txBody>
          <a:bodyPr>
            <a:noAutofit/>
          </a:bodyPr>
          <a:lstStyle>
            <a:lvl1pPr>
              <a:defRPr sz="2400" i="1" baseline="0"/>
            </a:lvl1pPr>
          </a:lstStyle>
          <a:p>
            <a:pPr lvl="0"/>
            <a:r>
              <a:rPr lang="sv-SE" dirty="0"/>
              <a:t>Lägg till underrubrik</a:t>
            </a:r>
          </a:p>
        </p:txBody>
      </p:sp>
      <p:sp>
        <p:nvSpPr>
          <p:cNvPr id="6" name="Platshållare för datum 5"/>
          <p:cNvSpPr>
            <a:spLocks noGrp="1"/>
          </p:cNvSpPr>
          <p:nvPr>
            <p:ph type="dt" sz="half" idx="14"/>
          </p:nvPr>
        </p:nvSpPr>
        <p:spPr/>
        <p:txBody>
          <a:bodyPr/>
          <a:lstStyle/>
          <a:p>
            <a:fld id="{6E0F49C7-D728-429F-B020-FF8D522EBD84}" type="datetime1">
              <a:rPr lang="sv-SE" smtClean="0"/>
              <a:t>2024-04-10</a:t>
            </a:fld>
            <a:endParaRPr lang="sv-SE" dirty="0"/>
          </a:p>
        </p:txBody>
      </p:sp>
      <p:sp>
        <p:nvSpPr>
          <p:cNvPr id="7" name="Platshållare för sidfot 6"/>
          <p:cNvSpPr>
            <a:spLocks noGrp="1"/>
          </p:cNvSpPr>
          <p:nvPr>
            <p:ph type="ftr" sz="quarter" idx="15"/>
          </p:nvPr>
        </p:nvSpPr>
        <p:spPr/>
        <p:txBody>
          <a:bodyPr/>
          <a:lstStyle/>
          <a:p>
            <a:r>
              <a:rPr lang="sv-SE" dirty="0"/>
              <a:t>Sidfotstext (ändras under Meny Infoga och knappen Sidhuvud/Sidfot)</a:t>
            </a:r>
          </a:p>
        </p:txBody>
      </p:sp>
      <p:sp>
        <p:nvSpPr>
          <p:cNvPr id="9" name="Platshållare för bildnummer 8"/>
          <p:cNvSpPr>
            <a:spLocks noGrp="1"/>
          </p:cNvSpPr>
          <p:nvPr>
            <p:ph type="sldNum" sz="quarter" idx="16"/>
          </p:nvPr>
        </p:nvSpPr>
        <p:spPr/>
        <p:txBody>
          <a:bodyPr/>
          <a:lstStyle/>
          <a:p>
            <a:fld id="{E9DBCB7B-D4FD-EE41-85F0-B6F7A4EFC557}" type="slidenum">
              <a:rPr lang="sv-SE" smtClean="0"/>
              <a:pPr/>
              <a:t>‹#›</a:t>
            </a:fld>
            <a:endParaRPr lang="sv-SE" dirty="0"/>
          </a:p>
        </p:txBody>
      </p:sp>
    </p:spTree>
    <p:extLst>
      <p:ext uri="{BB962C8B-B14F-4D97-AF65-F5344CB8AC3E}">
        <p14:creationId xmlns:p14="http://schemas.microsoft.com/office/powerpoint/2010/main" val="36568780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ubrik, underrubrik,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78367" y="478365"/>
            <a:ext cx="11235267" cy="587235"/>
          </a:xfrm>
        </p:spPr>
        <p:txBody>
          <a:bodyPr/>
          <a:lstStyle/>
          <a:p>
            <a:r>
              <a:rPr lang="sv-SE" dirty="0"/>
              <a:t>Lägg till rubrik</a:t>
            </a:r>
          </a:p>
        </p:txBody>
      </p:sp>
      <p:sp>
        <p:nvSpPr>
          <p:cNvPr id="8" name="Platshållare för text 7"/>
          <p:cNvSpPr>
            <a:spLocks noGrp="1"/>
          </p:cNvSpPr>
          <p:nvPr>
            <p:ph type="body" sz="quarter" idx="13" hasCustomPrompt="1"/>
          </p:nvPr>
        </p:nvSpPr>
        <p:spPr>
          <a:xfrm>
            <a:off x="478367" y="1065600"/>
            <a:ext cx="11235267" cy="433352"/>
          </a:xfrm>
        </p:spPr>
        <p:txBody>
          <a:bodyPr>
            <a:noAutofit/>
          </a:bodyPr>
          <a:lstStyle>
            <a:lvl1pPr>
              <a:defRPr sz="2400" i="1"/>
            </a:lvl1pPr>
          </a:lstStyle>
          <a:p>
            <a:pPr lvl="0"/>
            <a:r>
              <a:rPr lang="sv-SE" dirty="0"/>
              <a:t>Lägg till underrubrik</a:t>
            </a:r>
          </a:p>
        </p:txBody>
      </p:sp>
      <p:sp>
        <p:nvSpPr>
          <p:cNvPr id="9" name="Platshållare för innehåll 8"/>
          <p:cNvSpPr>
            <a:spLocks noGrp="1"/>
          </p:cNvSpPr>
          <p:nvPr>
            <p:ph sz="quarter" idx="14"/>
          </p:nvPr>
        </p:nvSpPr>
        <p:spPr>
          <a:xfrm>
            <a:off x="478367" y="1776000"/>
            <a:ext cx="11235267" cy="418453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datum 5"/>
          <p:cNvSpPr>
            <a:spLocks noGrp="1"/>
          </p:cNvSpPr>
          <p:nvPr>
            <p:ph type="dt" sz="half" idx="15"/>
          </p:nvPr>
        </p:nvSpPr>
        <p:spPr/>
        <p:txBody>
          <a:bodyPr/>
          <a:lstStyle/>
          <a:p>
            <a:fld id="{CA7818AF-202C-468F-A0D6-7358FECEB54F}" type="datetime1">
              <a:rPr lang="sv-SE" smtClean="0"/>
              <a:t>2024-04-10</a:t>
            </a:fld>
            <a:endParaRPr lang="sv-SE" dirty="0"/>
          </a:p>
        </p:txBody>
      </p:sp>
      <p:sp>
        <p:nvSpPr>
          <p:cNvPr id="7" name="Platshållare för sidfot 6"/>
          <p:cNvSpPr>
            <a:spLocks noGrp="1"/>
          </p:cNvSpPr>
          <p:nvPr>
            <p:ph type="ftr" sz="quarter" idx="16"/>
          </p:nvPr>
        </p:nvSpPr>
        <p:spPr/>
        <p:txBody>
          <a:bodyPr/>
          <a:lstStyle/>
          <a:p>
            <a:r>
              <a:rPr lang="sv-SE" dirty="0"/>
              <a:t>Sidfotstext (ändras under Meny Infoga och knappen Sidhuvud/Sidfot)</a:t>
            </a:r>
          </a:p>
        </p:txBody>
      </p:sp>
      <p:sp>
        <p:nvSpPr>
          <p:cNvPr id="10" name="Platshållare för bildnummer 9"/>
          <p:cNvSpPr>
            <a:spLocks noGrp="1"/>
          </p:cNvSpPr>
          <p:nvPr>
            <p:ph type="sldNum" sz="quarter" idx="17"/>
          </p:nvPr>
        </p:nvSpPr>
        <p:spPr/>
        <p:txBody>
          <a:bodyPr/>
          <a:lstStyle/>
          <a:p>
            <a:fld id="{E9DBCB7B-D4FD-EE41-85F0-B6F7A4EFC557}" type="slidenum">
              <a:rPr lang="sv-SE" smtClean="0"/>
              <a:pPr/>
              <a:t>‹#›</a:t>
            </a:fld>
            <a:endParaRPr lang="sv-SE" dirty="0"/>
          </a:p>
        </p:txBody>
      </p:sp>
    </p:spTree>
    <p:extLst>
      <p:ext uri="{BB962C8B-B14F-4D97-AF65-F5344CB8AC3E}">
        <p14:creationId xmlns:p14="http://schemas.microsoft.com/office/powerpoint/2010/main" val="18526524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ubrik,över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78367" y="960000"/>
            <a:ext cx="11235267" cy="480000"/>
          </a:xfrm>
        </p:spPr>
        <p:txBody>
          <a:bodyPr/>
          <a:lstStyle/>
          <a:p>
            <a:r>
              <a:rPr lang="sv-SE" dirty="0"/>
              <a:t>Lägg till rubrik</a:t>
            </a:r>
          </a:p>
        </p:txBody>
      </p:sp>
      <p:sp>
        <p:nvSpPr>
          <p:cNvPr id="8" name="Platshållare för text 7"/>
          <p:cNvSpPr>
            <a:spLocks noGrp="1"/>
          </p:cNvSpPr>
          <p:nvPr>
            <p:ph type="body" sz="quarter" idx="13" hasCustomPrompt="1"/>
          </p:nvPr>
        </p:nvSpPr>
        <p:spPr>
          <a:xfrm>
            <a:off x="478367" y="480483"/>
            <a:ext cx="11235267" cy="432868"/>
          </a:xfrm>
        </p:spPr>
        <p:txBody>
          <a:bodyPr>
            <a:noAutofit/>
          </a:bodyPr>
          <a:lstStyle>
            <a:lvl1pPr>
              <a:defRPr sz="2400" i="1" baseline="0"/>
            </a:lvl1pPr>
          </a:lstStyle>
          <a:p>
            <a:pPr lvl="0"/>
            <a:r>
              <a:rPr lang="sv-SE" dirty="0"/>
              <a:t>Lägg till underrubrik</a:t>
            </a:r>
          </a:p>
        </p:txBody>
      </p:sp>
      <p:sp>
        <p:nvSpPr>
          <p:cNvPr id="6" name="Platshållare för datum 5"/>
          <p:cNvSpPr>
            <a:spLocks noGrp="1"/>
          </p:cNvSpPr>
          <p:nvPr>
            <p:ph type="dt" sz="half" idx="14"/>
          </p:nvPr>
        </p:nvSpPr>
        <p:spPr/>
        <p:txBody>
          <a:bodyPr/>
          <a:lstStyle/>
          <a:p>
            <a:fld id="{08EC3A9A-11D3-4637-9820-B9FF33F0CB56}" type="datetime1">
              <a:rPr lang="sv-SE" smtClean="0"/>
              <a:t>2024-04-10</a:t>
            </a:fld>
            <a:endParaRPr lang="sv-SE" dirty="0"/>
          </a:p>
        </p:txBody>
      </p:sp>
      <p:sp>
        <p:nvSpPr>
          <p:cNvPr id="7" name="Platshållare för sidfot 6"/>
          <p:cNvSpPr>
            <a:spLocks noGrp="1"/>
          </p:cNvSpPr>
          <p:nvPr>
            <p:ph type="ftr" sz="quarter" idx="15"/>
          </p:nvPr>
        </p:nvSpPr>
        <p:spPr/>
        <p:txBody>
          <a:bodyPr/>
          <a:lstStyle/>
          <a:p>
            <a:r>
              <a:rPr lang="sv-SE" dirty="0"/>
              <a:t>Sidfotstext (ändras under Meny Infoga och knappen Sidhuvud/Sidfot)</a:t>
            </a:r>
          </a:p>
        </p:txBody>
      </p:sp>
      <p:sp>
        <p:nvSpPr>
          <p:cNvPr id="9" name="Platshållare för bildnummer 8"/>
          <p:cNvSpPr>
            <a:spLocks noGrp="1"/>
          </p:cNvSpPr>
          <p:nvPr>
            <p:ph type="sldNum" sz="quarter" idx="16"/>
          </p:nvPr>
        </p:nvSpPr>
        <p:spPr/>
        <p:txBody>
          <a:bodyPr/>
          <a:lstStyle/>
          <a:p>
            <a:fld id="{E9DBCB7B-D4FD-EE41-85F0-B6F7A4EFC557}" type="slidenum">
              <a:rPr lang="sv-SE" smtClean="0"/>
              <a:pPr/>
              <a:t>‹#›</a:t>
            </a:fld>
            <a:endParaRPr lang="sv-SE" dirty="0"/>
          </a:p>
        </p:txBody>
      </p:sp>
    </p:spTree>
    <p:extLst>
      <p:ext uri="{BB962C8B-B14F-4D97-AF65-F5344CB8AC3E}">
        <p14:creationId xmlns:p14="http://schemas.microsoft.com/office/powerpoint/2010/main" val="868592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sv-SE"/>
              <a:t>Klicka här för att ändra mall för rubrikformat</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4/10/2024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ubrik,överrubrik,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78367" y="960000"/>
            <a:ext cx="11235267" cy="480000"/>
          </a:xfrm>
        </p:spPr>
        <p:txBody>
          <a:bodyPr/>
          <a:lstStyle/>
          <a:p>
            <a:r>
              <a:rPr lang="sv-SE" dirty="0"/>
              <a:t>Lägg till rubrik</a:t>
            </a:r>
          </a:p>
        </p:txBody>
      </p:sp>
      <p:sp>
        <p:nvSpPr>
          <p:cNvPr id="8" name="Platshållare för text 7"/>
          <p:cNvSpPr>
            <a:spLocks noGrp="1"/>
          </p:cNvSpPr>
          <p:nvPr>
            <p:ph type="body" sz="quarter" idx="13" hasCustomPrompt="1"/>
          </p:nvPr>
        </p:nvSpPr>
        <p:spPr>
          <a:xfrm>
            <a:off x="478367" y="480483"/>
            <a:ext cx="11235267" cy="432868"/>
          </a:xfrm>
        </p:spPr>
        <p:txBody>
          <a:bodyPr>
            <a:noAutofit/>
          </a:bodyPr>
          <a:lstStyle>
            <a:lvl1pPr>
              <a:defRPr sz="2400" i="1" baseline="0"/>
            </a:lvl1pPr>
          </a:lstStyle>
          <a:p>
            <a:pPr lvl="0"/>
            <a:r>
              <a:rPr lang="sv-SE" dirty="0"/>
              <a:t>Lägg till underrubrik</a:t>
            </a:r>
          </a:p>
        </p:txBody>
      </p:sp>
      <p:sp>
        <p:nvSpPr>
          <p:cNvPr id="6" name="Platshållare för datum 5"/>
          <p:cNvSpPr>
            <a:spLocks noGrp="1"/>
          </p:cNvSpPr>
          <p:nvPr>
            <p:ph type="dt" sz="half" idx="14"/>
          </p:nvPr>
        </p:nvSpPr>
        <p:spPr/>
        <p:txBody>
          <a:bodyPr/>
          <a:lstStyle/>
          <a:p>
            <a:fld id="{C41117CC-EAF5-4C6A-9D4F-BA334AFC7236}" type="datetime1">
              <a:rPr lang="sv-SE" smtClean="0"/>
              <a:t>2024-04-10</a:t>
            </a:fld>
            <a:endParaRPr lang="sv-SE" dirty="0"/>
          </a:p>
        </p:txBody>
      </p:sp>
      <p:sp>
        <p:nvSpPr>
          <p:cNvPr id="7" name="Platshållare för sidfot 6"/>
          <p:cNvSpPr>
            <a:spLocks noGrp="1"/>
          </p:cNvSpPr>
          <p:nvPr>
            <p:ph type="ftr" sz="quarter" idx="15"/>
          </p:nvPr>
        </p:nvSpPr>
        <p:spPr/>
        <p:txBody>
          <a:bodyPr/>
          <a:lstStyle/>
          <a:p>
            <a:r>
              <a:rPr lang="sv-SE" dirty="0"/>
              <a:t>Sidfotstext (ändras under Meny Infoga och knappen Sidhuvud/Sidfot)</a:t>
            </a:r>
          </a:p>
        </p:txBody>
      </p:sp>
      <p:sp>
        <p:nvSpPr>
          <p:cNvPr id="9" name="Platshållare för bildnummer 8"/>
          <p:cNvSpPr>
            <a:spLocks noGrp="1"/>
          </p:cNvSpPr>
          <p:nvPr>
            <p:ph type="sldNum" sz="quarter" idx="16"/>
          </p:nvPr>
        </p:nvSpPr>
        <p:spPr/>
        <p:txBody>
          <a:bodyPr/>
          <a:lstStyle/>
          <a:p>
            <a:fld id="{E9DBCB7B-D4FD-EE41-85F0-B6F7A4EFC557}" type="slidenum">
              <a:rPr lang="sv-SE" smtClean="0"/>
              <a:pPr/>
              <a:t>‹#›</a:t>
            </a:fld>
            <a:endParaRPr lang="sv-SE" dirty="0"/>
          </a:p>
        </p:txBody>
      </p:sp>
      <p:sp>
        <p:nvSpPr>
          <p:cNvPr id="10" name="Platshållare för innehåll 8">
            <a:extLst>
              <a:ext uri="{FF2B5EF4-FFF2-40B4-BE49-F238E27FC236}">
                <a16:creationId xmlns:a16="http://schemas.microsoft.com/office/drawing/2014/main" id="{73C66600-DFFE-4510-B0FB-111C5D903B49}"/>
              </a:ext>
            </a:extLst>
          </p:cNvPr>
          <p:cNvSpPr>
            <a:spLocks noGrp="1"/>
          </p:cNvSpPr>
          <p:nvPr>
            <p:ph sz="quarter" idx="17"/>
          </p:nvPr>
        </p:nvSpPr>
        <p:spPr>
          <a:xfrm>
            <a:off x="478367" y="1776000"/>
            <a:ext cx="11235267" cy="418453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41674466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ubrik, innehåll, faktaruta">
    <p:spTree>
      <p:nvGrpSpPr>
        <p:cNvPr id="1" name=""/>
        <p:cNvGrpSpPr/>
        <p:nvPr/>
      </p:nvGrpSpPr>
      <p:grpSpPr>
        <a:xfrm>
          <a:off x="0" y="0"/>
          <a:ext cx="0" cy="0"/>
          <a:chOff x="0" y="0"/>
          <a:chExt cx="0" cy="0"/>
        </a:xfrm>
      </p:grpSpPr>
      <p:sp>
        <p:nvSpPr>
          <p:cNvPr id="6" name="Platshållare för text 5"/>
          <p:cNvSpPr>
            <a:spLocks noGrp="1"/>
          </p:cNvSpPr>
          <p:nvPr>
            <p:ph type="body" sz="quarter" idx="37" hasCustomPrompt="1"/>
          </p:nvPr>
        </p:nvSpPr>
        <p:spPr>
          <a:xfrm>
            <a:off x="7924801" y="480001"/>
            <a:ext cx="3769443" cy="696081"/>
          </a:xfrm>
          <a:ln w="31750">
            <a:solidFill>
              <a:schemeClr val="accent1"/>
            </a:solidFill>
            <a:miter lim="800000"/>
          </a:ln>
        </p:spPr>
        <p:txBody>
          <a:bodyPr lIns="144000" tIns="36000" anchor="ctr">
            <a:normAutofit/>
          </a:bodyPr>
          <a:lstStyle>
            <a:lvl1pPr>
              <a:lnSpc>
                <a:spcPct val="90000"/>
              </a:lnSpc>
              <a:defRPr sz="2000" b="1" spc="0" baseline="0">
                <a:latin typeface="+mn-lt"/>
              </a:defRPr>
            </a:lvl1pPr>
          </a:lstStyle>
          <a:p>
            <a:pPr lvl="0"/>
            <a:r>
              <a:rPr lang="sv-SE" dirty="0"/>
              <a:t>Lägg till rubrik</a:t>
            </a:r>
          </a:p>
        </p:txBody>
      </p:sp>
      <p:sp>
        <p:nvSpPr>
          <p:cNvPr id="42" name="Platshållare för text 40"/>
          <p:cNvSpPr>
            <a:spLocks noGrp="1"/>
          </p:cNvSpPr>
          <p:nvPr>
            <p:ph type="body" sz="quarter" idx="36" hasCustomPrompt="1"/>
          </p:nvPr>
        </p:nvSpPr>
        <p:spPr>
          <a:xfrm>
            <a:off x="7924800" y="1176081"/>
            <a:ext cx="3768000" cy="4763285"/>
          </a:xfrm>
          <a:ln w="31750">
            <a:solidFill>
              <a:schemeClr val="accent1"/>
            </a:solidFill>
            <a:miter lim="800000"/>
          </a:ln>
        </p:spPr>
        <p:txBody>
          <a:bodyPr lIns="144000" tIns="108000" rIns="108000" anchor="t">
            <a:noAutofit/>
          </a:bodyPr>
          <a:lstStyle>
            <a:lvl1pPr marL="191995" marR="0" indent="-191995" algn="l" defTabSz="609585" rtl="0" eaLnBrk="1" fontAlgn="auto" latinLnBrk="0" hangingPunct="1">
              <a:lnSpc>
                <a:spcPct val="95000"/>
              </a:lnSpc>
              <a:spcBef>
                <a:spcPts val="533"/>
              </a:spcBef>
              <a:spcAft>
                <a:spcPts val="0"/>
              </a:spcAft>
              <a:buClrTx/>
              <a:buSzTx/>
              <a:buFont typeface="Wingdings" panose="05000000000000000000" pitchFamily="2" charset="2"/>
              <a:buChar char="§"/>
              <a:tabLst/>
              <a:defRPr sz="1867" b="0" baseline="0"/>
            </a:lvl1pPr>
          </a:lstStyle>
          <a:p>
            <a:pPr lvl="0"/>
            <a:r>
              <a:rPr lang="sv-SE" dirty="0"/>
              <a:t>Skriv in punktlista (om du istället vill ha löpande text kan du klicka bort listläget i menyn.</a:t>
            </a:r>
          </a:p>
        </p:txBody>
      </p:sp>
      <p:sp>
        <p:nvSpPr>
          <p:cNvPr id="2" name="Platshållare för datum 1"/>
          <p:cNvSpPr>
            <a:spLocks noGrp="1"/>
          </p:cNvSpPr>
          <p:nvPr>
            <p:ph type="dt" sz="half" idx="38"/>
          </p:nvPr>
        </p:nvSpPr>
        <p:spPr/>
        <p:txBody>
          <a:bodyPr/>
          <a:lstStyle/>
          <a:p>
            <a:fld id="{723FF1E5-098E-48E6-B1B2-F704F15E5838}" type="datetime1">
              <a:rPr lang="sv-SE" smtClean="0"/>
              <a:t>2024-04-10</a:t>
            </a:fld>
            <a:endParaRPr lang="sv-SE" dirty="0"/>
          </a:p>
        </p:txBody>
      </p:sp>
      <p:sp>
        <p:nvSpPr>
          <p:cNvPr id="8" name="Platshållare för sidfot 7"/>
          <p:cNvSpPr>
            <a:spLocks noGrp="1"/>
          </p:cNvSpPr>
          <p:nvPr>
            <p:ph type="ftr" sz="quarter" idx="39"/>
          </p:nvPr>
        </p:nvSpPr>
        <p:spPr/>
        <p:txBody>
          <a:bodyPr/>
          <a:lstStyle/>
          <a:p>
            <a:r>
              <a:rPr lang="sv-SE" dirty="0"/>
              <a:t>Sidfotstext (ändras under Meny Infoga och knappen Sidhuvud/Sidfot)</a:t>
            </a:r>
          </a:p>
        </p:txBody>
      </p:sp>
      <p:sp>
        <p:nvSpPr>
          <p:cNvPr id="9" name="Platshållare för bildnummer 8"/>
          <p:cNvSpPr>
            <a:spLocks noGrp="1"/>
          </p:cNvSpPr>
          <p:nvPr>
            <p:ph type="sldNum" sz="quarter" idx="40"/>
          </p:nvPr>
        </p:nvSpPr>
        <p:spPr/>
        <p:txBody>
          <a:bodyPr/>
          <a:lstStyle/>
          <a:p>
            <a:fld id="{E9DBCB7B-D4FD-EE41-85F0-B6F7A4EFC557}" type="slidenum">
              <a:rPr lang="sv-SE" smtClean="0"/>
              <a:pPr/>
              <a:t>‹#›</a:t>
            </a:fld>
            <a:endParaRPr lang="sv-SE" dirty="0"/>
          </a:p>
        </p:txBody>
      </p:sp>
      <p:sp>
        <p:nvSpPr>
          <p:cNvPr id="11" name="Rubrik 1">
            <a:extLst>
              <a:ext uri="{FF2B5EF4-FFF2-40B4-BE49-F238E27FC236}">
                <a16:creationId xmlns:a16="http://schemas.microsoft.com/office/drawing/2014/main" id="{D902A238-18A8-4BDF-979A-E951C0821ED0}"/>
              </a:ext>
            </a:extLst>
          </p:cNvPr>
          <p:cNvSpPr>
            <a:spLocks noGrp="1"/>
          </p:cNvSpPr>
          <p:nvPr>
            <p:ph type="title" hasCustomPrompt="1"/>
          </p:nvPr>
        </p:nvSpPr>
        <p:spPr>
          <a:xfrm>
            <a:off x="478367" y="478365"/>
            <a:ext cx="6945600" cy="768000"/>
          </a:xfrm>
        </p:spPr>
        <p:txBody>
          <a:bodyPr/>
          <a:lstStyle>
            <a:lvl1pPr>
              <a:defRPr/>
            </a:lvl1pPr>
          </a:lstStyle>
          <a:p>
            <a:r>
              <a:rPr lang="sv-SE" dirty="0"/>
              <a:t>Lägg till rubrik</a:t>
            </a:r>
          </a:p>
        </p:txBody>
      </p:sp>
      <p:sp>
        <p:nvSpPr>
          <p:cNvPr id="12" name="Platshållare för innehåll 11">
            <a:extLst>
              <a:ext uri="{FF2B5EF4-FFF2-40B4-BE49-F238E27FC236}">
                <a16:creationId xmlns:a16="http://schemas.microsoft.com/office/drawing/2014/main" id="{E66A6F27-B334-4257-9662-90B3EA9133BC}"/>
              </a:ext>
            </a:extLst>
          </p:cNvPr>
          <p:cNvSpPr>
            <a:spLocks noGrp="1"/>
          </p:cNvSpPr>
          <p:nvPr>
            <p:ph sz="quarter" idx="15" hasCustomPrompt="1"/>
          </p:nvPr>
        </p:nvSpPr>
        <p:spPr>
          <a:xfrm>
            <a:off x="478367" y="1350434"/>
            <a:ext cx="6945600" cy="4610100"/>
          </a:xfrm>
        </p:spPr>
        <p:txBody>
          <a:bodyPr/>
          <a:lstStyle>
            <a:lvl1pPr>
              <a:defRPr baseline="0"/>
            </a:lvl1pPr>
          </a:lstStyle>
          <a:p>
            <a:pPr lvl="0"/>
            <a:r>
              <a:rPr lang="sv-SE" dirty="0"/>
              <a:t>Klicka här för att ändra text.</a:t>
            </a:r>
          </a:p>
        </p:txBody>
      </p:sp>
    </p:spTree>
    <p:extLst>
      <p:ext uri="{BB962C8B-B14F-4D97-AF65-F5344CB8AC3E}">
        <p14:creationId xmlns:p14="http://schemas.microsoft.com/office/powerpoint/2010/main" val="7230975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Rubrik, innehåll, faktaruta blå">
    <p:spTree>
      <p:nvGrpSpPr>
        <p:cNvPr id="1" name=""/>
        <p:cNvGrpSpPr/>
        <p:nvPr/>
      </p:nvGrpSpPr>
      <p:grpSpPr>
        <a:xfrm>
          <a:off x="0" y="0"/>
          <a:ext cx="0" cy="0"/>
          <a:chOff x="0" y="0"/>
          <a:chExt cx="0" cy="0"/>
        </a:xfrm>
      </p:grpSpPr>
      <p:sp>
        <p:nvSpPr>
          <p:cNvPr id="42" name="Platshållare för text 40"/>
          <p:cNvSpPr>
            <a:spLocks noGrp="1"/>
          </p:cNvSpPr>
          <p:nvPr>
            <p:ph type="body" sz="quarter" idx="36" hasCustomPrompt="1"/>
          </p:nvPr>
        </p:nvSpPr>
        <p:spPr>
          <a:xfrm>
            <a:off x="7903633" y="1732800"/>
            <a:ext cx="3810001" cy="4227733"/>
          </a:xfrm>
          <a:solidFill>
            <a:schemeClr val="accent5">
              <a:alpha val="50000"/>
            </a:schemeClr>
          </a:solidFill>
          <a:ln w="31750">
            <a:noFill/>
            <a:miter lim="800000"/>
          </a:ln>
        </p:spPr>
        <p:txBody>
          <a:bodyPr lIns="144000" tIns="144000" rIns="108000" anchor="t">
            <a:noAutofit/>
          </a:bodyPr>
          <a:lstStyle>
            <a:lvl1pPr marL="191995" marR="0" indent="-191995" algn="l" defTabSz="609585" rtl="0" eaLnBrk="1" fontAlgn="auto" latinLnBrk="0" hangingPunct="1">
              <a:lnSpc>
                <a:spcPct val="95000"/>
              </a:lnSpc>
              <a:spcBef>
                <a:spcPts val="533"/>
              </a:spcBef>
              <a:spcAft>
                <a:spcPts val="0"/>
              </a:spcAft>
              <a:buClrTx/>
              <a:buSzTx/>
              <a:buFont typeface="Wingdings" panose="05000000000000000000" pitchFamily="2" charset="2"/>
              <a:buChar char="§"/>
              <a:tabLst/>
              <a:defRPr sz="1867" b="0" baseline="0"/>
            </a:lvl1pPr>
          </a:lstStyle>
          <a:p>
            <a:pPr lvl="0"/>
            <a:r>
              <a:rPr lang="sv-SE" dirty="0"/>
              <a:t>Skriv in punktlista (om du istället vill ha löpande text kan du klicka bort listläget i menyn.</a:t>
            </a:r>
          </a:p>
        </p:txBody>
      </p:sp>
      <p:sp>
        <p:nvSpPr>
          <p:cNvPr id="2" name="Platshållare för datum 1"/>
          <p:cNvSpPr>
            <a:spLocks noGrp="1"/>
          </p:cNvSpPr>
          <p:nvPr>
            <p:ph type="dt" sz="half" idx="38"/>
          </p:nvPr>
        </p:nvSpPr>
        <p:spPr/>
        <p:txBody>
          <a:bodyPr/>
          <a:lstStyle/>
          <a:p>
            <a:fld id="{FAC5B7D5-2B5A-40E6-9C89-C88719F95F2F}" type="datetime1">
              <a:rPr lang="sv-SE" smtClean="0"/>
              <a:t>2024-04-10</a:t>
            </a:fld>
            <a:endParaRPr lang="sv-SE" dirty="0"/>
          </a:p>
        </p:txBody>
      </p:sp>
      <p:sp>
        <p:nvSpPr>
          <p:cNvPr id="8" name="Platshållare för sidfot 7"/>
          <p:cNvSpPr>
            <a:spLocks noGrp="1"/>
          </p:cNvSpPr>
          <p:nvPr>
            <p:ph type="ftr" sz="quarter" idx="39"/>
          </p:nvPr>
        </p:nvSpPr>
        <p:spPr/>
        <p:txBody>
          <a:bodyPr/>
          <a:lstStyle/>
          <a:p>
            <a:r>
              <a:rPr lang="sv-SE" dirty="0"/>
              <a:t>Sidfotstext (ändras under Meny Infoga och knappen Sidhuvud/Sidfot)</a:t>
            </a:r>
          </a:p>
        </p:txBody>
      </p:sp>
      <p:sp>
        <p:nvSpPr>
          <p:cNvPr id="9" name="Platshållare för bildnummer 8"/>
          <p:cNvSpPr>
            <a:spLocks noGrp="1"/>
          </p:cNvSpPr>
          <p:nvPr>
            <p:ph type="sldNum" sz="quarter" idx="40"/>
          </p:nvPr>
        </p:nvSpPr>
        <p:spPr/>
        <p:txBody>
          <a:bodyPr/>
          <a:lstStyle/>
          <a:p>
            <a:fld id="{E9DBCB7B-D4FD-EE41-85F0-B6F7A4EFC557}" type="slidenum">
              <a:rPr lang="sv-SE" smtClean="0"/>
              <a:pPr/>
              <a:t>‹#›</a:t>
            </a:fld>
            <a:endParaRPr lang="sv-SE" dirty="0"/>
          </a:p>
        </p:txBody>
      </p:sp>
      <p:sp>
        <p:nvSpPr>
          <p:cNvPr id="11" name="Rubrik 1">
            <a:extLst>
              <a:ext uri="{FF2B5EF4-FFF2-40B4-BE49-F238E27FC236}">
                <a16:creationId xmlns:a16="http://schemas.microsoft.com/office/drawing/2014/main" id="{D902A238-18A8-4BDF-979A-E951C0821ED0}"/>
              </a:ext>
            </a:extLst>
          </p:cNvPr>
          <p:cNvSpPr>
            <a:spLocks noGrp="1"/>
          </p:cNvSpPr>
          <p:nvPr>
            <p:ph type="title" hasCustomPrompt="1"/>
          </p:nvPr>
        </p:nvSpPr>
        <p:spPr>
          <a:xfrm>
            <a:off x="478367" y="478365"/>
            <a:ext cx="11235267" cy="768000"/>
          </a:xfrm>
        </p:spPr>
        <p:txBody>
          <a:bodyPr/>
          <a:lstStyle>
            <a:lvl1pPr>
              <a:defRPr/>
            </a:lvl1pPr>
          </a:lstStyle>
          <a:p>
            <a:r>
              <a:rPr lang="sv-SE" dirty="0"/>
              <a:t>Lägg till rubrik</a:t>
            </a:r>
          </a:p>
        </p:txBody>
      </p:sp>
      <p:sp>
        <p:nvSpPr>
          <p:cNvPr id="12" name="Platshållare för innehåll 11">
            <a:extLst>
              <a:ext uri="{FF2B5EF4-FFF2-40B4-BE49-F238E27FC236}">
                <a16:creationId xmlns:a16="http://schemas.microsoft.com/office/drawing/2014/main" id="{E66A6F27-B334-4257-9662-90B3EA9133BC}"/>
              </a:ext>
            </a:extLst>
          </p:cNvPr>
          <p:cNvSpPr>
            <a:spLocks noGrp="1"/>
          </p:cNvSpPr>
          <p:nvPr>
            <p:ph sz="quarter" idx="15" hasCustomPrompt="1"/>
          </p:nvPr>
        </p:nvSpPr>
        <p:spPr>
          <a:xfrm>
            <a:off x="478367" y="1350434"/>
            <a:ext cx="6945600" cy="4610100"/>
          </a:xfrm>
        </p:spPr>
        <p:txBody>
          <a:bodyPr/>
          <a:lstStyle>
            <a:lvl1pPr>
              <a:defRPr baseline="0"/>
            </a:lvl1pPr>
          </a:lstStyle>
          <a:p>
            <a:pPr lvl="0"/>
            <a:r>
              <a:rPr lang="sv-SE" dirty="0"/>
              <a:t>Klicka här för att ändra text.</a:t>
            </a:r>
          </a:p>
        </p:txBody>
      </p:sp>
      <p:sp>
        <p:nvSpPr>
          <p:cNvPr id="4" name="Platshållare för text 3">
            <a:extLst>
              <a:ext uri="{FF2B5EF4-FFF2-40B4-BE49-F238E27FC236}">
                <a16:creationId xmlns:a16="http://schemas.microsoft.com/office/drawing/2014/main" id="{D0641035-7216-48C7-A5DC-A9AD52FFC4DD}"/>
              </a:ext>
            </a:extLst>
          </p:cNvPr>
          <p:cNvSpPr>
            <a:spLocks noGrp="1" noChangeAspect="1"/>
          </p:cNvSpPr>
          <p:nvPr>
            <p:ph type="body" sz="quarter" idx="41" hasCustomPrompt="1"/>
          </p:nvPr>
        </p:nvSpPr>
        <p:spPr>
          <a:xfrm rot="2700000">
            <a:off x="8231999" y="1636799"/>
            <a:ext cx="192000" cy="192000"/>
          </a:xfrm>
          <a:solidFill>
            <a:schemeClr val="bg1"/>
          </a:solidFill>
        </p:spPr>
        <p:txBody>
          <a:bodyPr/>
          <a:lstStyle>
            <a:lvl1pPr>
              <a:defRPr/>
            </a:lvl1pPr>
          </a:lstStyle>
          <a:p>
            <a:pPr lvl="0"/>
            <a:r>
              <a:rPr lang="sv-SE" dirty="0"/>
              <a:t> </a:t>
            </a:r>
          </a:p>
        </p:txBody>
      </p:sp>
      <p:sp>
        <p:nvSpPr>
          <p:cNvPr id="6" name="Platshållare för text 5"/>
          <p:cNvSpPr>
            <a:spLocks noGrp="1"/>
          </p:cNvSpPr>
          <p:nvPr>
            <p:ph type="body" sz="quarter" idx="37" hasCustomPrompt="1"/>
          </p:nvPr>
        </p:nvSpPr>
        <p:spPr>
          <a:xfrm>
            <a:off x="7903633" y="1350433"/>
            <a:ext cx="3810001" cy="432000"/>
          </a:xfrm>
          <a:ln w="31750">
            <a:noFill/>
            <a:miter lim="800000"/>
          </a:ln>
        </p:spPr>
        <p:txBody>
          <a:bodyPr lIns="0" tIns="0" anchor="t" anchorCtr="0">
            <a:normAutofit/>
          </a:bodyPr>
          <a:lstStyle>
            <a:lvl1pPr>
              <a:defRPr sz="2000" b="1" spc="0" baseline="0">
                <a:latin typeface="+mn-lt"/>
              </a:defRPr>
            </a:lvl1pPr>
          </a:lstStyle>
          <a:p>
            <a:pPr lvl="0"/>
            <a:r>
              <a:rPr lang="sv-SE" dirty="0"/>
              <a:t>Lägg till rubrik</a:t>
            </a:r>
          </a:p>
        </p:txBody>
      </p:sp>
    </p:spTree>
    <p:extLst>
      <p:ext uri="{BB962C8B-B14F-4D97-AF65-F5344CB8AC3E}">
        <p14:creationId xmlns:p14="http://schemas.microsoft.com/office/powerpoint/2010/main" val="26789028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Rubrik, innehåll, bild H">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0C1F19-0230-4009-A2C4-1657CBA590FA}"/>
              </a:ext>
            </a:extLst>
          </p:cNvPr>
          <p:cNvSpPr>
            <a:spLocks noGrp="1"/>
          </p:cNvSpPr>
          <p:nvPr>
            <p:ph type="title" hasCustomPrompt="1"/>
          </p:nvPr>
        </p:nvSpPr>
        <p:spPr>
          <a:xfrm>
            <a:off x="478367" y="478365"/>
            <a:ext cx="5136000" cy="768000"/>
          </a:xfrm>
        </p:spPr>
        <p:txBody>
          <a:bodyPr/>
          <a:lstStyle>
            <a:lvl1pPr>
              <a:defRPr/>
            </a:lvl1pPr>
          </a:lstStyle>
          <a:p>
            <a:r>
              <a:rPr lang="sv-SE" dirty="0"/>
              <a:t>Lägg till rubrik</a:t>
            </a:r>
          </a:p>
        </p:txBody>
      </p:sp>
      <p:sp>
        <p:nvSpPr>
          <p:cNvPr id="3" name="Platshållare för datum 2">
            <a:extLst>
              <a:ext uri="{FF2B5EF4-FFF2-40B4-BE49-F238E27FC236}">
                <a16:creationId xmlns:a16="http://schemas.microsoft.com/office/drawing/2014/main" id="{9E637FDA-3FFB-4E88-A376-F7B3E1E2BE11}"/>
              </a:ext>
            </a:extLst>
          </p:cNvPr>
          <p:cNvSpPr>
            <a:spLocks noGrp="1"/>
          </p:cNvSpPr>
          <p:nvPr>
            <p:ph type="dt" sz="half" idx="10"/>
          </p:nvPr>
        </p:nvSpPr>
        <p:spPr/>
        <p:txBody>
          <a:bodyPr/>
          <a:lstStyle/>
          <a:p>
            <a:fld id="{B82209D3-57B0-4BB3-BAE7-0E91465A9429}" type="datetime1">
              <a:rPr lang="sv-SE" smtClean="0"/>
              <a:t>2024-04-10</a:t>
            </a:fld>
            <a:endParaRPr lang="sv-SE" dirty="0"/>
          </a:p>
        </p:txBody>
      </p:sp>
      <p:sp>
        <p:nvSpPr>
          <p:cNvPr id="4" name="Platshållare för sidfot 3">
            <a:extLst>
              <a:ext uri="{FF2B5EF4-FFF2-40B4-BE49-F238E27FC236}">
                <a16:creationId xmlns:a16="http://schemas.microsoft.com/office/drawing/2014/main" id="{4A467239-01FE-4FEE-A714-2A2CD7A89847}"/>
              </a:ext>
            </a:extLst>
          </p:cNvPr>
          <p:cNvSpPr>
            <a:spLocks noGrp="1"/>
          </p:cNvSpPr>
          <p:nvPr>
            <p:ph type="ftr" sz="quarter" idx="11"/>
          </p:nvPr>
        </p:nvSpPr>
        <p:spPr/>
        <p:txBody>
          <a:bodyPr/>
          <a:lstStyle/>
          <a:p>
            <a:r>
              <a:rPr lang="sv-SE" dirty="0"/>
              <a:t>Sidfotstext (ändras under Meny Infoga och knappen Sidhuvud/Sidfot)</a:t>
            </a:r>
          </a:p>
        </p:txBody>
      </p:sp>
      <p:sp>
        <p:nvSpPr>
          <p:cNvPr id="5" name="Platshållare för bildnummer 4">
            <a:extLst>
              <a:ext uri="{FF2B5EF4-FFF2-40B4-BE49-F238E27FC236}">
                <a16:creationId xmlns:a16="http://schemas.microsoft.com/office/drawing/2014/main" id="{28A22486-B0D4-402D-845D-1B6C1107B58B}"/>
              </a:ext>
            </a:extLst>
          </p:cNvPr>
          <p:cNvSpPr>
            <a:spLocks noGrp="1"/>
          </p:cNvSpPr>
          <p:nvPr>
            <p:ph type="sldNum" sz="quarter" idx="12"/>
          </p:nvPr>
        </p:nvSpPr>
        <p:spPr/>
        <p:txBody>
          <a:bodyPr/>
          <a:lstStyle/>
          <a:p>
            <a:fld id="{E9DBCB7B-D4FD-EE41-85F0-B6F7A4EFC557}" type="slidenum">
              <a:rPr lang="sv-SE" smtClean="0"/>
              <a:pPr/>
              <a:t>‹#›</a:t>
            </a:fld>
            <a:endParaRPr lang="sv-SE" dirty="0"/>
          </a:p>
        </p:txBody>
      </p:sp>
      <p:sp>
        <p:nvSpPr>
          <p:cNvPr id="8" name="Platshållare för bild 8">
            <a:extLst>
              <a:ext uri="{FF2B5EF4-FFF2-40B4-BE49-F238E27FC236}">
                <a16:creationId xmlns:a16="http://schemas.microsoft.com/office/drawing/2014/main" id="{CFAA4906-5E49-4FD8-8F8B-E505A25B2F0C}"/>
              </a:ext>
            </a:extLst>
          </p:cNvPr>
          <p:cNvSpPr>
            <a:spLocks noGrp="1"/>
          </p:cNvSpPr>
          <p:nvPr>
            <p:ph type="pic" sz="quarter" idx="14" hasCustomPrompt="1"/>
          </p:nvPr>
        </p:nvSpPr>
        <p:spPr>
          <a:xfrm>
            <a:off x="6096001" y="478365"/>
            <a:ext cx="5617633" cy="5482168"/>
          </a:xfrm>
          <a:solidFill>
            <a:schemeClr val="accent5"/>
          </a:solidFill>
        </p:spPr>
        <p:txBody>
          <a:bodyPr tIns="72000" anchor="t" anchorCtr="0">
            <a:normAutofit/>
          </a:bodyPr>
          <a:lstStyle>
            <a:lvl1pPr algn="ctr">
              <a:defRPr sz="1333" baseline="0"/>
            </a:lvl1pPr>
          </a:lstStyle>
          <a:p>
            <a:r>
              <a:rPr lang="sv-SE" dirty="0"/>
              <a:t>Klicka här och infoga bild via knappen Bild i menyflik Infoga</a:t>
            </a:r>
          </a:p>
        </p:txBody>
      </p:sp>
      <p:sp>
        <p:nvSpPr>
          <p:cNvPr id="12" name="Platshållare för innehåll 11">
            <a:extLst>
              <a:ext uri="{FF2B5EF4-FFF2-40B4-BE49-F238E27FC236}">
                <a16:creationId xmlns:a16="http://schemas.microsoft.com/office/drawing/2014/main" id="{5CBB588F-A7D3-4A09-A632-4B802091E837}"/>
              </a:ext>
            </a:extLst>
          </p:cNvPr>
          <p:cNvSpPr>
            <a:spLocks noGrp="1"/>
          </p:cNvSpPr>
          <p:nvPr>
            <p:ph sz="quarter" idx="15" hasCustomPrompt="1"/>
          </p:nvPr>
        </p:nvSpPr>
        <p:spPr>
          <a:xfrm>
            <a:off x="478367" y="1350434"/>
            <a:ext cx="5136000" cy="4610100"/>
          </a:xfrm>
        </p:spPr>
        <p:txBody>
          <a:bodyPr/>
          <a:lstStyle>
            <a:lvl1pPr>
              <a:defRPr baseline="0"/>
            </a:lvl1pPr>
          </a:lstStyle>
          <a:p>
            <a:pPr lvl="0"/>
            <a:r>
              <a:rPr lang="sv-SE" dirty="0"/>
              <a:t>Klicka här för att ändra text.</a:t>
            </a:r>
          </a:p>
        </p:txBody>
      </p:sp>
    </p:spTree>
    <p:extLst>
      <p:ext uri="{BB962C8B-B14F-4D97-AF65-F5344CB8AC3E}">
        <p14:creationId xmlns:p14="http://schemas.microsoft.com/office/powerpoint/2010/main" val="21049981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ubrik, innehåll, bild V">
    <p:spTree>
      <p:nvGrpSpPr>
        <p:cNvPr id="1" name=""/>
        <p:cNvGrpSpPr/>
        <p:nvPr/>
      </p:nvGrpSpPr>
      <p:grpSpPr>
        <a:xfrm>
          <a:off x="0" y="0"/>
          <a:ext cx="0" cy="0"/>
          <a:chOff x="0" y="0"/>
          <a:chExt cx="0" cy="0"/>
        </a:xfrm>
      </p:grpSpPr>
      <p:sp>
        <p:nvSpPr>
          <p:cNvPr id="8" name="Platshållare för bild 8">
            <a:extLst>
              <a:ext uri="{FF2B5EF4-FFF2-40B4-BE49-F238E27FC236}">
                <a16:creationId xmlns:a16="http://schemas.microsoft.com/office/drawing/2014/main" id="{CFAA4906-5E49-4FD8-8F8B-E505A25B2F0C}"/>
              </a:ext>
            </a:extLst>
          </p:cNvPr>
          <p:cNvSpPr>
            <a:spLocks noGrp="1"/>
          </p:cNvSpPr>
          <p:nvPr>
            <p:ph type="pic" sz="quarter" idx="14" hasCustomPrompt="1"/>
          </p:nvPr>
        </p:nvSpPr>
        <p:spPr>
          <a:xfrm>
            <a:off x="478368" y="478365"/>
            <a:ext cx="5617633" cy="5482168"/>
          </a:xfrm>
          <a:solidFill>
            <a:schemeClr val="accent5"/>
          </a:solidFill>
        </p:spPr>
        <p:txBody>
          <a:bodyPr tIns="72000" anchor="t" anchorCtr="0">
            <a:normAutofit/>
          </a:bodyPr>
          <a:lstStyle>
            <a:lvl1pPr algn="ctr">
              <a:defRPr sz="1333" baseline="0"/>
            </a:lvl1pPr>
          </a:lstStyle>
          <a:p>
            <a:r>
              <a:rPr lang="sv-SE" dirty="0"/>
              <a:t>Klicka här och infoga bild via knappen Bild i menyflik Infoga</a:t>
            </a:r>
          </a:p>
        </p:txBody>
      </p:sp>
      <p:sp>
        <p:nvSpPr>
          <p:cNvPr id="2" name="Rubrik 1">
            <a:extLst>
              <a:ext uri="{FF2B5EF4-FFF2-40B4-BE49-F238E27FC236}">
                <a16:creationId xmlns:a16="http://schemas.microsoft.com/office/drawing/2014/main" id="{900C1F19-0230-4009-A2C4-1657CBA590FA}"/>
              </a:ext>
            </a:extLst>
          </p:cNvPr>
          <p:cNvSpPr>
            <a:spLocks noGrp="1"/>
          </p:cNvSpPr>
          <p:nvPr>
            <p:ph type="title" hasCustomPrompt="1"/>
          </p:nvPr>
        </p:nvSpPr>
        <p:spPr>
          <a:xfrm>
            <a:off x="6577633" y="478365"/>
            <a:ext cx="5136000" cy="768000"/>
          </a:xfrm>
        </p:spPr>
        <p:txBody>
          <a:bodyPr/>
          <a:lstStyle>
            <a:lvl1pPr>
              <a:defRPr/>
            </a:lvl1pPr>
          </a:lstStyle>
          <a:p>
            <a:r>
              <a:rPr lang="sv-SE" dirty="0"/>
              <a:t>Lägg till rubrik</a:t>
            </a:r>
          </a:p>
        </p:txBody>
      </p:sp>
      <p:sp>
        <p:nvSpPr>
          <p:cNvPr id="3" name="Platshållare för datum 2">
            <a:extLst>
              <a:ext uri="{FF2B5EF4-FFF2-40B4-BE49-F238E27FC236}">
                <a16:creationId xmlns:a16="http://schemas.microsoft.com/office/drawing/2014/main" id="{9E637FDA-3FFB-4E88-A376-F7B3E1E2BE11}"/>
              </a:ext>
            </a:extLst>
          </p:cNvPr>
          <p:cNvSpPr>
            <a:spLocks noGrp="1"/>
          </p:cNvSpPr>
          <p:nvPr>
            <p:ph type="dt" sz="half" idx="10"/>
          </p:nvPr>
        </p:nvSpPr>
        <p:spPr/>
        <p:txBody>
          <a:bodyPr/>
          <a:lstStyle/>
          <a:p>
            <a:fld id="{4A50547F-C091-45DD-B006-B2B6DC026999}" type="datetime1">
              <a:rPr lang="sv-SE" smtClean="0"/>
              <a:t>2024-04-10</a:t>
            </a:fld>
            <a:endParaRPr lang="sv-SE" dirty="0"/>
          </a:p>
        </p:txBody>
      </p:sp>
      <p:sp>
        <p:nvSpPr>
          <p:cNvPr id="4" name="Platshållare för sidfot 3">
            <a:extLst>
              <a:ext uri="{FF2B5EF4-FFF2-40B4-BE49-F238E27FC236}">
                <a16:creationId xmlns:a16="http://schemas.microsoft.com/office/drawing/2014/main" id="{4A467239-01FE-4FEE-A714-2A2CD7A89847}"/>
              </a:ext>
            </a:extLst>
          </p:cNvPr>
          <p:cNvSpPr>
            <a:spLocks noGrp="1"/>
          </p:cNvSpPr>
          <p:nvPr>
            <p:ph type="ftr" sz="quarter" idx="11"/>
          </p:nvPr>
        </p:nvSpPr>
        <p:spPr/>
        <p:txBody>
          <a:bodyPr/>
          <a:lstStyle/>
          <a:p>
            <a:r>
              <a:rPr lang="sv-SE" dirty="0"/>
              <a:t>Sidfotstext (ändras under Meny Infoga och knappen Sidhuvud/Sidfot)</a:t>
            </a:r>
          </a:p>
        </p:txBody>
      </p:sp>
      <p:sp>
        <p:nvSpPr>
          <p:cNvPr id="5" name="Platshållare för bildnummer 4">
            <a:extLst>
              <a:ext uri="{FF2B5EF4-FFF2-40B4-BE49-F238E27FC236}">
                <a16:creationId xmlns:a16="http://schemas.microsoft.com/office/drawing/2014/main" id="{28A22486-B0D4-402D-845D-1B6C1107B58B}"/>
              </a:ext>
            </a:extLst>
          </p:cNvPr>
          <p:cNvSpPr>
            <a:spLocks noGrp="1"/>
          </p:cNvSpPr>
          <p:nvPr>
            <p:ph type="sldNum" sz="quarter" idx="12"/>
          </p:nvPr>
        </p:nvSpPr>
        <p:spPr/>
        <p:txBody>
          <a:bodyPr/>
          <a:lstStyle/>
          <a:p>
            <a:fld id="{E9DBCB7B-D4FD-EE41-85F0-B6F7A4EFC557}" type="slidenum">
              <a:rPr lang="sv-SE" smtClean="0"/>
              <a:pPr/>
              <a:t>‹#›</a:t>
            </a:fld>
            <a:endParaRPr lang="sv-SE" dirty="0"/>
          </a:p>
        </p:txBody>
      </p:sp>
      <p:sp>
        <p:nvSpPr>
          <p:cNvPr id="12" name="Platshållare för innehåll 11">
            <a:extLst>
              <a:ext uri="{FF2B5EF4-FFF2-40B4-BE49-F238E27FC236}">
                <a16:creationId xmlns:a16="http://schemas.microsoft.com/office/drawing/2014/main" id="{5CBB588F-A7D3-4A09-A632-4B802091E837}"/>
              </a:ext>
            </a:extLst>
          </p:cNvPr>
          <p:cNvSpPr>
            <a:spLocks noGrp="1"/>
          </p:cNvSpPr>
          <p:nvPr>
            <p:ph sz="quarter" idx="15" hasCustomPrompt="1"/>
          </p:nvPr>
        </p:nvSpPr>
        <p:spPr>
          <a:xfrm>
            <a:off x="6577633" y="1350434"/>
            <a:ext cx="5136000" cy="4610100"/>
          </a:xfrm>
        </p:spPr>
        <p:txBody>
          <a:bodyPr/>
          <a:lstStyle>
            <a:lvl1pPr>
              <a:defRPr baseline="0"/>
            </a:lvl1pPr>
          </a:lstStyle>
          <a:p>
            <a:pPr lvl="0"/>
            <a:r>
              <a:rPr lang="sv-SE" dirty="0"/>
              <a:t>Klicka här för att ändra text.</a:t>
            </a:r>
          </a:p>
        </p:txBody>
      </p:sp>
    </p:spTree>
    <p:extLst>
      <p:ext uri="{BB962C8B-B14F-4D97-AF65-F5344CB8AC3E}">
        <p14:creationId xmlns:p14="http://schemas.microsoft.com/office/powerpoint/2010/main" val="14333983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ubrik, innehåll, notis">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sv-SE" dirty="0"/>
              <a:t>Lägg till rubrik</a:t>
            </a:r>
          </a:p>
        </p:txBody>
      </p:sp>
      <p:grpSp>
        <p:nvGrpSpPr>
          <p:cNvPr id="7" name="Grupp 6"/>
          <p:cNvGrpSpPr/>
          <p:nvPr userDrawn="1"/>
        </p:nvGrpSpPr>
        <p:grpSpPr>
          <a:xfrm flipH="1">
            <a:off x="7940985" y="1448061"/>
            <a:ext cx="3754161" cy="2750872"/>
            <a:chOff x="2412000" y="1095795"/>
            <a:chExt cx="4321659" cy="3171405"/>
          </a:xfrm>
        </p:grpSpPr>
        <p:sp>
          <p:nvSpPr>
            <p:cNvPr id="8" name="Frihandsfigur 7"/>
            <p:cNvSpPr/>
            <p:nvPr/>
          </p:nvSpPr>
          <p:spPr>
            <a:xfrm rot="10800000">
              <a:off x="2412000" y="1114424"/>
              <a:ext cx="4320000" cy="3152776"/>
            </a:xfrm>
            <a:custGeom>
              <a:avLst/>
              <a:gdLst>
                <a:gd name="connsiteX0" fmla="*/ 3011900 w 4320000"/>
                <a:gd name="connsiteY0" fmla="*/ 3152776 h 3152776"/>
                <a:gd name="connsiteX1" fmla="*/ 1308100 w 4320000"/>
                <a:gd name="connsiteY1" fmla="*/ 3152776 h 3152776"/>
                <a:gd name="connsiteX2" fmla="*/ 0 w 4320000"/>
                <a:gd name="connsiteY2" fmla="*/ 1844676 h 3152776"/>
                <a:gd name="connsiteX3" fmla="*/ 1308100 w 4320000"/>
                <a:gd name="connsiteY3" fmla="*/ 536576 h 3152776"/>
                <a:gd name="connsiteX4" fmla="*/ 1769475 w 4320000"/>
                <a:gd name="connsiteY4" fmla="*/ 536576 h 3152776"/>
                <a:gd name="connsiteX5" fmla="*/ 1769475 w 4320000"/>
                <a:gd name="connsiteY5" fmla="*/ 0 h 3152776"/>
                <a:gd name="connsiteX6" fmla="*/ 2429228 w 4320000"/>
                <a:gd name="connsiteY6" fmla="*/ 536576 h 3152776"/>
                <a:gd name="connsiteX7" fmla="*/ 3011900 w 4320000"/>
                <a:gd name="connsiteY7" fmla="*/ 536576 h 3152776"/>
                <a:gd name="connsiteX8" fmla="*/ 4320000 w 4320000"/>
                <a:gd name="connsiteY8" fmla="*/ 1844676 h 3152776"/>
                <a:gd name="connsiteX9" fmla="*/ 3011900 w 4320000"/>
                <a:gd name="connsiteY9" fmla="*/ 3152776 h 3152776"/>
                <a:gd name="connsiteX0" fmla="*/ 1769475 w 4320000"/>
                <a:gd name="connsiteY0" fmla="*/ 536576 h 3152776"/>
                <a:gd name="connsiteX1" fmla="*/ 1769475 w 4320000"/>
                <a:gd name="connsiteY1" fmla="*/ 0 h 3152776"/>
                <a:gd name="connsiteX2" fmla="*/ 2429228 w 4320000"/>
                <a:gd name="connsiteY2" fmla="*/ 536576 h 3152776"/>
                <a:gd name="connsiteX3" fmla="*/ 3011900 w 4320000"/>
                <a:gd name="connsiteY3" fmla="*/ 536576 h 3152776"/>
                <a:gd name="connsiteX4" fmla="*/ 4320000 w 4320000"/>
                <a:gd name="connsiteY4" fmla="*/ 1844676 h 3152776"/>
                <a:gd name="connsiteX5" fmla="*/ 3011900 w 4320000"/>
                <a:gd name="connsiteY5" fmla="*/ 3152776 h 3152776"/>
                <a:gd name="connsiteX6" fmla="*/ 1308100 w 4320000"/>
                <a:gd name="connsiteY6" fmla="*/ 3152776 h 3152776"/>
                <a:gd name="connsiteX7" fmla="*/ 0 w 4320000"/>
                <a:gd name="connsiteY7" fmla="*/ 1844676 h 3152776"/>
                <a:gd name="connsiteX8" fmla="*/ 1308100 w 4320000"/>
                <a:gd name="connsiteY8" fmla="*/ 536576 h 3152776"/>
                <a:gd name="connsiteX9" fmla="*/ 1860915 w 4320000"/>
                <a:gd name="connsiteY9" fmla="*/ 628016 h 3152776"/>
                <a:gd name="connsiteX0" fmla="*/ 1769475 w 4320000"/>
                <a:gd name="connsiteY0" fmla="*/ 536576 h 3152776"/>
                <a:gd name="connsiteX1" fmla="*/ 1769475 w 4320000"/>
                <a:gd name="connsiteY1" fmla="*/ 0 h 3152776"/>
                <a:gd name="connsiteX2" fmla="*/ 2429228 w 4320000"/>
                <a:gd name="connsiteY2" fmla="*/ 536576 h 3152776"/>
                <a:gd name="connsiteX3" fmla="*/ 3011900 w 4320000"/>
                <a:gd name="connsiteY3" fmla="*/ 536576 h 3152776"/>
                <a:gd name="connsiteX4" fmla="*/ 4320000 w 4320000"/>
                <a:gd name="connsiteY4" fmla="*/ 1844676 h 3152776"/>
                <a:gd name="connsiteX5" fmla="*/ 3011900 w 4320000"/>
                <a:gd name="connsiteY5" fmla="*/ 3152776 h 3152776"/>
                <a:gd name="connsiteX6" fmla="*/ 1308100 w 4320000"/>
                <a:gd name="connsiteY6" fmla="*/ 3152776 h 3152776"/>
                <a:gd name="connsiteX7" fmla="*/ 0 w 4320000"/>
                <a:gd name="connsiteY7" fmla="*/ 1844676 h 3152776"/>
                <a:gd name="connsiteX8" fmla="*/ 1308100 w 4320000"/>
                <a:gd name="connsiteY8" fmla="*/ 536576 h 3152776"/>
                <a:gd name="connsiteX9" fmla="*/ 1594215 w 4320000"/>
                <a:gd name="connsiteY9" fmla="*/ 532766 h 3152776"/>
                <a:gd name="connsiteX0" fmla="*/ 1769475 w 4320000"/>
                <a:gd name="connsiteY0" fmla="*/ 536576 h 3152776"/>
                <a:gd name="connsiteX1" fmla="*/ 1769475 w 4320000"/>
                <a:gd name="connsiteY1" fmla="*/ 0 h 3152776"/>
                <a:gd name="connsiteX2" fmla="*/ 2429228 w 4320000"/>
                <a:gd name="connsiteY2" fmla="*/ 536576 h 3152776"/>
                <a:gd name="connsiteX3" fmla="*/ 3011900 w 4320000"/>
                <a:gd name="connsiteY3" fmla="*/ 536576 h 3152776"/>
                <a:gd name="connsiteX4" fmla="*/ 4320000 w 4320000"/>
                <a:gd name="connsiteY4" fmla="*/ 1844676 h 3152776"/>
                <a:gd name="connsiteX5" fmla="*/ 3011900 w 4320000"/>
                <a:gd name="connsiteY5" fmla="*/ 3152776 h 3152776"/>
                <a:gd name="connsiteX6" fmla="*/ 1308100 w 4320000"/>
                <a:gd name="connsiteY6" fmla="*/ 3152776 h 3152776"/>
                <a:gd name="connsiteX7" fmla="*/ 0 w 4320000"/>
                <a:gd name="connsiteY7" fmla="*/ 1844676 h 3152776"/>
                <a:gd name="connsiteX8" fmla="*/ 1308100 w 4320000"/>
                <a:gd name="connsiteY8" fmla="*/ 536576 h 3152776"/>
                <a:gd name="connsiteX9" fmla="*/ 1575165 w 4320000"/>
                <a:gd name="connsiteY9" fmla="*/ 539116 h 3152776"/>
                <a:gd name="connsiteX0" fmla="*/ 1769475 w 4320000"/>
                <a:gd name="connsiteY0" fmla="*/ 536576 h 3152776"/>
                <a:gd name="connsiteX1" fmla="*/ 1769475 w 4320000"/>
                <a:gd name="connsiteY1" fmla="*/ 0 h 3152776"/>
                <a:gd name="connsiteX2" fmla="*/ 2429228 w 4320000"/>
                <a:gd name="connsiteY2" fmla="*/ 536576 h 3152776"/>
                <a:gd name="connsiteX3" fmla="*/ 3011900 w 4320000"/>
                <a:gd name="connsiteY3" fmla="*/ 536576 h 3152776"/>
                <a:gd name="connsiteX4" fmla="*/ 4320000 w 4320000"/>
                <a:gd name="connsiteY4" fmla="*/ 1844676 h 3152776"/>
                <a:gd name="connsiteX5" fmla="*/ 3011900 w 4320000"/>
                <a:gd name="connsiteY5" fmla="*/ 3152776 h 3152776"/>
                <a:gd name="connsiteX6" fmla="*/ 1308100 w 4320000"/>
                <a:gd name="connsiteY6" fmla="*/ 3152776 h 3152776"/>
                <a:gd name="connsiteX7" fmla="*/ 0 w 4320000"/>
                <a:gd name="connsiteY7" fmla="*/ 1844676 h 3152776"/>
                <a:gd name="connsiteX8" fmla="*/ 1308100 w 4320000"/>
                <a:gd name="connsiteY8" fmla="*/ 536576 h 3152776"/>
                <a:gd name="connsiteX9" fmla="*/ 1575165 w 4320000"/>
                <a:gd name="connsiteY9" fmla="*/ 535941 h 3152776"/>
                <a:gd name="connsiteX0" fmla="*/ 1769475 w 4320000"/>
                <a:gd name="connsiteY0" fmla="*/ 577851 h 3152776"/>
                <a:gd name="connsiteX1" fmla="*/ 1769475 w 4320000"/>
                <a:gd name="connsiteY1" fmla="*/ 0 h 3152776"/>
                <a:gd name="connsiteX2" fmla="*/ 2429228 w 4320000"/>
                <a:gd name="connsiteY2" fmla="*/ 536576 h 3152776"/>
                <a:gd name="connsiteX3" fmla="*/ 3011900 w 4320000"/>
                <a:gd name="connsiteY3" fmla="*/ 536576 h 3152776"/>
                <a:gd name="connsiteX4" fmla="*/ 4320000 w 4320000"/>
                <a:gd name="connsiteY4" fmla="*/ 1844676 h 3152776"/>
                <a:gd name="connsiteX5" fmla="*/ 3011900 w 4320000"/>
                <a:gd name="connsiteY5" fmla="*/ 3152776 h 3152776"/>
                <a:gd name="connsiteX6" fmla="*/ 1308100 w 4320000"/>
                <a:gd name="connsiteY6" fmla="*/ 3152776 h 3152776"/>
                <a:gd name="connsiteX7" fmla="*/ 0 w 4320000"/>
                <a:gd name="connsiteY7" fmla="*/ 1844676 h 3152776"/>
                <a:gd name="connsiteX8" fmla="*/ 1308100 w 4320000"/>
                <a:gd name="connsiteY8" fmla="*/ 536576 h 3152776"/>
                <a:gd name="connsiteX9" fmla="*/ 1575165 w 4320000"/>
                <a:gd name="connsiteY9" fmla="*/ 535941 h 3152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0000" h="3152776">
                  <a:moveTo>
                    <a:pt x="1769475" y="577851"/>
                  </a:moveTo>
                  <a:lnTo>
                    <a:pt x="1769475" y="0"/>
                  </a:lnTo>
                  <a:lnTo>
                    <a:pt x="2429228" y="536576"/>
                  </a:lnTo>
                  <a:lnTo>
                    <a:pt x="3011900" y="536576"/>
                  </a:lnTo>
                  <a:cubicBezTo>
                    <a:pt x="3734344" y="536576"/>
                    <a:pt x="4320000" y="1122232"/>
                    <a:pt x="4320000" y="1844676"/>
                  </a:cubicBezTo>
                  <a:cubicBezTo>
                    <a:pt x="4320000" y="2567120"/>
                    <a:pt x="3734344" y="3152776"/>
                    <a:pt x="3011900" y="3152776"/>
                  </a:cubicBezTo>
                  <a:lnTo>
                    <a:pt x="1308100" y="3152776"/>
                  </a:lnTo>
                  <a:cubicBezTo>
                    <a:pt x="585656" y="3152776"/>
                    <a:pt x="0" y="2567120"/>
                    <a:pt x="0" y="1844676"/>
                  </a:cubicBezTo>
                  <a:cubicBezTo>
                    <a:pt x="0" y="1122232"/>
                    <a:pt x="585656" y="536576"/>
                    <a:pt x="1308100" y="536576"/>
                  </a:cubicBezTo>
                  <a:lnTo>
                    <a:pt x="1575165" y="535941"/>
                  </a:lnTo>
                </a:path>
              </a:pathLst>
            </a:custGeom>
            <a:noFill/>
            <a:ln w="44450">
              <a:solidFill>
                <a:schemeClr val="accent1"/>
              </a:solidFill>
              <a:miter lim="800000"/>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sz="2400" dirty="0"/>
            </a:p>
          </p:txBody>
        </p:sp>
        <p:sp>
          <p:nvSpPr>
            <p:cNvPr id="9" name="Båge 13"/>
            <p:cNvSpPr/>
            <p:nvPr/>
          </p:nvSpPr>
          <p:spPr>
            <a:xfrm rot="1153800">
              <a:off x="5776949" y="1095795"/>
              <a:ext cx="956710" cy="704275"/>
            </a:xfrm>
            <a:custGeom>
              <a:avLst/>
              <a:gdLst>
                <a:gd name="connsiteX0" fmla="*/ 1212208 w 2424415"/>
                <a:gd name="connsiteY0" fmla="*/ 0 h 1398446"/>
                <a:gd name="connsiteX1" fmla="*/ 2166825 w 2424415"/>
                <a:gd name="connsiteY1" fmla="*/ 268284 h 1398446"/>
                <a:gd name="connsiteX2" fmla="*/ 1212208 w 2424415"/>
                <a:gd name="connsiteY2" fmla="*/ 699223 h 1398446"/>
                <a:gd name="connsiteX3" fmla="*/ 1212208 w 2424415"/>
                <a:gd name="connsiteY3" fmla="*/ 0 h 1398446"/>
                <a:gd name="connsiteX0" fmla="*/ 1212208 w 2424415"/>
                <a:gd name="connsiteY0" fmla="*/ 0 h 1398446"/>
                <a:gd name="connsiteX1" fmla="*/ 2166825 w 2424415"/>
                <a:gd name="connsiteY1" fmla="*/ 268284 h 1398446"/>
                <a:gd name="connsiteX0" fmla="*/ 0 w 954617"/>
                <a:gd name="connsiteY0" fmla="*/ 1354 h 700577"/>
                <a:gd name="connsiteX1" fmla="*/ 954617 w 954617"/>
                <a:gd name="connsiteY1" fmla="*/ 269638 h 700577"/>
                <a:gd name="connsiteX2" fmla="*/ 0 w 954617"/>
                <a:gd name="connsiteY2" fmla="*/ 700577 h 700577"/>
                <a:gd name="connsiteX3" fmla="*/ 0 w 954617"/>
                <a:gd name="connsiteY3" fmla="*/ 1354 h 700577"/>
                <a:gd name="connsiteX0" fmla="*/ 0 w 954617"/>
                <a:gd name="connsiteY0" fmla="*/ 1354 h 700577"/>
                <a:gd name="connsiteX1" fmla="*/ 954617 w 954617"/>
                <a:gd name="connsiteY1" fmla="*/ 269638 h 700577"/>
                <a:gd name="connsiteX0" fmla="*/ 0 w 954617"/>
                <a:gd name="connsiteY0" fmla="*/ 2520 h 701743"/>
                <a:gd name="connsiteX1" fmla="*/ 954617 w 954617"/>
                <a:gd name="connsiteY1" fmla="*/ 270804 h 701743"/>
                <a:gd name="connsiteX2" fmla="*/ 0 w 954617"/>
                <a:gd name="connsiteY2" fmla="*/ 701743 h 701743"/>
                <a:gd name="connsiteX3" fmla="*/ 0 w 954617"/>
                <a:gd name="connsiteY3" fmla="*/ 2520 h 701743"/>
                <a:gd name="connsiteX0" fmla="*/ 0 w 954617"/>
                <a:gd name="connsiteY0" fmla="*/ 2520 h 701743"/>
                <a:gd name="connsiteX1" fmla="*/ 954617 w 954617"/>
                <a:gd name="connsiteY1" fmla="*/ 270804 h 701743"/>
                <a:gd name="connsiteX0" fmla="*/ 0 w 954617"/>
                <a:gd name="connsiteY0" fmla="*/ 2674 h 701897"/>
                <a:gd name="connsiteX1" fmla="*/ 954617 w 954617"/>
                <a:gd name="connsiteY1" fmla="*/ 270958 h 701897"/>
                <a:gd name="connsiteX2" fmla="*/ 0 w 954617"/>
                <a:gd name="connsiteY2" fmla="*/ 701897 h 701897"/>
                <a:gd name="connsiteX3" fmla="*/ 0 w 954617"/>
                <a:gd name="connsiteY3" fmla="*/ 2674 h 701897"/>
                <a:gd name="connsiteX0" fmla="*/ 0 w 954617"/>
                <a:gd name="connsiteY0" fmla="*/ 2674 h 701897"/>
                <a:gd name="connsiteX1" fmla="*/ 954617 w 954617"/>
                <a:gd name="connsiteY1" fmla="*/ 270958 h 701897"/>
                <a:gd name="connsiteX0" fmla="*/ 0 w 954617"/>
                <a:gd name="connsiteY0" fmla="*/ 2848 h 702071"/>
                <a:gd name="connsiteX1" fmla="*/ 954617 w 954617"/>
                <a:gd name="connsiteY1" fmla="*/ 271132 h 702071"/>
                <a:gd name="connsiteX2" fmla="*/ 0 w 954617"/>
                <a:gd name="connsiteY2" fmla="*/ 702071 h 702071"/>
                <a:gd name="connsiteX3" fmla="*/ 0 w 954617"/>
                <a:gd name="connsiteY3" fmla="*/ 2848 h 702071"/>
                <a:gd name="connsiteX0" fmla="*/ 0 w 954617"/>
                <a:gd name="connsiteY0" fmla="*/ 2848 h 702071"/>
                <a:gd name="connsiteX1" fmla="*/ 954617 w 954617"/>
                <a:gd name="connsiteY1" fmla="*/ 271132 h 702071"/>
                <a:gd name="connsiteX0" fmla="*/ 0 w 954617"/>
                <a:gd name="connsiteY0" fmla="*/ 3088 h 702311"/>
                <a:gd name="connsiteX1" fmla="*/ 954617 w 954617"/>
                <a:gd name="connsiteY1" fmla="*/ 271372 h 702311"/>
                <a:gd name="connsiteX2" fmla="*/ 0 w 954617"/>
                <a:gd name="connsiteY2" fmla="*/ 702311 h 702311"/>
                <a:gd name="connsiteX3" fmla="*/ 0 w 954617"/>
                <a:gd name="connsiteY3" fmla="*/ 3088 h 702311"/>
                <a:gd name="connsiteX0" fmla="*/ 0 w 954617"/>
                <a:gd name="connsiteY0" fmla="*/ 3088 h 702311"/>
                <a:gd name="connsiteX1" fmla="*/ 954617 w 954617"/>
                <a:gd name="connsiteY1" fmla="*/ 271372 h 702311"/>
                <a:gd name="connsiteX0" fmla="*/ 0 w 954617"/>
                <a:gd name="connsiteY0" fmla="*/ 270 h 699493"/>
                <a:gd name="connsiteX1" fmla="*/ 954617 w 954617"/>
                <a:gd name="connsiteY1" fmla="*/ 268554 h 699493"/>
                <a:gd name="connsiteX2" fmla="*/ 0 w 954617"/>
                <a:gd name="connsiteY2" fmla="*/ 699493 h 699493"/>
                <a:gd name="connsiteX3" fmla="*/ 0 w 954617"/>
                <a:gd name="connsiteY3" fmla="*/ 270 h 699493"/>
                <a:gd name="connsiteX0" fmla="*/ 0 w 954617"/>
                <a:gd name="connsiteY0" fmla="*/ 270 h 699493"/>
                <a:gd name="connsiteX1" fmla="*/ 954617 w 954617"/>
                <a:gd name="connsiteY1" fmla="*/ 268554 h 699493"/>
                <a:gd name="connsiteX0" fmla="*/ 0 w 954617"/>
                <a:gd name="connsiteY0" fmla="*/ 291 h 699514"/>
                <a:gd name="connsiteX1" fmla="*/ 954617 w 954617"/>
                <a:gd name="connsiteY1" fmla="*/ 268575 h 699514"/>
                <a:gd name="connsiteX2" fmla="*/ 0 w 954617"/>
                <a:gd name="connsiteY2" fmla="*/ 699514 h 699514"/>
                <a:gd name="connsiteX3" fmla="*/ 0 w 954617"/>
                <a:gd name="connsiteY3" fmla="*/ 291 h 699514"/>
                <a:gd name="connsiteX0" fmla="*/ 0 w 954617"/>
                <a:gd name="connsiteY0" fmla="*/ 291 h 699514"/>
                <a:gd name="connsiteX1" fmla="*/ 954617 w 954617"/>
                <a:gd name="connsiteY1" fmla="*/ 268575 h 699514"/>
                <a:gd name="connsiteX0" fmla="*/ 0 w 954617"/>
                <a:gd name="connsiteY0" fmla="*/ 433 h 699656"/>
                <a:gd name="connsiteX1" fmla="*/ 954617 w 954617"/>
                <a:gd name="connsiteY1" fmla="*/ 268717 h 699656"/>
                <a:gd name="connsiteX2" fmla="*/ 0 w 954617"/>
                <a:gd name="connsiteY2" fmla="*/ 699656 h 699656"/>
                <a:gd name="connsiteX3" fmla="*/ 0 w 954617"/>
                <a:gd name="connsiteY3" fmla="*/ 433 h 699656"/>
                <a:gd name="connsiteX0" fmla="*/ 0 w 954617"/>
                <a:gd name="connsiteY0" fmla="*/ 433 h 699656"/>
                <a:gd name="connsiteX1" fmla="*/ 954617 w 954617"/>
                <a:gd name="connsiteY1" fmla="*/ 268717 h 699656"/>
                <a:gd name="connsiteX0" fmla="*/ 0 w 954617"/>
                <a:gd name="connsiteY0" fmla="*/ 489 h 699712"/>
                <a:gd name="connsiteX1" fmla="*/ 954617 w 954617"/>
                <a:gd name="connsiteY1" fmla="*/ 268773 h 699712"/>
                <a:gd name="connsiteX2" fmla="*/ 0 w 954617"/>
                <a:gd name="connsiteY2" fmla="*/ 699712 h 699712"/>
                <a:gd name="connsiteX3" fmla="*/ 0 w 954617"/>
                <a:gd name="connsiteY3" fmla="*/ 489 h 699712"/>
                <a:gd name="connsiteX0" fmla="*/ 0 w 954617"/>
                <a:gd name="connsiteY0" fmla="*/ 489 h 699712"/>
                <a:gd name="connsiteX1" fmla="*/ 954617 w 954617"/>
                <a:gd name="connsiteY1" fmla="*/ 268773 h 699712"/>
                <a:gd name="connsiteX0" fmla="*/ 0 w 954617"/>
                <a:gd name="connsiteY0" fmla="*/ 437 h 699660"/>
                <a:gd name="connsiteX1" fmla="*/ 954617 w 954617"/>
                <a:gd name="connsiteY1" fmla="*/ 268721 h 699660"/>
                <a:gd name="connsiteX2" fmla="*/ 0 w 954617"/>
                <a:gd name="connsiteY2" fmla="*/ 699660 h 699660"/>
                <a:gd name="connsiteX3" fmla="*/ 0 w 954617"/>
                <a:gd name="connsiteY3" fmla="*/ 437 h 699660"/>
                <a:gd name="connsiteX0" fmla="*/ 0 w 954617"/>
                <a:gd name="connsiteY0" fmla="*/ 437 h 699660"/>
                <a:gd name="connsiteX1" fmla="*/ 954617 w 954617"/>
                <a:gd name="connsiteY1" fmla="*/ 268721 h 699660"/>
                <a:gd name="connsiteX0" fmla="*/ 0 w 954617"/>
                <a:gd name="connsiteY0" fmla="*/ 298 h 699521"/>
                <a:gd name="connsiteX1" fmla="*/ 954617 w 954617"/>
                <a:gd name="connsiteY1" fmla="*/ 268582 h 699521"/>
                <a:gd name="connsiteX2" fmla="*/ 0 w 954617"/>
                <a:gd name="connsiteY2" fmla="*/ 699521 h 699521"/>
                <a:gd name="connsiteX3" fmla="*/ 0 w 954617"/>
                <a:gd name="connsiteY3" fmla="*/ 298 h 699521"/>
                <a:gd name="connsiteX0" fmla="*/ 0 w 954617"/>
                <a:gd name="connsiteY0" fmla="*/ 298 h 699521"/>
                <a:gd name="connsiteX1" fmla="*/ 954617 w 954617"/>
                <a:gd name="connsiteY1" fmla="*/ 268582 h 699521"/>
                <a:gd name="connsiteX0" fmla="*/ 0 w 954617"/>
                <a:gd name="connsiteY0" fmla="*/ 194 h 699417"/>
                <a:gd name="connsiteX1" fmla="*/ 954617 w 954617"/>
                <a:gd name="connsiteY1" fmla="*/ 268478 h 699417"/>
                <a:gd name="connsiteX2" fmla="*/ 0 w 954617"/>
                <a:gd name="connsiteY2" fmla="*/ 699417 h 699417"/>
                <a:gd name="connsiteX3" fmla="*/ 0 w 954617"/>
                <a:gd name="connsiteY3" fmla="*/ 194 h 699417"/>
                <a:gd name="connsiteX0" fmla="*/ 0 w 954617"/>
                <a:gd name="connsiteY0" fmla="*/ 194 h 699417"/>
                <a:gd name="connsiteX1" fmla="*/ 954617 w 954617"/>
                <a:gd name="connsiteY1" fmla="*/ 268478 h 699417"/>
                <a:gd name="connsiteX0" fmla="*/ 0 w 954617"/>
                <a:gd name="connsiteY0" fmla="*/ 4587 h 703810"/>
                <a:gd name="connsiteX1" fmla="*/ 954617 w 954617"/>
                <a:gd name="connsiteY1" fmla="*/ 272871 h 703810"/>
                <a:gd name="connsiteX2" fmla="*/ 0 w 954617"/>
                <a:gd name="connsiteY2" fmla="*/ 703810 h 703810"/>
                <a:gd name="connsiteX3" fmla="*/ 0 w 954617"/>
                <a:gd name="connsiteY3" fmla="*/ 4587 h 703810"/>
                <a:gd name="connsiteX0" fmla="*/ 0 w 954617"/>
                <a:gd name="connsiteY0" fmla="*/ 4587 h 703810"/>
                <a:gd name="connsiteX1" fmla="*/ 954617 w 954617"/>
                <a:gd name="connsiteY1" fmla="*/ 272871 h 703810"/>
                <a:gd name="connsiteX0" fmla="*/ 0 w 954617"/>
                <a:gd name="connsiteY0" fmla="*/ 6926 h 706149"/>
                <a:gd name="connsiteX1" fmla="*/ 954617 w 954617"/>
                <a:gd name="connsiteY1" fmla="*/ 275210 h 706149"/>
                <a:gd name="connsiteX2" fmla="*/ 0 w 954617"/>
                <a:gd name="connsiteY2" fmla="*/ 706149 h 706149"/>
                <a:gd name="connsiteX3" fmla="*/ 0 w 954617"/>
                <a:gd name="connsiteY3" fmla="*/ 6926 h 706149"/>
                <a:gd name="connsiteX0" fmla="*/ 0 w 954617"/>
                <a:gd name="connsiteY0" fmla="*/ 6926 h 706149"/>
                <a:gd name="connsiteX1" fmla="*/ 954617 w 954617"/>
                <a:gd name="connsiteY1" fmla="*/ 275210 h 706149"/>
                <a:gd name="connsiteX0" fmla="*/ 0 w 954617"/>
                <a:gd name="connsiteY0" fmla="*/ 8297 h 707520"/>
                <a:gd name="connsiteX1" fmla="*/ 954617 w 954617"/>
                <a:gd name="connsiteY1" fmla="*/ 276581 h 707520"/>
                <a:gd name="connsiteX2" fmla="*/ 0 w 954617"/>
                <a:gd name="connsiteY2" fmla="*/ 707520 h 707520"/>
                <a:gd name="connsiteX3" fmla="*/ 0 w 954617"/>
                <a:gd name="connsiteY3" fmla="*/ 8297 h 707520"/>
                <a:gd name="connsiteX0" fmla="*/ 0 w 954617"/>
                <a:gd name="connsiteY0" fmla="*/ 8297 h 707520"/>
                <a:gd name="connsiteX1" fmla="*/ 954617 w 954617"/>
                <a:gd name="connsiteY1" fmla="*/ 276581 h 707520"/>
                <a:gd name="connsiteX0" fmla="*/ 0 w 954617"/>
                <a:gd name="connsiteY0" fmla="*/ 8407 h 707630"/>
                <a:gd name="connsiteX1" fmla="*/ 954617 w 954617"/>
                <a:gd name="connsiteY1" fmla="*/ 276691 h 707630"/>
                <a:gd name="connsiteX2" fmla="*/ 0 w 954617"/>
                <a:gd name="connsiteY2" fmla="*/ 707630 h 707630"/>
                <a:gd name="connsiteX3" fmla="*/ 0 w 954617"/>
                <a:gd name="connsiteY3" fmla="*/ 8407 h 707630"/>
                <a:gd name="connsiteX0" fmla="*/ 0 w 954617"/>
                <a:gd name="connsiteY0" fmla="*/ 8407 h 707630"/>
                <a:gd name="connsiteX1" fmla="*/ 954617 w 954617"/>
                <a:gd name="connsiteY1" fmla="*/ 276691 h 707630"/>
                <a:gd name="connsiteX0" fmla="*/ 0 w 954617"/>
                <a:gd name="connsiteY0" fmla="*/ 8407 h 707630"/>
                <a:gd name="connsiteX1" fmla="*/ 954617 w 954617"/>
                <a:gd name="connsiteY1" fmla="*/ 276691 h 707630"/>
                <a:gd name="connsiteX2" fmla="*/ 0 w 954617"/>
                <a:gd name="connsiteY2" fmla="*/ 707630 h 707630"/>
                <a:gd name="connsiteX3" fmla="*/ 0 w 954617"/>
                <a:gd name="connsiteY3" fmla="*/ 8407 h 707630"/>
                <a:gd name="connsiteX0" fmla="*/ 0 w 954617"/>
                <a:gd name="connsiteY0" fmla="*/ 8407 h 707630"/>
                <a:gd name="connsiteX1" fmla="*/ 948622 w 954617"/>
                <a:gd name="connsiteY1" fmla="*/ 278783 h 707630"/>
                <a:gd name="connsiteX0" fmla="*/ 0 w 954617"/>
                <a:gd name="connsiteY0" fmla="*/ 8407 h 707630"/>
                <a:gd name="connsiteX1" fmla="*/ 954617 w 954617"/>
                <a:gd name="connsiteY1" fmla="*/ 276691 h 707630"/>
                <a:gd name="connsiteX2" fmla="*/ 0 w 954617"/>
                <a:gd name="connsiteY2" fmla="*/ 707630 h 707630"/>
                <a:gd name="connsiteX3" fmla="*/ 0 w 954617"/>
                <a:gd name="connsiteY3" fmla="*/ 8407 h 707630"/>
                <a:gd name="connsiteX0" fmla="*/ 0 w 954617"/>
                <a:gd name="connsiteY0" fmla="*/ 8407 h 707630"/>
                <a:gd name="connsiteX1" fmla="*/ 954617 w 954617"/>
                <a:gd name="connsiteY1" fmla="*/ 276692 h 707630"/>
                <a:gd name="connsiteX0" fmla="*/ 0 w 954617"/>
                <a:gd name="connsiteY0" fmla="*/ 8407 h 707630"/>
                <a:gd name="connsiteX1" fmla="*/ 954617 w 954617"/>
                <a:gd name="connsiteY1" fmla="*/ 276691 h 707630"/>
                <a:gd name="connsiteX2" fmla="*/ 0 w 954617"/>
                <a:gd name="connsiteY2" fmla="*/ 707630 h 707630"/>
                <a:gd name="connsiteX3" fmla="*/ 0 w 954617"/>
                <a:gd name="connsiteY3" fmla="*/ 8407 h 707630"/>
                <a:gd name="connsiteX0" fmla="*/ 0 w 954617"/>
                <a:gd name="connsiteY0" fmla="*/ 8407 h 707630"/>
                <a:gd name="connsiteX1" fmla="*/ 949668 w 954617"/>
                <a:gd name="connsiteY1" fmla="*/ 281781 h 707630"/>
                <a:gd name="connsiteX0" fmla="*/ 0 w 954617"/>
                <a:gd name="connsiteY0" fmla="*/ 8407 h 707630"/>
                <a:gd name="connsiteX1" fmla="*/ 954617 w 954617"/>
                <a:gd name="connsiteY1" fmla="*/ 276691 h 707630"/>
                <a:gd name="connsiteX2" fmla="*/ 0 w 954617"/>
                <a:gd name="connsiteY2" fmla="*/ 707630 h 707630"/>
                <a:gd name="connsiteX3" fmla="*/ 0 w 954617"/>
                <a:gd name="connsiteY3" fmla="*/ 8407 h 707630"/>
                <a:gd name="connsiteX0" fmla="*/ 0 w 954617"/>
                <a:gd name="connsiteY0" fmla="*/ 8407 h 707630"/>
                <a:gd name="connsiteX1" fmla="*/ 952666 w 954617"/>
                <a:gd name="connsiteY1" fmla="*/ 280735 h 707630"/>
                <a:gd name="connsiteX0" fmla="*/ 0 w 954617"/>
                <a:gd name="connsiteY0" fmla="*/ 3989 h 703212"/>
                <a:gd name="connsiteX1" fmla="*/ 954617 w 954617"/>
                <a:gd name="connsiteY1" fmla="*/ 272273 h 703212"/>
                <a:gd name="connsiteX2" fmla="*/ 0 w 954617"/>
                <a:gd name="connsiteY2" fmla="*/ 703212 h 703212"/>
                <a:gd name="connsiteX3" fmla="*/ 0 w 954617"/>
                <a:gd name="connsiteY3" fmla="*/ 3989 h 703212"/>
                <a:gd name="connsiteX0" fmla="*/ 0 w 954617"/>
                <a:gd name="connsiteY0" fmla="*/ 3989 h 703212"/>
                <a:gd name="connsiteX1" fmla="*/ 952666 w 954617"/>
                <a:gd name="connsiteY1" fmla="*/ 276317 h 703212"/>
                <a:gd name="connsiteX0" fmla="*/ 0 w 954617"/>
                <a:gd name="connsiteY0" fmla="*/ 3989 h 703212"/>
                <a:gd name="connsiteX1" fmla="*/ 954617 w 954617"/>
                <a:gd name="connsiteY1" fmla="*/ 272273 h 703212"/>
                <a:gd name="connsiteX2" fmla="*/ 0 w 954617"/>
                <a:gd name="connsiteY2" fmla="*/ 703212 h 703212"/>
                <a:gd name="connsiteX3" fmla="*/ 0 w 954617"/>
                <a:gd name="connsiteY3" fmla="*/ 3989 h 703212"/>
                <a:gd name="connsiteX0" fmla="*/ 0 w 954617"/>
                <a:gd name="connsiteY0" fmla="*/ 3989 h 703212"/>
                <a:gd name="connsiteX1" fmla="*/ 950575 w 954617"/>
                <a:gd name="connsiteY1" fmla="*/ 270322 h 703212"/>
                <a:gd name="connsiteX0" fmla="*/ 0 w 956710"/>
                <a:gd name="connsiteY0" fmla="*/ 3989 h 703212"/>
                <a:gd name="connsiteX1" fmla="*/ 954617 w 956710"/>
                <a:gd name="connsiteY1" fmla="*/ 272273 h 703212"/>
                <a:gd name="connsiteX2" fmla="*/ 0 w 956710"/>
                <a:gd name="connsiteY2" fmla="*/ 703212 h 703212"/>
                <a:gd name="connsiteX3" fmla="*/ 0 w 956710"/>
                <a:gd name="connsiteY3" fmla="*/ 3989 h 703212"/>
                <a:gd name="connsiteX0" fmla="*/ 0 w 956710"/>
                <a:gd name="connsiteY0" fmla="*/ 3989 h 703212"/>
                <a:gd name="connsiteX1" fmla="*/ 956710 w 956710"/>
                <a:gd name="connsiteY1" fmla="*/ 278270 h 703212"/>
                <a:gd name="connsiteX0" fmla="*/ 0 w 956710"/>
                <a:gd name="connsiteY0" fmla="*/ 3989 h 703212"/>
                <a:gd name="connsiteX1" fmla="*/ 954617 w 956710"/>
                <a:gd name="connsiteY1" fmla="*/ 272273 h 703212"/>
                <a:gd name="connsiteX2" fmla="*/ 0 w 956710"/>
                <a:gd name="connsiteY2" fmla="*/ 703212 h 703212"/>
                <a:gd name="connsiteX3" fmla="*/ 0 w 956710"/>
                <a:gd name="connsiteY3" fmla="*/ 3989 h 703212"/>
                <a:gd name="connsiteX0" fmla="*/ 0 w 956710"/>
                <a:gd name="connsiteY0" fmla="*/ 3989 h 703212"/>
                <a:gd name="connsiteX1" fmla="*/ 956710 w 956710"/>
                <a:gd name="connsiteY1" fmla="*/ 278270 h 703212"/>
                <a:gd name="connsiteX0" fmla="*/ 0 w 956710"/>
                <a:gd name="connsiteY0" fmla="*/ 3989 h 703212"/>
                <a:gd name="connsiteX1" fmla="*/ 954617 w 956710"/>
                <a:gd name="connsiteY1" fmla="*/ 272273 h 703212"/>
                <a:gd name="connsiteX2" fmla="*/ 0 w 956710"/>
                <a:gd name="connsiteY2" fmla="*/ 703212 h 703212"/>
                <a:gd name="connsiteX3" fmla="*/ 0 w 956710"/>
                <a:gd name="connsiteY3" fmla="*/ 3989 h 703212"/>
                <a:gd name="connsiteX0" fmla="*/ 0 w 956710"/>
                <a:gd name="connsiteY0" fmla="*/ 3989 h 703212"/>
                <a:gd name="connsiteX1" fmla="*/ 956710 w 956710"/>
                <a:gd name="connsiteY1" fmla="*/ 278270 h 703212"/>
                <a:gd name="connsiteX0" fmla="*/ 0 w 956710"/>
                <a:gd name="connsiteY0" fmla="*/ 5052 h 704275"/>
                <a:gd name="connsiteX1" fmla="*/ 954617 w 956710"/>
                <a:gd name="connsiteY1" fmla="*/ 273336 h 704275"/>
                <a:gd name="connsiteX2" fmla="*/ 0 w 956710"/>
                <a:gd name="connsiteY2" fmla="*/ 704275 h 704275"/>
                <a:gd name="connsiteX3" fmla="*/ 0 w 956710"/>
                <a:gd name="connsiteY3" fmla="*/ 5052 h 704275"/>
                <a:gd name="connsiteX0" fmla="*/ 0 w 956710"/>
                <a:gd name="connsiteY0" fmla="*/ 5052 h 704275"/>
                <a:gd name="connsiteX1" fmla="*/ 956710 w 956710"/>
                <a:gd name="connsiteY1" fmla="*/ 279333 h 704275"/>
              </a:gdLst>
              <a:ahLst/>
              <a:cxnLst>
                <a:cxn ang="0">
                  <a:pos x="connsiteX0" y="connsiteY0"/>
                </a:cxn>
                <a:cxn ang="0">
                  <a:pos x="connsiteX1" y="connsiteY1"/>
                </a:cxn>
              </a:cxnLst>
              <a:rect l="l" t="t" r="r" b="b"/>
              <a:pathLst>
                <a:path w="956710" h="704275" stroke="0" extrusionOk="0">
                  <a:moveTo>
                    <a:pt x="0" y="5052"/>
                  </a:moveTo>
                  <a:cubicBezTo>
                    <a:pt x="379417" y="-24160"/>
                    <a:pt x="617010" y="74362"/>
                    <a:pt x="954617" y="273336"/>
                  </a:cubicBezTo>
                  <a:lnTo>
                    <a:pt x="0" y="704275"/>
                  </a:lnTo>
                  <a:lnTo>
                    <a:pt x="0" y="5052"/>
                  </a:lnTo>
                  <a:close/>
                </a:path>
                <a:path w="956710" h="704275" fill="none">
                  <a:moveTo>
                    <a:pt x="0" y="5052"/>
                  </a:moveTo>
                  <a:cubicBezTo>
                    <a:pt x="372796" y="5052"/>
                    <a:pt x="690559" y="92422"/>
                    <a:pt x="956710" y="279333"/>
                  </a:cubicBezTo>
                </a:path>
              </a:pathLst>
            </a:custGeom>
            <a:ln w="44450">
              <a:solidFill>
                <a:schemeClr val="accent2"/>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sv-SE" sz="2400" dirty="0"/>
            </a:p>
          </p:txBody>
        </p:sp>
      </p:grpSp>
      <p:sp>
        <p:nvSpPr>
          <p:cNvPr id="11" name="Platshållare för innehåll 7"/>
          <p:cNvSpPr>
            <a:spLocks noGrp="1"/>
          </p:cNvSpPr>
          <p:nvPr>
            <p:ph sz="quarter" idx="25"/>
          </p:nvPr>
        </p:nvSpPr>
        <p:spPr>
          <a:xfrm>
            <a:off x="478368" y="1350434"/>
            <a:ext cx="6945600" cy="46101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3" name="Platshållare för text 12"/>
          <p:cNvSpPr>
            <a:spLocks noGrp="1"/>
          </p:cNvSpPr>
          <p:nvPr>
            <p:ph type="body" sz="quarter" idx="26" hasCustomPrompt="1"/>
          </p:nvPr>
        </p:nvSpPr>
        <p:spPr>
          <a:xfrm>
            <a:off x="7903633" y="1422400"/>
            <a:ext cx="3810000" cy="2269067"/>
          </a:xfrm>
        </p:spPr>
        <p:txBody>
          <a:bodyPr lIns="180000" tIns="180000" rIns="180000" bIns="180000" anchor="ctr">
            <a:normAutofit/>
          </a:bodyPr>
          <a:lstStyle>
            <a:lvl1pPr algn="ctr">
              <a:defRPr sz="2400" b="0" i="1"/>
            </a:lvl1pPr>
          </a:lstStyle>
          <a:p>
            <a:pPr lvl="0"/>
            <a:r>
              <a:rPr lang="sv-SE" dirty="0"/>
              <a:t>Skriv text här</a:t>
            </a:r>
          </a:p>
        </p:txBody>
      </p:sp>
      <p:sp>
        <p:nvSpPr>
          <p:cNvPr id="14" name="Platshållare för datum 13"/>
          <p:cNvSpPr>
            <a:spLocks noGrp="1"/>
          </p:cNvSpPr>
          <p:nvPr>
            <p:ph type="dt" sz="half" idx="27"/>
          </p:nvPr>
        </p:nvSpPr>
        <p:spPr/>
        <p:txBody>
          <a:bodyPr/>
          <a:lstStyle/>
          <a:p>
            <a:fld id="{F043FACE-1A95-4511-A301-D615807F934A}" type="datetime1">
              <a:rPr lang="sv-SE" smtClean="0"/>
              <a:t>2024-04-10</a:t>
            </a:fld>
            <a:endParaRPr lang="sv-SE" dirty="0"/>
          </a:p>
        </p:txBody>
      </p:sp>
      <p:sp>
        <p:nvSpPr>
          <p:cNvPr id="16" name="Platshållare för sidfot 15"/>
          <p:cNvSpPr>
            <a:spLocks noGrp="1"/>
          </p:cNvSpPr>
          <p:nvPr>
            <p:ph type="ftr" sz="quarter" idx="28"/>
          </p:nvPr>
        </p:nvSpPr>
        <p:spPr/>
        <p:txBody>
          <a:bodyPr/>
          <a:lstStyle/>
          <a:p>
            <a:r>
              <a:rPr lang="sv-SE" dirty="0"/>
              <a:t>Sidfotstext (ändras under Meny Infoga och knappen Sidhuvud/Sidfot)</a:t>
            </a:r>
          </a:p>
        </p:txBody>
      </p:sp>
      <p:sp>
        <p:nvSpPr>
          <p:cNvPr id="17" name="Platshållare för bildnummer 16"/>
          <p:cNvSpPr>
            <a:spLocks noGrp="1"/>
          </p:cNvSpPr>
          <p:nvPr>
            <p:ph type="sldNum" sz="quarter" idx="29"/>
          </p:nvPr>
        </p:nvSpPr>
        <p:spPr/>
        <p:txBody>
          <a:bodyPr/>
          <a:lstStyle/>
          <a:p>
            <a:fld id="{E9DBCB7B-D4FD-EE41-85F0-B6F7A4EFC557}" type="slidenum">
              <a:rPr lang="sv-SE" smtClean="0"/>
              <a:pPr/>
              <a:t>‹#›</a:t>
            </a:fld>
            <a:endParaRPr lang="sv-SE" dirty="0"/>
          </a:p>
        </p:txBody>
      </p:sp>
    </p:spTree>
    <p:extLst>
      <p:ext uri="{BB962C8B-B14F-4D97-AF65-F5344CB8AC3E}">
        <p14:creationId xmlns:p14="http://schemas.microsoft.com/office/powerpoint/2010/main" val="34918880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Utfallande bild, rubrik vänster, innehåll">
    <p:spTree>
      <p:nvGrpSpPr>
        <p:cNvPr id="1" name=""/>
        <p:cNvGrpSpPr/>
        <p:nvPr/>
      </p:nvGrpSpPr>
      <p:grpSpPr>
        <a:xfrm>
          <a:off x="0" y="0"/>
          <a:ext cx="0" cy="0"/>
          <a:chOff x="0" y="0"/>
          <a:chExt cx="0" cy="0"/>
        </a:xfrm>
      </p:grpSpPr>
      <p:sp>
        <p:nvSpPr>
          <p:cNvPr id="9" name="Platshållare för bild 8"/>
          <p:cNvSpPr>
            <a:spLocks noGrp="1"/>
          </p:cNvSpPr>
          <p:nvPr>
            <p:ph type="pic" sz="quarter" idx="14" hasCustomPrompt="1"/>
          </p:nvPr>
        </p:nvSpPr>
        <p:spPr>
          <a:xfrm>
            <a:off x="0" y="1"/>
            <a:ext cx="12192000" cy="5960535"/>
          </a:xfrm>
          <a:solidFill>
            <a:schemeClr val="accent5"/>
          </a:solidFill>
        </p:spPr>
        <p:txBody>
          <a:bodyPr lIns="144000" tIns="72000" anchor="t">
            <a:normAutofit/>
          </a:bodyPr>
          <a:lstStyle>
            <a:lvl1pPr algn="l">
              <a:defRPr sz="1333" baseline="0"/>
            </a:lvl1pPr>
          </a:lstStyle>
          <a:p>
            <a:r>
              <a:rPr lang="sv-SE" dirty="0"/>
              <a:t>Klicka här och infoga bild via knappen Bild i menyflik Infoga</a:t>
            </a:r>
          </a:p>
        </p:txBody>
      </p:sp>
      <p:sp>
        <p:nvSpPr>
          <p:cNvPr id="6" name="Platshållare för datum 5"/>
          <p:cNvSpPr>
            <a:spLocks noGrp="1"/>
          </p:cNvSpPr>
          <p:nvPr>
            <p:ph type="dt" sz="half" idx="15"/>
          </p:nvPr>
        </p:nvSpPr>
        <p:spPr/>
        <p:txBody>
          <a:bodyPr/>
          <a:lstStyle/>
          <a:p>
            <a:fld id="{0F03F24F-976E-4A41-A081-890269C7F25C}" type="datetime1">
              <a:rPr lang="sv-SE" smtClean="0"/>
              <a:t>2024-04-10</a:t>
            </a:fld>
            <a:endParaRPr lang="sv-SE" dirty="0"/>
          </a:p>
        </p:txBody>
      </p:sp>
      <p:sp>
        <p:nvSpPr>
          <p:cNvPr id="8" name="Platshållare för sidfot 7"/>
          <p:cNvSpPr>
            <a:spLocks noGrp="1"/>
          </p:cNvSpPr>
          <p:nvPr>
            <p:ph type="ftr" sz="quarter" idx="16"/>
          </p:nvPr>
        </p:nvSpPr>
        <p:spPr/>
        <p:txBody>
          <a:bodyPr/>
          <a:lstStyle/>
          <a:p>
            <a:r>
              <a:rPr lang="sv-SE" dirty="0"/>
              <a:t>Sidfotstext (ändras under Meny Infoga och knappen Sidhuvud/Sidfot)</a:t>
            </a:r>
          </a:p>
        </p:txBody>
      </p:sp>
      <p:sp>
        <p:nvSpPr>
          <p:cNvPr id="10" name="Platshållare för bildnummer 9"/>
          <p:cNvSpPr>
            <a:spLocks noGrp="1"/>
          </p:cNvSpPr>
          <p:nvPr>
            <p:ph type="sldNum" sz="quarter" idx="17"/>
          </p:nvPr>
        </p:nvSpPr>
        <p:spPr/>
        <p:txBody>
          <a:bodyPr/>
          <a:lstStyle/>
          <a:p>
            <a:fld id="{E9DBCB7B-D4FD-EE41-85F0-B6F7A4EFC557}" type="slidenum">
              <a:rPr lang="sv-SE" smtClean="0"/>
              <a:pPr/>
              <a:t>‹#›</a:t>
            </a:fld>
            <a:endParaRPr lang="sv-SE" dirty="0"/>
          </a:p>
        </p:txBody>
      </p:sp>
      <p:sp>
        <p:nvSpPr>
          <p:cNvPr id="11" name="Rubrik 1">
            <a:extLst>
              <a:ext uri="{FF2B5EF4-FFF2-40B4-BE49-F238E27FC236}">
                <a16:creationId xmlns:a16="http://schemas.microsoft.com/office/drawing/2014/main" id="{48F918F8-630B-4938-985C-5534B6A3F70F}"/>
              </a:ext>
            </a:extLst>
          </p:cNvPr>
          <p:cNvSpPr>
            <a:spLocks noGrp="1"/>
          </p:cNvSpPr>
          <p:nvPr>
            <p:ph type="title" hasCustomPrompt="1"/>
          </p:nvPr>
        </p:nvSpPr>
        <p:spPr>
          <a:xfrm>
            <a:off x="478367" y="480485"/>
            <a:ext cx="4762500" cy="5001600"/>
          </a:xfrm>
          <a:effectLst/>
        </p:spPr>
        <p:txBody>
          <a:bodyPr anchor="ctr">
            <a:normAutofit/>
          </a:bodyPr>
          <a:lstStyle>
            <a:lvl1pPr algn="l">
              <a:lnSpc>
                <a:spcPct val="85000"/>
              </a:lnSpc>
              <a:defRPr sz="4000" kern="0" spc="-107" baseline="0">
                <a:solidFill>
                  <a:schemeClr val="bg1"/>
                </a:solidFill>
              </a:defRPr>
            </a:lvl1pPr>
          </a:lstStyle>
          <a:p>
            <a:r>
              <a:rPr lang="sv-SE" dirty="0"/>
              <a:t>Klicka här </a:t>
            </a:r>
            <a:br>
              <a:rPr lang="sv-SE" dirty="0"/>
            </a:br>
            <a:r>
              <a:rPr lang="sv-SE" dirty="0"/>
              <a:t>för att lägga till rubrik</a:t>
            </a:r>
          </a:p>
        </p:txBody>
      </p:sp>
      <p:sp>
        <p:nvSpPr>
          <p:cNvPr id="3" name="Platshållare för innehåll 2">
            <a:extLst>
              <a:ext uri="{FF2B5EF4-FFF2-40B4-BE49-F238E27FC236}">
                <a16:creationId xmlns:a16="http://schemas.microsoft.com/office/drawing/2014/main" id="{49D66796-E07E-4CC7-9C6C-657D4680F7FB}"/>
              </a:ext>
            </a:extLst>
          </p:cNvPr>
          <p:cNvSpPr>
            <a:spLocks noGrp="1"/>
          </p:cNvSpPr>
          <p:nvPr>
            <p:ph sz="quarter" idx="19" hasCustomPrompt="1"/>
          </p:nvPr>
        </p:nvSpPr>
        <p:spPr>
          <a:xfrm>
            <a:off x="6096000" y="0"/>
            <a:ext cx="6096000" cy="5961600"/>
          </a:xfrm>
          <a:solidFill>
            <a:srgbClr val="00427A">
              <a:alpha val="85098"/>
            </a:srgbClr>
          </a:solidFill>
        </p:spPr>
        <p:txBody>
          <a:bodyPr lIns="360000" tIns="360000" rIns="360000" bIns="360000" anchor="ctr"/>
          <a:lstStyle>
            <a:lvl1pPr algn="ct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Här kan du lägga till text eller grafik.</a:t>
            </a:r>
          </a:p>
        </p:txBody>
      </p:sp>
    </p:spTree>
    <p:extLst>
      <p:ext uri="{BB962C8B-B14F-4D97-AF65-F5344CB8AC3E}">
        <p14:creationId xmlns:p14="http://schemas.microsoft.com/office/powerpoint/2010/main" val="26348162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Rubrik, bild, innehåll vit text">
    <p:spTree>
      <p:nvGrpSpPr>
        <p:cNvPr id="1" name=""/>
        <p:cNvGrpSpPr/>
        <p:nvPr/>
      </p:nvGrpSpPr>
      <p:grpSpPr>
        <a:xfrm>
          <a:off x="0" y="0"/>
          <a:ext cx="0" cy="0"/>
          <a:chOff x="0" y="0"/>
          <a:chExt cx="0" cy="0"/>
        </a:xfrm>
      </p:grpSpPr>
      <p:sp>
        <p:nvSpPr>
          <p:cNvPr id="8" name="Platshållare för bild 8">
            <a:extLst>
              <a:ext uri="{FF2B5EF4-FFF2-40B4-BE49-F238E27FC236}">
                <a16:creationId xmlns:a16="http://schemas.microsoft.com/office/drawing/2014/main" id="{8A37E02B-06F2-49F0-BE0E-689EA4C3F71B}"/>
              </a:ext>
            </a:extLst>
          </p:cNvPr>
          <p:cNvSpPr>
            <a:spLocks noGrp="1"/>
          </p:cNvSpPr>
          <p:nvPr>
            <p:ph type="pic" sz="quarter" idx="14" hasCustomPrompt="1"/>
          </p:nvPr>
        </p:nvSpPr>
        <p:spPr>
          <a:xfrm>
            <a:off x="0" y="1"/>
            <a:ext cx="12192000" cy="5960535"/>
          </a:xfrm>
          <a:solidFill>
            <a:schemeClr val="accent5"/>
          </a:solidFill>
        </p:spPr>
        <p:txBody>
          <a:bodyPr lIns="144000" tIns="72000" anchor="t">
            <a:normAutofit/>
          </a:bodyPr>
          <a:lstStyle>
            <a:lvl1pPr algn="ctr">
              <a:defRPr sz="1333" baseline="0"/>
            </a:lvl1pPr>
          </a:lstStyle>
          <a:p>
            <a:r>
              <a:rPr lang="sv-SE" dirty="0"/>
              <a:t>Klicka här och infoga bild via knappen Bild i menyflik Infoga</a:t>
            </a:r>
          </a:p>
        </p:txBody>
      </p:sp>
      <p:sp>
        <p:nvSpPr>
          <p:cNvPr id="2" name="Rubrik 1">
            <a:extLst>
              <a:ext uri="{FF2B5EF4-FFF2-40B4-BE49-F238E27FC236}">
                <a16:creationId xmlns:a16="http://schemas.microsoft.com/office/drawing/2014/main" id="{874304A9-AB1F-4FC0-A308-05A2ABAE6F49}"/>
              </a:ext>
            </a:extLst>
          </p:cNvPr>
          <p:cNvSpPr>
            <a:spLocks noGrp="1"/>
          </p:cNvSpPr>
          <p:nvPr>
            <p:ph type="title" hasCustomPrompt="1"/>
          </p:nvPr>
        </p:nvSpPr>
        <p:spPr/>
        <p:txBody>
          <a:bodyPr/>
          <a:lstStyle>
            <a:lvl1pPr>
              <a:defRPr>
                <a:solidFill>
                  <a:schemeClr val="bg1"/>
                </a:solidFill>
              </a:defRPr>
            </a:lvl1pPr>
          </a:lstStyle>
          <a:p>
            <a:r>
              <a:rPr lang="sv-SE" dirty="0"/>
              <a:t>Lägg till rubrik</a:t>
            </a:r>
          </a:p>
        </p:txBody>
      </p:sp>
      <p:sp>
        <p:nvSpPr>
          <p:cNvPr id="3" name="Platshållare för datum 2">
            <a:extLst>
              <a:ext uri="{FF2B5EF4-FFF2-40B4-BE49-F238E27FC236}">
                <a16:creationId xmlns:a16="http://schemas.microsoft.com/office/drawing/2014/main" id="{20748732-0971-4FEA-ABD1-69385C3B0004}"/>
              </a:ext>
            </a:extLst>
          </p:cNvPr>
          <p:cNvSpPr>
            <a:spLocks noGrp="1"/>
          </p:cNvSpPr>
          <p:nvPr>
            <p:ph type="dt" sz="half" idx="10"/>
          </p:nvPr>
        </p:nvSpPr>
        <p:spPr/>
        <p:txBody>
          <a:bodyPr/>
          <a:lstStyle/>
          <a:p>
            <a:fld id="{2B7676BB-3F00-422E-AD42-6EB263DC30E2}" type="datetime1">
              <a:rPr lang="sv-SE" smtClean="0"/>
              <a:t>2024-04-10</a:t>
            </a:fld>
            <a:endParaRPr lang="sv-SE" dirty="0"/>
          </a:p>
        </p:txBody>
      </p:sp>
      <p:sp>
        <p:nvSpPr>
          <p:cNvPr id="4" name="Platshållare för sidfot 3">
            <a:extLst>
              <a:ext uri="{FF2B5EF4-FFF2-40B4-BE49-F238E27FC236}">
                <a16:creationId xmlns:a16="http://schemas.microsoft.com/office/drawing/2014/main" id="{38734AEE-519F-42A1-986C-102148BDA6D3}"/>
              </a:ext>
            </a:extLst>
          </p:cNvPr>
          <p:cNvSpPr>
            <a:spLocks noGrp="1"/>
          </p:cNvSpPr>
          <p:nvPr>
            <p:ph type="ftr" sz="quarter" idx="11"/>
          </p:nvPr>
        </p:nvSpPr>
        <p:spPr/>
        <p:txBody>
          <a:bodyPr/>
          <a:lstStyle/>
          <a:p>
            <a:r>
              <a:rPr lang="sv-SE" dirty="0"/>
              <a:t>Sidfotstext (ändras under Meny Infoga och knappen Sidhuvud/Sidfot)</a:t>
            </a:r>
          </a:p>
        </p:txBody>
      </p:sp>
      <p:sp>
        <p:nvSpPr>
          <p:cNvPr id="5" name="Platshållare för bildnummer 4">
            <a:extLst>
              <a:ext uri="{FF2B5EF4-FFF2-40B4-BE49-F238E27FC236}">
                <a16:creationId xmlns:a16="http://schemas.microsoft.com/office/drawing/2014/main" id="{15E0B101-04F6-4AB3-AEBE-3B170B8AD499}"/>
              </a:ext>
            </a:extLst>
          </p:cNvPr>
          <p:cNvSpPr>
            <a:spLocks noGrp="1"/>
          </p:cNvSpPr>
          <p:nvPr>
            <p:ph type="sldNum" sz="quarter" idx="12"/>
          </p:nvPr>
        </p:nvSpPr>
        <p:spPr/>
        <p:txBody>
          <a:bodyPr/>
          <a:lstStyle/>
          <a:p>
            <a:fld id="{E9DBCB7B-D4FD-EE41-85F0-B6F7A4EFC557}" type="slidenum">
              <a:rPr lang="sv-SE" smtClean="0"/>
              <a:pPr/>
              <a:t>‹#›</a:t>
            </a:fld>
            <a:endParaRPr lang="sv-SE" dirty="0"/>
          </a:p>
        </p:txBody>
      </p:sp>
      <p:sp>
        <p:nvSpPr>
          <p:cNvPr id="7" name="Platshållare för innehåll 6">
            <a:extLst>
              <a:ext uri="{FF2B5EF4-FFF2-40B4-BE49-F238E27FC236}">
                <a16:creationId xmlns:a16="http://schemas.microsoft.com/office/drawing/2014/main" id="{394EB835-DD35-405B-932E-86D3D8869618}"/>
              </a:ext>
            </a:extLst>
          </p:cNvPr>
          <p:cNvSpPr>
            <a:spLocks noGrp="1"/>
          </p:cNvSpPr>
          <p:nvPr>
            <p:ph sz="quarter" idx="13"/>
          </p:nvPr>
        </p:nvSpPr>
        <p:spPr>
          <a:xfrm>
            <a:off x="478368" y="1350434"/>
            <a:ext cx="11235267" cy="46101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3360777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Notis brödtex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145367" y="1239865"/>
            <a:ext cx="5901267" cy="3597179"/>
          </a:xfrm>
        </p:spPr>
        <p:txBody>
          <a:bodyPr lIns="180000" tIns="180000" rIns="180000" bIns="180000" anchor="ctr"/>
          <a:lstStyle>
            <a:lvl1pPr algn="ctr">
              <a:lnSpc>
                <a:spcPct val="90000"/>
              </a:lnSpc>
              <a:defRPr sz="3200" b="0" i="1" kern="1200" spc="-53" baseline="0">
                <a:latin typeface="+mn-lt"/>
                <a:ea typeface="Arial" charset="0"/>
                <a:cs typeface="Arial" charset="0"/>
              </a:defRPr>
            </a:lvl1pPr>
          </a:lstStyle>
          <a:p>
            <a:r>
              <a:rPr lang="sv-SE" dirty="0"/>
              <a:t>Lägg till text</a:t>
            </a:r>
          </a:p>
        </p:txBody>
      </p:sp>
      <p:grpSp>
        <p:nvGrpSpPr>
          <p:cNvPr id="7" name="Grupp 6"/>
          <p:cNvGrpSpPr/>
          <p:nvPr userDrawn="1"/>
        </p:nvGrpSpPr>
        <p:grpSpPr>
          <a:xfrm>
            <a:off x="3216001" y="1264749"/>
            <a:ext cx="5762212" cy="4228540"/>
            <a:chOff x="2412000" y="1095795"/>
            <a:chExt cx="4321659" cy="3171405"/>
          </a:xfrm>
        </p:grpSpPr>
        <p:sp>
          <p:nvSpPr>
            <p:cNvPr id="8" name="Frihandsfigur 7"/>
            <p:cNvSpPr/>
            <p:nvPr/>
          </p:nvSpPr>
          <p:spPr>
            <a:xfrm rot="10800000">
              <a:off x="2412000" y="1114424"/>
              <a:ext cx="4320000" cy="3152776"/>
            </a:xfrm>
            <a:custGeom>
              <a:avLst/>
              <a:gdLst>
                <a:gd name="connsiteX0" fmla="*/ 3011900 w 4320000"/>
                <a:gd name="connsiteY0" fmla="*/ 3152776 h 3152776"/>
                <a:gd name="connsiteX1" fmla="*/ 1308100 w 4320000"/>
                <a:gd name="connsiteY1" fmla="*/ 3152776 h 3152776"/>
                <a:gd name="connsiteX2" fmla="*/ 0 w 4320000"/>
                <a:gd name="connsiteY2" fmla="*/ 1844676 h 3152776"/>
                <a:gd name="connsiteX3" fmla="*/ 1308100 w 4320000"/>
                <a:gd name="connsiteY3" fmla="*/ 536576 h 3152776"/>
                <a:gd name="connsiteX4" fmla="*/ 1769475 w 4320000"/>
                <a:gd name="connsiteY4" fmla="*/ 536576 h 3152776"/>
                <a:gd name="connsiteX5" fmla="*/ 1769475 w 4320000"/>
                <a:gd name="connsiteY5" fmla="*/ 0 h 3152776"/>
                <a:gd name="connsiteX6" fmla="*/ 2429228 w 4320000"/>
                <a:gd name="connsiteY6" fmla="*/ 536576 h 3152776"/>
                <a:gd name="connsiteX7" fmla="*/ 3011900 w 4320000"/>
                <a:gd name="connsiteY7" fmla="*/ 536576 h 3152776"/>
                <a:gd name="connsiteX8" fmla="*/ 4320000 w 4320000"/>
                <a:gd name="connsiteY8" fmla="*/ 1844676 h 3152776"/>
                <a:gd name="connsiteX9" fmla="*/ 3011900 w 4320000"/>
                <a:gd name="connsiteY9" fmla="*/ 3152776 h 3152776"/>
                <a:gd name="connsiteX0" fmla="*/ 1769475 w 4320000"/>
                <a:gd name="connsiteY0" fmla="*/ 536576 h 3152776"/>
                <a:gd name="connsiteX1" fmla="*/ 1769475 w 4320000"/>
                <a:gd name="connsiteY1" fmla="*/ 0 h 3152776"/>
                <a:gd name="connsiteX2" fmla="*/ 2429228 w 4320000"/>
                <a:gd name="connsiteY2" fmla="*/ 536576 h 3152776"/>
                <a:gd name="connsiteX3" fmla="*/ 3011900 w 4320000"/>
                <a:gd name="connsiteY3" fmla="*/ 536576 h 3152776"/>
                <a:gd name="connsiteX4" fmla="*/ 4320000 w 4320000"/>
                <a:gd name="connsiteY4" fmla="*/ 1844676 h 3152776"/>
                <a:gd name="connsiteX5" fmla="*/ 3011900 w 4320000"/>
                <a:gd name="connsiteY5" fmla="*/ 3152776 h 3152776"/>
                <a:gd name="connsiteX6" fmla="*/ 1308100 w 4320000"/>
                <a:gd name="connsiteY6" fmla="*/ 3152776 h 3152776"/>
                <a:gd name="connsiteX7" fmla="*/ 0 w 4320000"/>
                <a:gd name="connsiteY7" fmla="*/ 1844676 h 3152776"/>
                <a:gd name="connsiteX8" fmla="*/ 1308100 w 4320000"/>
                <a:gd name="connsiteY8" fmla="*/ 536576 h 3152776"/>
                <a:gd name="connsiteX9" fmla="*/ 1860915 w 4320000"/>
                <a:gd name="connsiteY9" fmla="*/ 628016 h 3152776"/>
                <a:gd name="connsiteX0" fmla="*/ 1769475 w 4320000"/>
                <a:gd name="connsiteY0" fmla="*/ 536576 h 3152776"/>
                <a:gd name="connsiteX1" fmla="*/ 1769475 w 4320000"/>
                <a:gd name="connsiteY1" fmla="*/ 0 h 3152776"/>
                <a:gd name="connsiteX2" fmla="*/ 2429228 w 4320000"/>
                <a:gd name="connsiteY2" fmla="*/ 536576 h 3152776"/>
                <a:gd name="connsiteX3" fmla="*/ 3011900 w 4320000"/>
                <a:gd name="connsiteY3" fmla="*/ 536576 h 3152776"/>
                <a:gd name="connsiteX4" fmla="*/ 4320000 w 4320000"/>
                <a:gd name="connsiteY4" fmla="*/ 1844676 h 3152776"/>
                <a:gd name="connsiteX5" fmla="*/ 3011900 w 4320000"/>
                <a:gd name="connsiteY5" fmla="*/ 3152776 h 3152776"/>
                <a:gd name="connsiteX6" fmla="*/ 1308100 w 4320000"/>
                <a:gd name="connsiteY6" fmla="*/ 3152776 h 3152776"/>
                <a:gd name="connsiteX7" fmla="*/ 0 w 4320000"/>
                <a:gd name="connsiteY7" fmla="*/ 1844676 h 3152776"/>
                <a:gd name="connsiteX8" fmla="*/ 1308100 w 4320000"/>
                <a:gd name="connsiteY8" fmla="*/ 536576 h 3152776"/>
                <a:gd name="connsiteX9" fmla="*/ 1594215 w 4320000"/>
                <a:gd name="connsiteY9" fmla="*/ 532766 h 3152776"/>
                <a:gd name="connsiteX0" fmla="*/ 1769475 w 4320000"/>
                <a:gd name="connsiteY0" fmla="*/ 536576 h 3152776"/>
                <a:gd name="connsiteX1" fmla="*/ 1769475 w 4320000"/>
                <a:gd name="connsiteY1" fmla="*/ 0 h 3152776"/>
                <a:gd name="connsiteX2" fmla="*/ 2429228 w 4320000"/>
                <a:gd name="connsiteY2" fmla="*/ 536576 h 3152776"/>
                <a:gd name="connsiteX3" fmla="*/ 3011900 w 4320000"/>
                <a:gd name="connsiteY3" fmla="*/ 536576 h 3152776"/>
                <a:gd name="connsiteX4" fmla="*/ 4320000 w 4320000"/>
                <a:gd name="connsiteY4" fmla="*/ 1844676 h 3152776"/>
                <a:gd name="connsiteX5" fmla="*/ 3011900 w 4320000"/>
                <a:gd name="connsiteY5" fmla="*/ 3152776 h 3152776"/>
                <a:gd name="connsiteX6" fmla="*/ 1308100 w 4320000"/>
                <a:gd name="connsiteY6" fmla="*/ 3152776 h 3152776"/>
                <a:gd name="connsiteX7" fmla="*/ 0 w 4320000"/>
                <a:gd name="connsiteY7" fmla="*/ 1844676 h 3152776"/>
                <a:gd name="connsiteX8" fmla="*/ 1308100 w 4320000"/>
                <a:gd name="connsiteY8" fmla="*/ 536576 h 3152776"/>
                <a:gd name="connsiteX9" fmla="*/ 1575165 w 4320000"/>
                <a:gd name="connsiteY9" fmla="*/ 539116 h 3152776"/>
                <a:gd name="connsiteX0" fmla="*/ 1769475 w 4320000"/>
                <a:gd name="connsiteY0" fmla="*/ 536576 h 3152776"/>
                <a:gd name="connsiteX1" fmla="*/ 1769475 w 4320000"/>
                <a:gd name="connsiteY1" fmla="*/ 0 h 3152776"/>
                <a:gd name="connsiteX2" fmla="*/ 2429228 w 4320000"/>
                <a:gd name="connsiteY2" fmla="*/ 536576 h 3152776"/>
                <a:gd name="connsiteX3" fmla="*/ 3011900 w 4320000"/>
                <a:gd name="connsiteY3" fmla="*/ 536576 h 3152776"/>
                <a:gd name="connsiteX4" fmla="*/ 4320000 w 4320000"/>
                <a:gd name="connsiteY4" fmla="*/ 1844676 h 3152776"/>
                <a:gd name="connsiteX5" fmla="*/ 3011900 w 4320000"/>
                <a:gd name="connsiteY5" fmla="*/ 3152776 h 3152776"/>
                <a:gd name="connsiteX6" fmla="*/ 1308100 w 4320000"/>
                <a:gd name="connsiteY6" fmla="*/ 3152776 h 3152776"/>
                <a:gd name="connsiteX7" fmla="*/ 0 w 4320000"/>
                <a:gd name="connsiteY7" fmla="*/ 1844676 h 3152776"/>
                <a:gd name="connsiteX8" fmla="*/ 1308100 w 4320000"/>
                <a:gd name="connsiteY8" fmla="*/ 536576 h 3152776"/>
                <a:gd name="connsiteX9" fmla="*/ 1575165 w 4320000"/>
                <a:gd name="connsiteY9" fmla="*/ 535941 h 3152776"/>
                <a:gd name="connsiteX0" fmla="*/ 1769475 w 4320000"/>
                <a:gd name="connsiteY0" fmla="*/ 577851 h 3152776"/>
                <a:gd name="connsiteX1" fmla="*/ 1769475 w 4320000"/>
                <a:gd name="connsiteY1" fmla="*/ 0 h 3152776"/>
                <a:gd name="connsiteX2" fmla="*/ 2429228 w 4320000"/>
                <a:gd name="connsiteY2" fmla="*/ 536576 h 3152776"/>
                <a:gd name="connsiteX3" fmla="*/ 3011900 w 4320000"/>
                <a:gd name="connsiteY3" fmla="*/ 536576 h 3152776"/>
                <a:gd name="connsiteX4" fmla="*/ 4320000 w 4320000"/>
                <a:gd name="connsiteY4" fmla="*/ 1844676 h 3152776"/>
                <a:gd name="connsiteX5" fmla="*/ 3011900 w 4320000"/>
                <a:gd name="connsiteY5" fmla="*/ 3152776 h 3152776"/>
                <a:gd name="connsiteX6" fmla="*/ 1308100 w 4320000"/>
                <a:gd name="connsiteY6" fmla="*/ 3152776 h 3152776"/>
                <a:gd name="connsiteX7" fmla="*/ 0 w 4320000"/>
                <a:gd name="connsiteY7" fmla="*/ 1844676 h 3152776"/>
                <a:gd name="connsiteX8" fmla="*/ 1308100 w 4320000"/>
                <a:gd name="connsiteY8" fmla="*/ 536576 h 3152776"/>
                <a:gd name="connsiteX9" fmla="*/ 1575165 w 4320000"/>
                <a:gd name="connsiteY9" fmla="*/ 535941 h 3152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0000" h="3152776">
                  <a:moveTo>
                    <a:pt x="1769475" y="577851"/>
                  </a:moveTo>
                  <a:lnTo>
                    <a:pt x="1769475" y="0"/>
                  </a:lnTo>
                  <a:lnTo>
                    <a:pt x="2429228" y="536576"/>
                  </a:lnTo>
                  <a:lnTo>
                    <a:pt x="3011900" y="536576"/>
                  </a:lnTo>
                  <a:cubicBezTo>
                    <a:pt x="3734344" y="536576"/>
                    <a:pt x="4320000" y="1122232"/>
                    <a:pt x="4320000" y="1844676"/>
                  </a:cubicBezTo>
                  <a:cubicBezTo>
                    <a:pt x="4320000" y="2567120"/>
                    <a:pt x="3734344" y="3152776"/>
                    <a:pt x="3011900" y="3152776"/>
                  </a:cubicBezTo>
                  <a:lnTo>
                    <a:pt x="1308100" y="3152776"/>
                  </a:lnTo>
                  <a:cubicBezTo>
                    <a:pt x="585656" y="3152776"/>
                    <a:pt x="0" y="2567120"/>
                    <a:pt x="0" y="1844676"/>
                  </a:cubicBezTo>
                  <a:cubicBezTo>
                    <a:pt x="0" y="1122232"/>
                    <a:pt x="585656" y="536576"/>
                    <a:pt x="1308100" y="536576"/>
                  </a:cubicBezTo>
                  <a:lnTo>
                    <a:pt x="1575165" y="535941"/>
                  </a:lnTo>
                </a:path>
              </a:pathLst>
            </a:custGeom>
            <a:noFill/>
            <a:ln w="63500">
              <a:solidFill>
                <a:schemeClr val="accent1"/>
              </a:solidFill>
              <a:miter lim="800000"/>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sz="2400" dirty="0"/>
            </a:p>
          </p:txBody>
        </p:sp>
        <p:sp>
          <p:nvSpPr>
            <p:cNvPr id="9" name="Båge 13"/>
            <p:cNvSpPr/>
            <p:nvPr/>
          </p:nvSpPr>
          <p:spPr>
            <a:xfrm rot="1153800">
              <a:off x="5776949" y="1095795"/>
              <a:ext cx="956710" cy="704275"/>
            </a:xfrm>
            <a:custGeom>
              <a:avLst/>
              <a:gdLst>
                <a:gd name="connsiteX0" fmla="*/ 1212208 w 2424415"/>
                <a:gd name="connsiteY0" fmla="*/ 0 h 1398446"/>
                <a:gd name="connsiteX1" fmla="*/ 2166825 w 2424415"/>
                <a:gd name="connsiteY1" fmla="*/ 268284 h 1398446"/>
                <a:gd name="connsiteX2" fmla="*/ 1212208 w 2424415"/>
                <a:gd name="connsiteY2" fmla="*/ 699223 h 1398446"/>
                <a:gd name="connsiteX3" fmla="*/ 1212208 w 2424415"/>
                <a:gd name="connsiteY3" fmla="*/ 0 h 1398446"/>
                <a:gd name="connsiteX0" fmla="*/ 1212208 w 2424415"/>
                <a:gd name="connsiteY0" fmla="*/ 0 h 1398446"/>
                <a:gd name="connsiteX1" fmla="*/ 2166825 w 2424415"/>
                <a:gd name="connsiteY1" fmla="*/ 268284 h 1398446"/>
                <a:gd name="connsiteX0" fmla="*/ 0 w 954617"/>
                <a:gd name="connsiteY0" fmla="*/ 1354 h 700577"/>
                <a:gd name="connsiteX1" fmla="*/ 954617 w 954617"/>
                <a:gd name="connsiteY1" fmla="*/ 269638 h 700577"/>
                <a:gd name="connsiteX2" fmla="*/ 0 w 954617"/>
                <a:gd name="connsiteY2" fmla="*/ 700577 h 700577"/>
                <a:gd name="connsiteX3" fmla="*/ 0 w 954617"/>
                <a:gd name="connsiteY3" fmla="*/ 1354 h 700577"/>
                <a:gd name="connsiteX0" fmla="*/ 0 w 954617"/>
                <a:gd name="connsiteY0" fmla="*/ 1354 h 700577"/>
                <a:gd name="connsiteX1" fmla="*/ 954617 w 954617"/>
                <a:gd name="connsiteY1" fmla="*/ 269638 h 700577"/>
                <a:gd name="connsiteX0" fmla="*/ 0 w 954617"/>
                <a:gd name="connsiteY0" fmla="*/ 2520 h 701743"/>
                <a:gd name="connsiteX1" fmla="*/ 954617 w 954617"/>
                <a:gd name="connsiteY1" fmla="*/ 270804 h 701743"/>
                <a:gd name="connsiteX2" fmla="*/ 0 w 954617"/>
                <a:gd name="connsiteY2" fmla="*/ 701743 h 701743"/>
                <a:gd name="connsiteX3" fmla="*/ 0 w 954617"/>
                <a:gd name="connsiteY3" fmla="*/ 2520 h 701743"/>
                <a:gd name="connsiteX0" fmla="*/ 0 w 954617"/>
                <a:gd name="connsiteY0" fmla="*/ 2520 h 701743"/>
                <a:gd name="connsiteX1" fmla="*/ 954617 w 954617"/>
                <a:gd name="connsiteY1" fmla="*/ 270804 h 701743"/>
                <a:gd name="connsiteX0" fmla="*/ 0 w 954617"/>
                <a:gd name="connsiteY0" fmla="*/ 2674 h 701897"/>
                <a:gd name="connsiteX1" fmla="*/ 954617 w 954617"/>
                <a:gd name="connsiteY1" fmla="*/ 270958 h 701897"/>
                <a:gd name="connsiteX2" fmla="*/ 0 w 954617"/>
                <a:gd name="connsiteY2" fmla="*/ 701897 h 701897"/>
                <a:gd name="connsiteX3" fmla="*/ 0 w 954617"/>
                <a:gd name="connsiteY3" fmla="*/ 2674 h 701897"/>
                <a:gd name="connsiteX0" fmla="*/ 0 w 954617"/>
                <a:gd name="connsiteY0" fmla="*/ 2674 h 701897"/>
                <a:gd name="connsiteX1" fmla="*/ 954617 w 954617"/>
                <a:gd name="connsiteY1" fmla="*/ 270958 h 701897"/>
                <a:gd name="connsiteX0" fmla="*/ 0 w 954617"/>
                <a:gd name="connsiteY0" fmla="*/ 2848 h 702071"/>
                <a:gd name="connsiteX1" fmla="*/ 954617 w 954617"/>
                <a:gd name="connsiteY1" fmla="*/ 271132 h 702071"/>
                <a:gd name="connsiteX2" fmla="*/ 0 w 954617"/>
                <a:gd name="connsiteY2" fmla="*/ 702071 h 702071"/>
                <a:gd name="connsiteX3" fmla="*/ 0 w 954617"/>
                <a:gd name="connsiteY3" fmla="*/ 2848 h 702071"/>
                <a:gd name="connsiteX0" fmla="*/ 0 w 954617"/>
                <a:gd name="connsiteY0" fmla="*/ 2848 h 702071"/>
                <a:gd name="connsiteX1" fmla="*/ 954617 w 954617"/>
                <a:gd name="connsiteY1" fmla="*/ 271132 h 702071"/>
                <a:gd name="connsiteX0" fmla="*/ 0 w 954617"/>
                <a:gd name="connsiteY0" fmla="*/ 3088 h 702311"/>
                <a:gd name="connsiteX1" fmla="*/ 954617 w 954617"/>
                <a:gd name="connsiteY1" fmla="*/ 271372 h 702311"/>
                <a:gd name="connsiteX2" fmla="*/ 0 w 954617"/>
                <a:gd name="connsiteY2" fmla="*/ 702311 h 702311"/>
                <a:gd name="connsiteX3" fmla="*/ 0 w 954617"/>
                <a:gd name="connsiteY3" fmla="*/ 3088 h 702311"/>
                <a:gd name="connsiteX0" fmla="*/ 0 w 954617"/>
                <a:gd name="connsiteY0" fmla="*/ 3088 h 702311"/>
                <a:gd name="connsiteX1" fmla="*/ 954617 w 954617"/>
                <a:gd name="connsiteY1" fmla="*/ 271372 h 702311"/>
                <a:gd name="connsiteX0" fmla="*/ 0 w 954617"/>
                <a:gd name="connsiteY0" fmla="*/ 270 h 699493"/>
                <a:gd name="connsiteX1" fmla="*/ 954617 w 954617"/>
                <a:gd name="connsiteY1" fmla="*/ 268554 h 699493"/>
                <a:gd name="connsiteX2" fmla="*/ 0 w 954617"/>
                <a:gd name="connsiteY2" fmla="*/ 699493 h 699493"/>
                <a:gd name="connsiteX3" fmla="*/ 0 w 954617"/>
                <a:gd name="connsiteY3" fmla="*/ 270 h 699493"/>
                <a:gd name="connsiteX0" fmla="*/ 0 w 954617"/>
                <a:gd name="connsiteY0" fmla="*/ 270 h 699493"/>
                <a:gd name="connsiteX1" fmla="*/ 954617 w 954617"/>
                <a:gd name="connsiteY1" fmla="*/ 268554 h 699493"/>
                <a:gd name="connsiteX0" fmla="*/ 0 w 954617"/>
                <a:gd name="connsiteY0" fmla="*/ 291 h 699514"/>
                <a:gd name="connsiteX1" fmla="*/ 954617 w 954617"/>
                <a:gd name="connsiteY1" fmla="*/ 268575 h 699514"/>
                <a:gd name="connsiteX2" fmla="*/ 0 w 954617"/>
                <a:gd name="connsiteY2" fmla="*/ 699514 h 699514"/>
                <a:gd name="connsiteX3" fmla="*/ 0 w 954617"/>
                <a:gd name="connsiteY3" fmla="*/ 291 h 699514"/>
                <a:gd name="connsiteX0" fmla="*/ 0 w 954617"/>
                <a:gd name="connsiteY0" fmla="*/ 291 h 699514"/>
                <a:gd name="connsiteX1" fmla="*/ 954617 w 954617"/>
                <a:gd name="connsiteY1" fmla="*/ 268575 h 699514"/>
                <a:gd name="connsiteX0" fmla="*/ 0 w 954617"/>
                <a:gd name="connsiteY0" fmla="*/ 433 h 699656"/>
                <a:gd name="connsiteX1" fmla="*/ 954617 w 954617"/>
                <a:gd name="connsiteY1" fmla="*/ 268717 h 699656"/>
                <a:gd name="connsiteX2" fmla="*/ 0 w 954617"/>
                <a:gd name="connsiteY2" fmla="*/ 699656 h 699656"/>
                <a:gd name="connsiteX3" fmla="*/ 0 w 954617"/>
                <a:gd name="connsiteY3" fmla="*/ 433 h 699656"/>
                <a:gd name="connsiteX0" fmla="*/ 0 w 954617"/>
                <a:gd name="connsiteY0" fmla="*/ 433 h 699656"/>
                <a:gd name="connsiteX1" fmla="*/ 954617 w 954617"/>
                <a:gd name="connsiteY1" fmla="*/ 268717 h 699656"/>
                <a:gd name="connsiteX0" fmla="*/ 0 w 954617"/>
                <a:gd name="connsiteY0" fmla="*/ 489 h 699712"/>
                <a:gd name="connsiteX1" fmla="*/ 954617 w 954617"/>
                <a:gd name="connsiteY1" fmla="*/ 268773 h 699712"/>
                <a:gd name="connsiteX2" fmla="*/ 0 w 954617"/>
                <a:gd name="connsiteY2" fmla="*/ 699712 h 699712"/>
                <a:gd name="connsiteX3" fmla="*/ 0 w 954617"/>
                <a:gd name="connsiteY3" fmla="*/ 489 h 699712"/>
                <a:gd name="connsiteX0" fmla="*/ 0 w 954617"/>
                <a:gd name="connsiteY0" fmla="*/ 489 h 699712"/>
                <a:gd name="connsiteX1" fmla="*/ 954617 w 954617"/>
                <a:gd name="connsiteY1" fmla="*/ 268773 h 699712"/>
                <a:gd name="connsiteX0" fmla="*/ 0 w 954617"/>
                <a:gd name="connsiteY0" fmla="*/ 437 h 699660"/>
                <a:gd name="connsiteX1" fmla="*/ 954617 w 954617"/>
                <a:gd name="connsiteY1" fmla="*/ 268721 h 699660"/>
                <a:gd name="connsiteX2" fmla="*/ 0 w 954617"/>
                <a:gd name="connsiteY2" fmla="*/ 699660 h 699660"/>
                <a:gd name="connsiteX3" fmla="*/ 0 w 954617"/>
                <a:gd name="connsiteY3" fmla="*/ 437 h 699660"/>
                <a:gd name="connsiteX0" fmla="*/ 0 w 954617"/>
                <a:gd name="connsiteY0" fmla="*/ 437 h 699660"/>
                <a:gd name="connsiteX1" fmla="*/ 954617 w 954617"/>
                <a:gd name="connsiteY1" fmla="*/ 268721 h 699660"/>
                <a:gd name="connsiteX0" fmla="*/ 0 w 954617"/>
                <a:gd name="connsiteY0" fmla="*/ 298 h 699521"/>
                <a:gd name="connsiteX1" fmla="*/ 954617 w 954617"/>
                <a:gd name="connsiteY1" fmla="*/ 268582 h 699521"/>
                <a:gd name="connsiteX2" fmla="*/ 0 w 954617"/>
                <a:gd name="connsiteY2" fmla="*/ 699521 h 699521"/>
                <a:gd name="connsiteX3" fmla="*/ 0 w 954617"/>
                <a:gd name="connsiteY3" fmla="*/ 298 h 699521"/>
                <a:gd name="connsiteX0" fmla="*/ 0 w 954617"/>
                <a:gd name="connsiteY0" fmla="*/ 298 h 699521"/>
                <a:gd name="connsiteX1" fmla="*/ 954617 w 954617"/>
                <a:gd name="connsiteY1" fmla="*/ 268582 h 699521"/>
                <a:gd name="connsiteX0" fmla="*/ 0 w 954617"/>
                <a:gd name="connsiteY0" fmla="*/ 194 h 699417"/>
                <a:gd name="connsiteX1" fmla="*/ 954617 w 954617"/>
                <a:gd name="connsiteY1" fmla="*/ 268478 h 699417"/>
                <a:gd name="connsiteX2" fmla="*/ 0 w 954617"/>
                <a:gd name="connsiteY2" fmla="*/ 699417 h 699417"/>
                <a:gd name="connsiteX3" fmla="*/ 0 w 954617"/>
                <a:gd name="connsiteY3" fmla="*/ 194 h 699417"/>
                <a:gd name="connsiteX0" fmla="*/ 0 w 954617"/>
                <a:gd name="connsiteY0" fmla="*/ 194 h 699417"/>
                <a:gd name="connsiteX1" fmla="*/ 954617 w 954617"/>
                <a:gd name="connsiteY1" fmla="*/ 268478 h 699417"/>
                <a:gd name="connsiteX0" fmla="*/ 0 w 954617"/>
                <a:gd name="connsiteY0" fmla="*/ 4587 h 703810"/>
                <a:gd name="connsiteX1" fmla="*/ 954617 w 954617"/>
                <a:gd name="connsiteY1" fmla="*/ 272871 h 703810"/>
                <a:gd name="connsiteX2" fmla="*/ 0 w 954617"/>
                <a:gd name="connsiteY2" fmla="*/ 703810 h 703810"/>
                <a:gd name="connsiteX3" fmla="*/ 0 w 954617"/>
                <a:gd name="connsiteY3" fmla="*/ 4587 h 703810"/>
                <a:gd name="connsiteX0" fmla="*/ 0 w 954617"/>
                <a:gd name="connsiteY0" fmla="*/ 4587 h 703810"/>
                <a:gd name="connsiteX1" fmla="*/ 954617 w 954617"/>
                <a:gd name="connsiteY1" fmla="*/ 272871 h 703810"/>
                <a:gd name="connsiteX0" fmla="*/ 0 w 954617"/>
                <a:gd name="connsiteY0" fmla="*/ 6926 h 706149"/>
                <a:gd name="connsiteX1" fmla="*/ 954617 w 954617"/>
                <a:gd name="connsiteY1" fmla="*/ 275210 h 706149"/>
                <a:gd name="connsiteX2" fmla="*/ 0 w 954617"/>
                <a:gd name="connsiteY2" fmla="*/ 706149 h 706149"/>
                <a:gd name="connsiteX3" fmla="*/ 0 w 954617"/>
                <a:gd name="connsiteY3" fmla="*/ 6926 h 706149"/>
                <a:gd name="connsiteX0" fmla="*/ 0 w 954617"/>
                <a:gd name="connsiteY0" fmla="*/ 6926 h 706149"/>
                <a:gd name="connsiteX1" fmla="*/ 954617 w 954617"/>
                <a:gd name="connsiteY1" fmla="*/ 275210 h 706149"/>
                <a:gd name="connsiteX0" fmla="*/ 0 w 954617"/>
                <a:gd name="connsiteY0" fmla="*/ 8297 h 707520"/>
                <a:gd name="connsiteX1" fmla="*/ 954617 w 954617"/>
                <a:gd name="connsiteY1" fmla="*/ 276581 h 707520"/>
                <a:gd name="connsiteX2" fmla="*/ 0 w 954617"/>
                <a:gd name="connsiteY2" fmla="*/ 707520 h 707520"/>
                <a:gd name="connsiteX3" fmla="*/ 0 w 954617"/>
                <a:gd name="connsiteY3" fmla="*/ 8297 h 707520"/>
                <a:gd name="connsiteX0" fmla="*/ 0 w 954617"/>
                <a:gd name="connsiteY0" fmla="*/ 8297 h 707520"/>
                <a:gd name="connsiteX1" fmla="*/ 954617 w 954617"/>
                <a:gd name="connsiteY1" fmla="*/ 276581 h 707520"/>
                <a:gd name="connsiteX0" fmla="*/ 0 w 954617"/>
                <a:gd name="connsiteY0" fmla="*/ 8407 h 707630"/>
                <a:gd name="connsiteX1" fmla="*/ 954617 w 954617"/>
                <a:gd name="connsiteY1" fmla="*/ 276691 h 707630"/>
                <a:gd name="connsiteX2" fmla="*/ 0 w 954617"/>
                <a:gd name="connsiteY2" fmla="*/ 707630 h 707630"/>
                <a:gd name="connsiteX3" fmla="*/ 0 w 954617"/>
                <a:gd name="connsiteY3" fmla="*/ 8407 h 707630"/>
                <a:gd name="connsiteX0" fmla="*/ 0 w 954617"/>
                <a:gd name="connsiteY0" fmla="*/ 8407 h 707630"/>
                <a:gd name="connsiteX1" fmla="*/ 954617 w 954617"/>
                <a:gd name="connsiteY1" fmla="*/ 276691 h 707630"/>
                <a:gd name="connsiteX0" fmla="*/ 0 w 954617"/>
                <a:gd name="connsiteY0" fmla="*/ 8407 h 707630"/>
                <a:gd name="connsiteX1" fmla="*/ 954617 w 954617"/>
                <a:gd name="connsiteY1" fmla="*/ 276691 h 707630"/>
                <a:gd name="connsiteX2" fmla="*/ 0 w 954617"/>
                <a:gd name="connsiteY2" fmla="*/ 707630 h 707630"/>
                <a:gd name="connsiteX3" fmla="*/ 0 w 954617"/>
                <a:gd name="connsiteY3" fmla="*/ 8407 h 707630"/>
                <a:gd name="connsiteX0" fmla="*/ 0 w 954617"/>
                <a:gd name="connsiteY0" fmla="*/ 8407 h 707630"/>
                <a:gd name="connsiteX1" fmla="*/ 948622 w 954617"/>
                <a:gd name="connsiteY1" fmla="*/ 278783 h 707630"/>
                <a:gd name="connsiteX0" fmla="*/ 0 w 954617"/>
                <a:gd name="connsiteY0" fmla="*/ 8407 h 707630"/>
                <a:gd name="connsiteX1" fmla="*/ 954617 w 954617"/>
                <a:gd name="connsiteY1" fmla="*/ 276691 h 707630"/>
                <a:gd name="connsiteX2" fmla="*/ 0 w 954617"/>
                <a:gd name="connsiteY2" fmla="*/ 707630 h 707630"/>
                <a:gd name="connsiteX3" fmla="*/ 0 w 954617"/>
                <a:gd name="connsiteY3" fmla="*/ 8407 h 707630"/>
                <a:gd name="connsiteX0" fmla="*/ 0 w 954617"/>
                <a:gd name="connsiteY0" fmla="*/ 8407 h 707630"/>
                <a:gd name="connsiteX1" fmla="*/ 954617 w 954617"/>
                <a:gd name="connsiteY1" fmla="*/ 276692 h 707630"/>
                <a:gd name="connsiteX0" fmla="*/ 0 w 954617"/>
                <a:gd name="connsiteY0" fmla="*/ 8407 h 707630"/>
                <a:gd name="connsiteX1" fmla="*/ 954617 w 954617"/>
                <a:gd name="connsiteY1" fmla="*/ 276691 h 707630"/>
                <a:gd name="connsiteX2" fmla="*/ 0 w 954617"/>
                <a:gd name="connsiteY2" fmla="*/ 707630 h 707630"/>
                <a:gd name="connsiteX3" fmla="*/ 0 w 954617"/>
                <a:gd name="connsiteY3" fmla="*/ 8407 h 707630"/>
                <a:gd name="connsiteX0" fmla="*/ 0 w 954617"/>
                <a:gd name="connsiteY0" fmla="*/ 8407 h 707630"/>
                <a:gd name="connsiteX1" fmla="*/ 949668 w 954617"/>
                <a:gd name="connsiteY1" fmla="*/ 281781 h 707630"/>
                <a:gd name="connsiteX0" fmla="*/ 0 w 954617"/>
                <a:gd name="connsiteY0" fmla="*/ 8407 h 707630"/>
                <a:gd name="connsiteX1" fmla="*/ 954617 w 954617"/>
                <a:gd name="connsiteY1" fmla="*/ 276691 h 707630"/>
                <a:gd name="connsiteX2" fmla="*/ 0 w 954617"/>
                <a:gd name="connsiteY2" fmla="*/ 707630 h 707630"/>
                <a:gd name="connsiteX3" fmla="*/ 0 w 954617"/>
                <a:gd name="connsiteY3" fmla="*/ 8407 h 707630"/>
                <a:gd name="connsiteX0" fmla="*/ 0 w 954617"/>
                <a:gd name="connsiteY0" fmla="*/ 8407 h 707630"/>
                <a:gd name="connsiteX1" fmla="*/ 952666 w 954617"/>
                <a:gd name="connsiteY1" fmla="*/ 280735 h 707630"/>
                <a:gd name="connsiteX0" fmla="*/ 0 w 954617"/>
                <a:gd name="connsiteY0" fmla="*/ 3989 h 703212"/>
                <a:gd name="connsiteX1" fmla="*/ 954617 w 954617"/>
                <a:gd name="connsiteY1" fmla="*/ 272273 h 703212"/>
                <a:gd name="connsiteX2" fmla="*/ 0 w 954617"/>
                <a:gd name="connsiteY2" fmla="*/ 703212 h 703212"/>
                <a:gd name="connsiteX3" fmla="*/ 0 w 954617"/>
                <a:gd name="connsiteY3" fmla="*/ 3989 h 703212"/>
                <a:gd name="connsiteX0" fmla="*/ 0 w 954617"/>
                <a:gd name="connsiteY0" fmla="*/ 3989 h 703212"/>
                <a:gd name="connsiteX1" fmla="*/ 952666 w 954617"/>
                <a:gd name="connsiteY1" fmla="*/ 276317 h 703212"/>
                <a:gd name="connsiteX0" fmla="*/ 0 w 954617"/>
                <a:gd name="connsiteY0" fmla="*/ 3989 h 703212"/>
                <a:gd name="connsiteX1" fmla="*/ 954617 w 954617"/>
                <a:gd name="connsiteY1" fmla="*/ 272273 h 703212"/>
                <a:gd name="connsiteX2" fmla="*/ 0 w 954617"/>
                <a:gd name="connsiteY2" fmla="*/ 703212 h 703212"/>
                <a:gd name="connsiteX3" fmla="*/ 0 w 954617"/>
                <a:gd name="connsiteY3" fmla="*/ 3989 h 703212"/>
                <a:gd name="connsiteX0" fmla="*/ 0 w 954617"/>
                <a:gd name="connsiteY0" fmla="*/ 3989 h 703212"/>
                <a:gd name="connsiteX1" fmla="*/ 950575 w 954617"/>
                <a:gd name="connsiteY1" fmla="*/ 270322 h 703212"/>
                <a:gd name="connsiteX0" fmla="*/ 0 w 956710"/>
                <a:gd name="connsiteY0" fmla="*/ 3989 h 703212"/>
                <a:gd name="connsiteX1" fmla="*/ 954617 w 956710"/>
                <a:gd name="connsiteY1" fmla="*/ 272273 h 703212"/>
                <a:gd name="connsiteX2" fmla="*/ 0 w 956710"/>
                <a:gd name="connsiteY2" fmla="*/ 703212 h 703212"/>
                <a:gd name="connsiteX3" fmla="*/ 0 w 956710"/>
                <a:gd name="connsiteY3" fmla="*/ 3989 h 703212"/>
                <a:gd name="connsiteX0" fmla="*/ 0 w 956710"/>
                <a:gd name="connsiteY0" fmla="*/ 3989 h 703212"/>
                <a:gd name="connsiteX1" fmla="*/ 956710 w 956710"/>
                <a:gd name="connsiteY1" fmla="*/ 278270 h 703212"/>
                <a:gd name="connsiteX0" fmla="*/ 0 w 956710"/>
                <a:gd name="connsiteY0" fmla="*/ 3989 h 703212"/>
                <a:gd name="connsiteX1" fmla="*/ 954617 w 956710"/>
                <a:gd name="connsiteY1" fmla="*/ 272273 h 703212"/>
                <a:gd name="connsiteX2" fmla="*/ 0 w 956710"/>
                <a:gd name="connsiteY2" fmla="*/ 703212 h 703212"/>
                <a:gd name="connsiteX3" fmla="*/ 0 w 956710"/>
                <a:gd name="connsiteY3" fmla="*/ 3989 h 703212"/>
                <a:gd name="connsiteX0" fmla="*/ 0 w 956710"/>
                <a:gd name="connsiteY0" fmla="*/ 3989 h 703212"/>
                <a:gd name="connsiteX1" fmla="*/ 956710 w 956710"/>
                <a:gd name="connsiteY1" fmla="*/ 278270 h 703212"/>
                <a:gd name="connsiteX0" fmla="*/ 0 w 956710"/>
                <a:gd name="connsiteY0" fmla="*/ 3989 h 703212"/>
                <a:gd name="connsiteX1" fmla="*/ 954617 w 956710"/>
                <a:gd name="connsiteY1" fmla="*/ 272273 h 703212"/>
                <a:gd name="connsiteX2" fmla="*/ 0 w 956710"/>
                <a:gd name="connsiteY2" fmla="*/ 703212 h 703212"/>
                <a:gd name="connsiteX3" fmla="*/ 0 w 956710"/>
                <a:gd name="connsiteY3" fmla="*/ 3989 h 703212"/>
                <a:gd name="connsiteX0" fmla="*/ 0 w 956710"/>
                <a:gd name="connsiteY0" fmla="*/ 3989 h 703212"/>
                <a:gd name="connsiteX1" fmla="*/ 956710 w 956710"/>
                <a:gd name="connsiteY1" fmla="*/ 278270 h 703212"/>
                <a:gd name="connsiteX0" fmla="*/ 0 w 956710"/>
                <a:gd name="connsiteY0" fmla="*/ 5052 h 704275"/>
                <a:gd name="connsiteX1" fmla="*/ 954617 w 956710"/>
                <a:gd name="connsiteY1" fmla="*/ 273336 h 704275"/>
                <a:gd name="connsiteX2" fmla="*/ 0 w 956710"/>
                <a:gd name="connsiteY2" fmla="*/ 704275 h 704275"/>
                <a:gd name="connsiteX3" fmla="*/ 0 w 956710"/>
                <a:gd name="connsiteY3" fmla="*/ 5052 h 704275"/>
                <a:gd name="connsiteX0" fmla="*/ 0 w 956710"/>
                <a:gd name="connsiteY0" fmla="*/ 5052 h 704275"/>
                <a:gd name="connsiteX1" fmla="*/ 956710 w 956710"/>
                <a:gd name="connsiteY1" fmla="*/ 279333 h 704275"/>
              </a:gdLst>
              <a:ahLst/>
              <a:cxnLst>
                <a:cxn ang="0">
                  <a:pos x="connsiteX0" y="connsiteY0"/>
                </a:cxn>
                <a:cxn ang="0">
                  <a:pos x="connsiteX1" y="connsiteY1"/>
                </a:cxn>
              </a:cxnLst>
              <a:rect l="l" t="t" r="r" b="b"/>
              <a:pathLst>
                <a:path w="956710" h="704275" stroke="0" extrusionOk="0">
                  <a:moveTo>
                    <a:pt x="0" y="5052"/>
                  </a:moveTo>
                  <a:cubicBezTo>
                    <a:pt x="379417" y="-24160"/>
                    <a:pt x="617010" y="74362"/>
                    <a:pt x="954617" y="273336"/>
                  </a:cubicBezTo>
                  <a:lnTo>
                    <a:pt x="0" y="704275"/>
                  </a:lnTo>
                  <a:lnTo>
                    <a:pt x="0" y="5052"/>
                  </a:lnTo>
                  <a:close/>
                </a:path>
                <a:path w="956710" h="704275" fill="none">
                  <a:moveTo>
                    <a:pt x="0" y="5052"/>
                  </a:moveTo>
                  <a:cubicBezTo>
                    <a:pt x="372796" y="5052"/>
                    <a:pt x="690559" y="92422"/>
                    <a:pt x="956710" y="279333"/>
                  </a:cubicBezTo>
                </a:path>
              </a:pathLst>
            </a:custGeom>
            <a:ln w="63500">
              <a:solidFill>
                <a:schemeClr val="accent2"/>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sv-SE" sz="2400" dirty="0"/>
            </a:p>
          </p:txBody>
        </p:sp>
      </p:grpSp>
      <p:sp>
        <p:nvSpPr>
          <p:cNvPr id="6" name="Platshållare för datum 5"/>
          <p:cNvSpPr>
            <a:spLocks noGrp="1"/>
          </p:cNvSpPr>
          <p:nvPr>
            <p:ph type="dt" sz="half" idx="10"/>
          </p:nvPr>
        </p:nvSpPr>
        <p:spPr/>
        <p:txBody>
          <a:bodyPr/>
          <a:lstStyle/>
          <a:p>
            <a:fld id="{A02B29DA-4C34-4284-82E1-01DAD2E2B04A}" type="datetime1">
              <a:rPr lang="sv-SE" smtClean="0"/>
              <a:t>2024-04-10</a:t>
            </a:fld>
            <a:endParaRPr lang="sv-SE" dirty="0"/>
          </a:p>
        </p:txBody>
      </p:sp>
      <p:sp>
        <p:nvSpPr>
          <p:cNvPr id="10" name="Platshållare för sidfot 9"/>
          <p:cNvSpPr>
            <a:spLocks noGrp="1"/>
          </p:cNvSpPr>
          <p:nvPr>
            <p:ph type="ftr" sz="quarter" idx="11"/>
          </p:nvPr>
        </p:nvSpPr>
        <p:spPr/>
        <p:txBody>
          <a:bodyPr/>
          <a:lstStyle/>
          <a:p>
            <a:r>
              <a:rPr lang="sv-SE" dirty="0"/>
              <a:t>Sidfotstext (ändras under Meny Infoga och knappen Sidhuvud/Sidfot)</a:t>
            </a:r>
          </a:p>
        </p:txBody>
      </p:sp>
      <p:sp>
        <p:nvSpPr>
          <p:cNvPr id="11" name="Platshållare för bildnummer 10"/>
          <p:cNvSpPr>
            <a:spLocks noGrp="1"/>
          </p:cNvSpPr>
          <p:nvPr>
            <p:ph type="sldNum" sz="quarter" idx="12"/>
          </p:nvPr>
        </p:nvSpPr>
        <p:spPr/>
        <p:txBody>
          <a:bodyPr/>
          <a:lstStyle/>
          <a:p>
            <a:fld id="{E9DBCB7B-D4FD-EE41-85F0-B6F7A4EFC557}" type="slidenum">
              <a:rPr lang="sv-SE" smtClean="0"/>
              <a:pPr/>
              <a:t>‹#›</a:t>
            </a:fld>
            <a:endParaRPr lang="sv-SE" dirty="0"/>
          </a:p>
        </p:txBody>
      </p:sp>
    </p:spTree>
    <p:extLst>
      <p:ext uri="{BB962C8B-B14F-4D97-AF65-F5344CB8AC3E}">
        <p14:creationId xmlns:p14="http://schemas.microsoft.com/office/powerpoint/2010/main" val="40379422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Notis rubriktex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145367" y="1344000"/>
            <a:ext cx="5901267" cy="3504000"/>
          </a:xfrm>
        </p:spPr>
        <p:txBody>
          <a:bodyPr lIns="180000" tIns="180000" rIns="180000" bIns="180000" anchor="ctr"/>
          <a:lstStyle>
            <a:lvl1pPr algn="ctr">
              <a:lnSpc>
                <a:spcPct val="80000"/>
              </a:lnSpc>
              <a:defRPr sz="5333" kern="0" spc="-107" baseline="0"/>
            </a:lvl1pPr>
          </a:lstStyle>
          <a:p>
            <a:r>
              <a:rPr lang="sv-SE" dirty="0"/>
              <a:t>Lägg till rubrik</a:t>
            </a:r>
          </a:p>
        </p:txBody>
      </p:sp>
      <p:grpSp>
        <p:nvGrpSpPr>
          <p:cNvPr id="7" name="Grupp 6"/>
          <p:cNvGrpSpPr/>
          <p:nvPr userDrawn="1"/>
        </p:nvGrpSpPr>
        <p:grpSpPr>
          <a:xfrm>
            <a:off x="3216001" y="1264749"/>
            <a:ext cx="5762212" cy="4228540"/>
            <a:chOff x="2412000" y="1095795"/>
            <a:chExt cx="4321659" cy="3171405"/>
          </a:xfrm>
        </p:grpSpPr>
        <p:sp>
          <p:nvSpPr>
            <p:cNvPr id="8" name="Frihandsfigur 7"/>
            <p:cNvSpPr/>
            <p:nvPr/>
          </p:nvSpPr>
          <p:spPr>
            <a:xfrm rot="10800000">
              <a:off x="2412000" y="1114424"/>
              <a:ext cx="4320000" cy="3152776"/>
            </a:xfrm>
            <a:custGeom>
              <a:avLst/>
              <a:gdLst>
                <a:gd name="connsiteX0" fmla="*/ 3011900 w 4320000"/>
                <a:gd name="connsiteY0" fmla="*/ 3152776 h 3152776"/>
                <a:gd name="connsiteX1" fmla="*/ 1308100 w 4320000"/>
                <a:gd name="connsiteY1" fmla="*/ 3152776 h 3152776"/>
                <a:gd name="connsiteX2" fmla="*/ 0 w 4320000"/>
                <a:gd name="connsiteY2" fmla="*/ 1844676 h 3152776"/>
                <a:gd name="connsiteX3" fmla="*/ 1308100 w 4320000"/>
                <a:gd name="connsiteY3" fmla="*/ 536576 h 3152776"/>
                <a:gd name="connsiteX4" fmla="*/ 1769475 w 4320000"/>
                <a:gd name="connsiteY4" fmla="*/ 536576 h 3152776"/>
                <a:gd name="connsiteX5" fmla="*/ 1769475 w 4320000"/>
                <a:gd name="connsiteY5" fmla="*/ 0 h 3152776"/>
                <a:gd name="connsiteX6" fmla="*/ 2429228 w 4320000"/>
                <a:gd name="connsiteY6" fmla="*/ 536576 h 3152776"/>
                <a:gd name="connsiteX7" fmla="*/ 3011900 w 4320000"/>
                <a:gd name="connsiteY7" fmla="*/ 536576 h 3152776"/>
                <a:gd name="connsiteX8" fmla="*/ 4320000 w 4320000"/>
                <a:gd name="connsiteY8" fmla="*/ 1844676 h 3152776"/>
                <a:gd name="connsiteX9" fmla="*/ 3011900 w 4320000"/>
                <a:gd name="connsiteY9" fmla="*/ 3152776 h 3152776"/>
                <a:gd name="connsiteX0" fmla="*/ 1769475 w 4320000"/>
                <a:gd name="connsiteY0" fmla="*/ 536576 h 3152776"/>
                <a:gd name="connsiteX1" fmla="*/ 1769475 w 4320000"/>
                <a:gd name="connsiteY1" fmla="*/ 0 h 3152776"/>
                <a:gd name="connsiteX2" fmla="*/ 2429228 w 4320000"/>
                <a:gd name="connsiteY2" fmla="*/ 536576 h 3152776"/>
                <a:gd name="connsiteX3" fmla="*/ 3011900 w 4320000"/>
                <a:gd name="connsiteY3" fmla="*/ 536576 h 3152776"/>
                <a:gd name="connsiteX4" fmla="*/ 4320000 w 4320000"/>
                <a:gd name="connsiteY4" fmla="*/ 1844676 h 3152776"/>
                <a:gd name="connsiteX5" fmla="*/ 3011900 w 4320000"/>
                <a:gd name="connsiteY5" fmla="*/ 3152776 h 3152776"/>
                <a:gd name="connsiteX6" fmla="*/ 1308100 w 4320000"/>
                <a:gd name="connsiteY6" fmla="*/ 3152776 h 3152776"/>
                <a:gd name="connsiteX7" fmla="*/ 0 w 4320000"/>
                <a:gd name="connsiteY7" fmla="*/ 1844676 h 3152776"/>
                <a:gd name="connsiteX8" fmla="*/ 1308100 w 4320000"/>
                <a:gd name="connsiteY8" fmla="*/ 536576 h 3152776"/>
                <a:gd name="connsiteX9" fmla="*/ 1860915 w 4320000"/>
                <a:gd name="connsiteY9" fmla="*/ 628016 h 3152776"/>
                <a:gd name="connsiteX0" fmla="*/ 1769475 w 4320000"/>
                <a:gd name="connsiteY0" fmla="*/ 536576 h 3152776"/>
                <a:gd name="connsiteX1" fmla="*/ 1769475 w 4320000"/>
                <a:gd name="connsiteY1" fmla="*/ 0 h 3152776"/>
                <a:gd name="connsiteX2" fmla="*/ 2429228 w 4320000"/>
                <a:gd name="connsiteY2" fmla="*/ 536576 h 3152776"/>
                <a:gd name="connsiteX3" fmla="*/ 3011900 w 4320000"/>
                <a:gd name="connsiteY3" fmla="*/ 536576 h 3152776"/>
                <a:gd name="connsiteX4" fmla="*/ 4320000 w 4320000"/>
                <a:gd name="connsiteY4" fmla="*/ 1844676 h 3152776"/>
                <a:gd name="connsiteX5" fmla="*/ 3011900 w 4320000"/>
                <a:gd name="connsiteY5" fmla="*/ 3152776 h 3152776"/>
                <a:gd name="connsiteX6" fmla="*/ 1308100 w 4320000"/>
                <a:gd name="connsiteY6" fmla="*/ 3152776 h 3152776"/>
                <a:gd name="connsiteX7" fmla="*/ 0 w 4320000"/>
                <a:gd name="connsiteY7" fmla="*/ 1844676 h 3152776"/>
                <a:gd name="connsiteX8" fmla="*/ 1308100 w 4320000"/>
                <a:gd name="connsiteY8" fmla="*/ 536576 h 3152776"/>
                <a:gd name="connsiteX9" fmla="*/ 1594215 w 4320000"/>
                <a:gd name="connsiteY9" fmla="*/ 532766 h 3152776"/>
                <a:gd name="connsiteX0" fmla="*/ 1769475 w 4320000"/>
                <a:gd name="connsiteY0" fmla="*/ 536576 h 3152776"/>
                <a:gd name="connsiteX1" fmla="*/ 1769475 w 4320000"/>
                <a:gd name="connsiteY1" fmla="*/ 0 h 3152776"/>
                <a:gd name="connsiteX2" fmla="*/ 2429228 w 4320000"/>
                <a:gd name="connsiteY2" fmla="*/ 536576 h 3152776"/>
                <a:gd name="connsiteX3" fmla="*/ 3011900 w 4320000"/>
                <a:gd name="connsiteY3" fmla="*/ 536576 h 3152776"/>
                <a:gd name="connsiteX4" fmla="*/ 4320000 w 4320000"/>
                <a:gd name="connsiteY4" fmla="*/ 1844676 h 3152776"/>
                <a:gd name="connsiteX5" fmla="*/ 3011900 w 4320000"/>
                <a:gd name="connsiteY5" fmla="*/ 3152776 h 3152776"/>
                <a:gd name="connsiteX6" fmla="*/ 1308100 w 4320000"/>
                <a:gd name="connsiteY6" fmla="*/ 3152776 h 3152776"/>
                <a:gd name="connsiteX7" fmla="*/ 0 w 4320000"/>
                <a:gd name="connsiteY7" fmla="*/ 1844676 h 3152776"/>
                <a:gd name="connsiteX8" fmla="*/ 1308100 w 4320000"/>
                <a:gd name="connsiteY8" fmla="*/ 536576 h 3152776"/>
                <a:gd name="connsiteX9" fmla="*/ 1575165 w 4320000"/>
                <a:gd name="connsiteY9" fmla="*/ 539116 h 3152776"/>
                <a:gd name="connsiteX0" fmla="*/ 1769475 w 4320000"/>
                <a:gd name="connsiteY0" fmla="*/ 536576 h 3152776"/>
                <a:gd name="connsiteX1" fmla="*/ 1769475 w 4320000"/>
                <a:gd name="connsiteY1" fmla="*/ 0 h 3152776"/>
                <a:gd name="connsiteX2" fmla="*/ 2429228 w 4320000"/>
                <a:gd name="connsiteY2" fmla="*/ 536576 h 3152776"/>
                <a:gd name="connsiteX3" fmla="*/ 3011900 w 4320000"/>
                <a:gd name="connsiteY3" fmla="*/ 536576 h 3152776"/>
                <a:gd name="connsiteX4" fmla="*/ 4320000 w 4320000"/>
                <a:gd name="connsiteY4" fmla="*/ 1844676 h 3152776"/>
                <a:gd name="connsiteX5" fmla="*/ 3011900 w 4320000"/>
                <a:gd name="connsiteY5" fmla="*/ 3152776 h 3152776"/>
                <a:gd name="connsiteX6" fmla="*/ 1308100 w 4320000"/>
                <a:gd name="connsiteY6" fmla="*/ 3152776 h 3152776"/>
                <a:gd name="connsiteX7" fmla="*/ 0 w 4320000"/>
                <a:gd name="connsiteY7" fmla="*/ 1844676 h 3152776"/>
                <a:gd name="connsiteX8" fmla="*/ 1308100 w 4320000"/>
                <a:gd name="connsiteY8" fmla="*/ 536576 h 3152776"/>
                <a:gd name="connsiteX9" fmla="*/ 1575165 w 4320000"/>
                <a:gd name="connsiteY9" fmla="*/ 535941 h 3152776"/>
                <a:gd name="connsiteX0" fmla="*/ 1769475 w 4320000"/>
                <a:gd name="connsiteY0" fmla="*/ 577851 h 3152776"/>
                <a:gd name="connsiteX1" fmla="*/ 1769475 w 4320000"/>
                <a:gd name="connsiteY1" fmla="*/ 0 h 3152776"/>
                <a:gd name="connsiteX2" fmla="*/ 2429228 w 4320000"/>
                <a:gd name="connsiteY2" fmla="*/ 536576 h 3152776"/>
                <a:gd name="connsiteX3" fmla="*/ 3011900 w 4320000"/>
                <a:gd name="connsiteY3" fmla="*/ 536576 h 3152776"/>
                <a:gd name="connsiteX4" fmla="*/ 4320000 w 4320000"/>
                <a:gd name="connsiteY4" fmla="*/ 1844676 h 3152776"/>
                <a:gd name="connsiteX5" fmla="*/ 3011900 w 4320000"/>
                <a:gd name="connsiteY5" fmla="*/ 3152776 h 3152776"/>
                <a:gd name="connsiteX6" fmla="*/ 1308100 w 4320000"/>
                <a:gd name="connsiteY6" fmla="*/ 3152776 h 3152776"/>
                <a:gd name="connsiteX7" fmla="*/ 0 w 4320000"/>
                <a:gd name="connsiteY7" fmla="*/ 1844676 h 3152776"/>
                <a:gd name="connsiteX8" fmla="*/ 1308100 w 4320000"/>
                <a:gd name="connsiteY8" fmla="*/ 536576 h 3152776"/>
                <a:gd name="connsiteX9" fmla="*/ 1575165 w 4320000"/>
                <a:gd name="connsiteY9" fmla="*/ 535941 h 3152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0000" h="3152776">
                  <a:moveTo>
                    <a:pt x="1769475" y="577851"/>
                  </a:moveTo>
                  <a:lnTo>
                    <a:pt x="1769475" y="0"/>
                  </a:lnTo>
                  <a:lnTo>
                    <a:pt x="2429228" y="536576"/>
                  </a:lnTo>
                  <a:lnTo>
                    <a:pt x="3011900" y="536576"/>
                  </a:lnTo>
                  <a:cubicBezTo>
                    <a:pt x="3734344" y="536576"/>
                    <a:pt x="4320000" y="1122232"/>
                    <a:pt x="4320000" y="1844676"/>
                  </a:cubicBezTo>
                  <a:cubicBezTo>
                    <a:pt x="4320000" y="2567120"/>
                    <a:pt x="3734344" y="3152776"/>
                    <a:pt x="3011900" y="3152776"/>
                  </a:cubicBezTo>
                  <a:lnTo>
                    <a:pt x="1308100" y="3152776"/>
                  </a:lnTo>
                  <a:cubicBezTo>
                    <a:pt x="585656" y="3152776"/>
                    <a:pt x="0" y="2567120"/>
                    <a:pt x="0" y="1844676"/>
                  </a:cubicBezTo>
                  <a:cubicBezTo>
                    <a:pt x="0" y="1122232"/>
                    <a:pt x="585656" y="536576"/>
                    <a:pt x="1308100" y="536576"/>
                  </a:cubicBezTo>
                  <a:lnTo>
                    <a:pt x="1575165" y="535941"/>
                  </a:lnTo>
                </a:path>
              </a:pathLst>
            </a:custGeom>
            <a:noFill/>
            <a:ln w="63500">
              <a:solidFill>
                <a:schemeClr val="accent1"/>
              </a:solidFill>
              <a:miter lim="800000"/>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sz="2400" dirty="0"/>
            </a:p>
          </p:txBody>
        </p:sp>
        <p:sp>
          <p:nvSpPr>
            <p:cNvPr id="9" name="Båge 13"/>
            <p:cNvSpPr/>
            <p:nvPr/>
          </p:nvSpPr>
          <p:spPr>
            <a:xfrm rot="1153800">
              <a:off x="5776949" y="1095795"/>
              <a:ext cx="956710" cy="704275"/>
            </a:xfrm>
            <a:custGeom>
              <a:avLst/>
              <a:gdLst>
                <a:gd name="connsiteX0" fmla="*/ 1212208 w 2424415"/>
                <a:gd name="connsiteY0" fmla="*/ 0 h 1398446"/>
                <a:gd name="connsiteX1" fmla="*/ 2166825 w 2424415"/>
                <a:gd name="connsiteY1" fmla="*/ 268284 h 1398446"/>
                <a:gd name="connsiteX2" fmla="*/ 1212208 w 2424415"/>
                <a:gd name="connsiteY2" fmla="*/ 699223 h 1398446"/>
                <a:gd name="connsiteX3" fmla="*/ 1212208 w 2424415"/>
                <a:gd name="connsiteY3" fmla="*/ 0 h 1398446"/>
                <a:gd name="connsiteX0" fmla="*/ 1212208 w 2424415"/>
                <a:gd name="connsiteY0" fmla="*/ 0 h 1398446"/>
                <a:gd name="connsiteX1" fmla="*/ 2166825 w 2424415"/>
                <a:gd name="connsiteY1" fmla="*/ 268284 h 1398446"/>
                <a:gd name="connsiteX0" fmla="*/ 0 w 954617"/>
                <a:gd name="connsiteY0" fmla="*/ 1354 h 700577"/>
                <a:gd name="connsiteX1" fmla="*/ 954617 w 954617"/>
                <a:gd name="connsiteY1" fmla="*/ 269638 h 700577"/>
                <a:gd name="connsiteX2" fmla="*/ 0 w 954617"/>
                <a:gd name="connsiteY2" fmla="*/ 700577 h 700577"/>
                <a:gd name="connsiteX3" fmla="*/ 0 w 954617"/>
                <a:gd name="connsiteY3" fmla="*/ 1354 h 700577"/>
                <a:gd name="connsiteX0" fmla="*/ 0 w 954617"/>
                <a:gd name="connsiteY0" fmla="*/ 1354 h 700577"/>
                <a:gd name="connsiteX1" fmla="*/ 954617 w 954617"/>
                <a:gd name="connsiteY1" fmla="*/ 269638 h 700577"/>
                <a:gd name="connsiteX0" fmla="*/ 0 w 954617"/>
                <a:gd name="connsiteY0" fmla="*/ 2520 h 701743"/>
                <a:gd name="connsiteX1" fmla="*/ 954617 w 954617"/>
                <a:gd name="connsiteY1" fmla="*/ 270804 h 701743"/>
                <a:gd name="connsiteX2" fmla="*/ 0 w 954617"/>
                <a:gd name="connsiteY2" fmla="*/ 701743 h 701743"/>
                <a:gd name="connsiteX3" fmla="*/ 0 w 954617"/>
                <a:gd name="connsiteY3" fmla="*/ 2520 h 701743"/>
                <a:gd name="connsiteX0" fmla="*/ 0 w 954617"/>
                <a:gd name="connsiteY0" fmla="*/ 2520 h 701743"/>
                <a:gd name="connsiteX1" fmla="*/ 954617 w 954617"/>
                <a:gd name="connsiteY1" fmla="*/ 270804 h 701743"/>
                <a:gd name="connsiteX0" fmla="*/ 0 w 954617"/>
                <a:gd name="connsiteY0" fmla="*/ 2674 h 701897"/>
                <a:gd name="connsiteX1" fmla="*/ 954617 w 954617"/>
                <a:gd name="connsiteY1" fmla="*/ 270958 h 701897"/>
                <a:gd name="connsiteX2" fmla="*/ 0 w 954617"/>
                <a:gd name="connsiteY2" fmla="*/ 701897 h 701897"/>
                <a:gd name="connsiteX3" fmla="*/ 0 w 954617"/>
                <a:gd name="connsiteY3" fmla="*/ 2674 h 701897"/>
                <a:gd name="connsiteX0" fmla="*/ 0 w 954617"/>
                <a:gd name="connsiteY0" fmla="*/ 2674 h 701897"/>
                <a:gd name="connsiteX1" fmla="*/ 954617 w 954617"/>
                <a:gd name="connsiteY1" fmla="*/ 270958 h 701897"/>
                <a:gd name="connsiteX0" fmla="*/ 0 w 954617"/>
                <a:gd name="connsiteY0" fmla="*/ 2848 h 702071"/>
                <a:gd name="connsiteX1" fmla="*/ 954617 w 954617"/>
                <a:gd name="connsiteY1" fmla="*/ 271132 h 702071"/>
                <a:gd name="connsiteX2" fmla="*/ 0 w 954617"/>
                <a:gd name="connsiteY2" fmla="*/ 702071 h 702071"/>
                <a:gd name="connsiteX3" fmla="*/ 0 w 954617"/>
                <a:gd name="connsiteY3" fmla="*/ 2848 h 702071"/>
                <a:gd name="connsiteX0" fmla="*/ 0 w 954617"/>
                <a:gd name="connsiteY0" fmla="*/ 2848 h 702071"/>
                <a:gd name="connsiteX1" fmla="*/ 954617 w 954617"/>
                <a:gd name="connsiteY1" fmla="*/ 271132 h 702071"/>
                <a:gd name="connsiteX0" fmla="*/ 0 w 954617"/>
                <a:gd name="connsiteY0" fmla="*/ 3088 h 702311"/>
                <a:gd name="connsiteX1" fmla="*/ 954617 w 954617"/>
                <a:gd name="connsiteY1" fmla="*/ 271372 h 702311"/>
                <a:gd name="connsiteX2" fmla="*/ 0 w 954617"/>
                <a:gd name="connsiteY2" fmla="*/ 702311 h 702311"/>
                <a:gd name="connsiteX3" fmla="*/ 0 w 954617"/>
                <a:gd name="connsiteY3" fmla="*/ 3088 h 702311"/>
                <a:gd name="connsiteX0" fmla="*/ 0 w 954617"/>
                <a:gd name="connsiteY0" fmla="*/ 3088 h 702311"/>
                <a:gd name="connsiteX1" fmla="*/ 954617 w 954617"/>
                <a:gd name="connsiteY1" fmla="*/ 271372 h 702311"/>
                <a:gd name="connsiteX0" fmla="*/ 0 w 954617"/>
                <a:gd name="connsiteY0" fmla="*/ 270 h 699493"/>
                <a:gd name="connsiteX1" fmla="*/ 954617 w 954617"/>
                <a:gd name="connsiteY1" fmla="*/ 268554 h 699493"/>
                <a:gd name="connsiteX2" fmla="*/ 0 w 954617"/>
                <a:gd name="connsiteY2" fmla="*/ 699493 h 699493"/>
                <a:gd name="connsiteX3" fmla="*/ 0 w 954617"/>
                <a:gd name="connsiteY3" fmla="*/ 270 h 699493"/>
                <a:gd name="connsiteX0" fmla="*/ 0 w 954617"/>
                <a:gd name="connsiteY0" fmla="*/ 270 h 699493"/>
                <a:gd name="connsiteX1" fmla="*/ 954617 w 954617"/>
                <a:gd name="connsiteY1" fmla="*/ 268554 h 699493"/>
                <a:gd name="connsiteX0" fmla="*/ 0 w 954617"/>
                <a:gd name="connsiteY0" fmla="*/ 291 h 699514"/>
                <a:gd name="connsiteX1" fmla="*/ 954617 w 954617"/>
                <a:gd name="connsiteY1" fmla="*/ 268575 h 699514"/>
                <a:gd name="connsiteX2" fmla="*/ 0 w 954617"/>
                <a:gd name="connsiteY2" fmla="*/ 699514 h 699514"/>
                <a:gd name="connsiteX3" fmla="*/ 0 w 954617"/>
                <a:gd name="connsiteY3" fmla="*/ 291 h 699514"/>
                <a:gd name="connsiteX0" fmla="*/ 0 w 954617"/>
                <a:gd name="connsiteY0" fmla="*/ 291 h 699514"/>
                <a:gd name="connsiteX1" fmla="*/ 954617 w 954617"/>
                <a:gd name="connsiteY1" fmla="*/ 268575 h 699514"/>
                <a:gd name="connsiteX0" fmla="*/ 0 w 954617"/>
                <a:gd name="connsiteY0" fmla="*/ 433 h 699656"/>
                <a:gd name="connsiteX1" fmla="*/ 954617 w 954617"/>
                <a:gd name="connsiteY1" fmla="*/ 268717 h 699656"/>
                <a:gd name="connsiteX2" fmla="*/ 0 w 954617"/>
                <a:gd name="connsiteY2" fmla="*/ 699656 h 699656"/>
                <a:gd name="connsiteX3" fmla="*/ 0 w 954617"/>
                <a:gd name="connsiteY3" fmla="*/ 433 h 699656"/>
                <a:gd name="connsiteX0" fmla="*/ 0 w 954617"/>
                <a:gd name="connsiteY0" fmla="*/ 433 h 699656"/>
                <a:gd name="connsiteX1" fmla="*/ 954617 w 954617"/>
                <a:gd name="connsiteY1" fmla="*/ 268717 h 699656"/>
                <a:gd name="connsiteX0" fmla="*/ 0 w 954617"/>
                <a:gd name="connsiteY0" fmla="*/ 489 h 699712"/>
                <a:gd name="connsiteX1" fmla="*/ 954617 w 954617"/>
                <a:gd name="connsiteY1" fmla="*/ 268773 h 699712"/>
                <a:gd name="connsiteX2" fmla="*/ 0 w 954617"/>
                <a:gd name="connsiteY2" fmla="*/ 699712 h 699712"/>
                <a:gd name="connsiteX3" fmla="*/ 0 w 954617"/>
                <a:gd name="connsiteY3" fmla="*/ 489 h 699712"/>
                <a:gd name="connsiteX0" fmla="*/ 0 w 954617"/>
                <a:gd name="connsiteY0" fmla="*/ 489 h 699712"/>
                <a:gd name="connsiteX1" fmla="*/ 954617 w 954617"/>
                <a:gd name="connsiteY1" fmla="*/ 268773 h 699712"/>
                <a:gd name="connsiteX0" fmla="*/ 0 w 954617"/>
                <a:gd name="connsiteY0" fmla="*/ 437 h 699660"/>
                <a:gd name="connsiteX1" fmla="*/ 954617 w 954617"/>
                <a:gd name="connsiteY1" fmla="*/ 268721 h 699660"/>
                <a:gd name="connsiteX2" fmla="*/ 0 w 954617"/>
                <a:gd name="connsiteY2" fmla="*/ 699660 h 699660"/>
                <a:gd name="connsiteX3" fmla="*/ 0 w 954617"/>
                <a:gd name="connsiteY3" fmla="*/ 437 h 699660"/>
                <a:gd name="connsiteX0" fmla="*/ 0 w 954617"/>
                <a:gd name="connsiteY0" fmla="*/ 437 h 699660"/>
                <a:gd name="connsiteX1" fmla="*/ 954617 w 954617"/>
                <a:gd name="connsiteY1" fmla="*/ 268721 h 699660"/>
                <a:gd name="connsiteX0" fmla="*/ 0 w 954617"/>
                <a:gd name="connsiteY0" fmla="*/ 298 h 699521"/>
                <a:gd name="connsiteX1" fmla="*/ 954617 w 954617"/>
                <a:gd name="connsiteY1" fmla="*/ 268582 h 699521"/>
                <a:gd name="connsiteX2" fmla="*/ 0 w 954617"/>
                <a:gd name="connsiteY2" fmla="*/ 699521 h 699521"/>
                <a:gd name="connsiteX3" fmla="*/ 0 w 954617"/>
                <a:gd name="connsiteY3" fmla="*/ 298 h 699521"/>
                <a:gd name="connsiteX0" fmla="*/ 0 w 954617"/>
                <a:gd name="connsiteY0" fmla="*/ 298 h 699521"/>
                <a:gd name="connsiteX1" fmla="*/ 954617 w 954617"/>
                <a:gd name="connsiteY1" fmla="*/ 268582 h 699521"/>
                <a:gd name="connsiteX0" fmla="*/ 0 w 954617"/>
                <a:gd name="connsiteY0" fmla="*/ 194 h 699417"/>
                <a:gd name="connsiteX1" fmla="*/ 954617 w 954617"/>
                <a:gd name="connsiteY1" fmla="*/ 268478 h 699417"/>
                <a:gd name="connsiteX2" fmla="*/ 0 w 954617"/>
                <a:gd name="connsiteY2" fmla="*/ 699417 h 699417"/>
                <a:gd name="connsiteX3" fmla="*/ 0 w 954617"/>
                <a:gd name="connsiteY3" fmla="*/ 194 h 699417"/>
                <a:gd name="connsiteX0" fmla="*/ 0 w 954617"/>
                <a:gd name="connsiteY0" fmla="*/ 194 h 699417"/>
                <a:gd name="connsiteX1" fmla="*/ 954617 w 954617"/>
                <a:gd name="connsiteY1" fmla="*/ 268478 h 699417"/>
                <a:gd name="connsiteX0" fmla="*/ 0 w 954617"/>
                <a:gd name="connsiteY0" fmla="*/ 4587 h 703810"/>
                <a:gd name="connsiteX1" fmla="*/ 954617 w 954617"/>
                <a:gd name="connsiteY1" fmla="*/ 272871 h 703810"/>
                <a:gd name="connsiteX2" fmla="*/ 0 w 954617"/>
                <a:gd name="connsiteY2" fmla="*/ 703810 h 703810"/>
                <a:gd name="connsiteX3" fmla="*/ 0 w 954617"/>
                <a:gd name="connsiteY3" fmla="*/ 4587 h 703810"/>
                <a:gd name="connsiteX0" fmla="*/ 0 w 954617"/>
                <a:gd name="connsiteY0" fmla="*/ 4587 h 703810"/>
                <a:gd name="connsiteX1" fmla="*/ 954617 w 954617"/>
                <a:gd name="connsiteY1" fmla="*/ 272871 h 703810"/>
                <a:gd name="connsiteX0" fmla="*/ 0 w 954617"/>
                <a:gd name="connsiteY0" fmla="*/ 6926 h 706149"/>
                <a:gd name="connsiteX1" fmla="*/ 954617 w 954617"/>
                <a:gd name="connsiteY1" fmla="*/ 275210 h 706149"/>
                <a:gd name="connsiteX2" fmla="*/ 0 w 954617"/>
                <a:gd name="connsiteY2" fmla="*/ 706149 h 706149"/>
                <a:gd name="connsiteX3" fmla="*/ 0 w 954617"/>
                <a:gd name="connsiteY3" fmla="*/ 6926 h 706149"/>
                <a:gd name="connsiteX0" fmla="*/ 0 w 954617"/>
                <a:gd name="connsiteY0" fmla="*/ 6926 h 706149"/>
                <a:gd name="connsiteX1" fmla="*/ 954617 w 954617"/>
                <a:gd name="connsiteY1" fmla="*/ 275210 h 706149"/>
                <a:gd name="connsiteX0" fmla="*/ 0 w 954617"/>
                <a:gd name="connsiteY0" fmla="*/ 8297 h 707520"/>
                <a:gd name="connsiteX1" fmla="*/ 954617 w 954617"/>
                <a:gd name="connsiteY1" fmla="*/ 276581 h 707520"/>
                <a:gd name="connsiteX2" fmla="*/ 0 w 954617"/>
                <a:gd name="connsiteY2" fmla="*/ 707520 h 707520"/>
                <a:gd name="connsiteX3" fmla="*/ 0 w 954617"/>
                <a:gd name="connsiteY3" fmla="*/ 8297 h 707520"/>
                <a:gd name="connsiteX0" fmla="*/ 0 w 954617"/>
                <a:gd name="connsiteY0" fmla="*/ 8297 h 707520"/>
                <a:gd name="connsiteX1" fmla="*/ 954617 w 954617"/>
                <a:gd name="connsiteY1" fmla="*/ 276581 h 707520"/>
                <a:gd name="connsiteX0" fmla="*/ 0 w 954617"/>
                <a:gd name="connsiteY0" fmla="*/ 8407 h 707630"/>
                <a:gd name="connsiteX1" fmla="*/ 954617 w 954617"/>
                <a:gd name="connsiteY1" fmla="*/ 276691 h 707630"/>
                <a:gd name="connsiteX2" fmla="*/ 0 w 954617"/>
                <a:gd name="connsiteY2" fmla="*/ 707630 h 707630"/>
                <a:gd name="connsiteX3" fmla="*/ 0 w 954617"/>
                <a:gd name="connsiteY3" fmla="*/ 8407 h 707630"/>
                <a:gd name="connsiteX0" fmla="*/ 0 w 954617"/>
                <a:gd name="connsiteY0" fmla="*/ 8407 h 707630"/>
                <a:gd name="connsiteX1" fmla="*/ 954617 w 954617"/>
                <a:gd name="connsiteY1" fmla="*/ 276691 h 707630"/>
                <a:gd name="connsiteX0" fmla="*/ 0 w 954617"/>
                <a:gd name="connsiteY0" fmla="*/ 8407 h 707630"/>
                <a:gd name="connsiteX1" fmla="*/ 954617 w 954617"/>
                <a:gd name="connsiteY1" fmla="*/ 276691 h 707630"/>
                <a:gd name="connsiteX2" fmla="*/ 0 w 954617"/>
                <a:gd name="connsiteY2" fmla="*/ 707630 h 707630"/>
                <a:gd name="connsiteX3" fmla="*/ 0 w 954617"/>
                <a:gd name="connsiteY3" fmla="*/ 8407 h 707630"/>
                <a:gd name="connsiteX0" fmla="*/ 0 w 954617"/>
                <a:gd name="connsiteY0" fmla="*/ 8407 h 707630"/>
                <a:gd name="connsiteX1" fmla="*/ 948622 w 954617"/>
                <a:gd name="connsiteY1" fmla="*/ 278783 h 707630"/>
                <a:gd name="connsiteX0" fmla="*/ 0 w 954617"/>
                <a:gd name="connsiteY0" fmla="*/ 8407 h 707630"/>
                <a:gd name="connsiteX1" fmla="*/ 954617 w 954617"/>
                <a:gd name="connsiteY1" fmla="*/ 276691 h 707630"/>
                <a:gd name="connsiteX2" fmla="*/ 0 w 954617"/>
                <a:gd name="connsiteY2" fmla="*/ 707630 h 707630"/>
                <a:gd name="connsiteX3" fmla="*/ 0 w 954617"/>
                <a:gd name="connsiteY3" fmla="*/ 8407 h 707630"/>
                <a:gd name="connsiteX0" fmla="*/ 0 w 954617"/>
                <a:gd name="connsiteY0" fmla="*/ 8407 h 707630"/>
                <a:gd name="connsiteX1" fmla="*/ 954617 w 954617"/>
                <a:gd name="connsiteY1" fmla="*/ 276692 h 707630"/>
                <a:gd name="connsiteX0" fmla="*/ 0 w 954617"/>
                <a:gd name="connsiteY0" fmla="*/ 8407 h 707630"/>
                <a:gd name="connsiteX1" fmla="*/ 954617 w 954617"/>
                <a:gd name="connsiteY1" fmla="*/ 276691 h 707630"/>
                <a:gd name="connsiteX2" fmla="*/ 0 w 954617"/>
                <a:gd name="connsiteY2" fmla="*/ 707630 h 707630"/>
                <a:gd name="connsiteX3" fmla="*/ 0 w 954617"/>
                <a:gd name="connsiteY3" fmla="*/ 8407 h 707630"/>
                <a:gd name="connsiteX0" fmla="*/ 0 w 954617"/>
                <a:gd name="connsiteY0" fmla="*/ 8407 h 707630"/>
                <a:gd name="connsiteX1" fmla="*/ 949668 w 954617"/>
                <a:gd name="connsiteY1" fmla="*/ 281781 h 707630"/>
                <a:gd name="connsiteX0" fmla="*/ 0 w 954617"/>
                <a:gd name="connsiteY0" fmla="*/ 8407 h 707630"/>
                <a:gd name="connsiteX1" fmla="*/ 954617 w 954617"/>
                <a:gd name="connsiteY1" fmla="*/ 276691 h 707630"/>
                <a:gd name="connsiteX2" fmla="*/ 0 w 954617"/>
                <a:gd name="connsiteY2" fmla="*/ 707630 h 707630"/>
                <a:gd name="connsiteX3" fmla="*/ 0 w 954617"/>
                <a:gd name="connsiteY3" fmla="*/ 8407 h 707630"/>
                <a:gd name="connsiteX0" fmla="*/ 0 w 954617"/>
                <a:gd name="connsiteY0" fmla="*/ 8407 h 707630"/>
                <a:gd name="connsiteX1" fmla="*/ 952666 w 954617"/>
                <a:gd name="connsiteY1" fmla="*/ 280735 h 707630"/>
                <a:gd name="connsiteX0" fmla="*/ 0 w 954617"/>
                <a:gd name="connsiteY0" fmla="*/ 3989 h 703212"/>
                <a:gd name="connsiteX1" fmla="*/ 954617 w 954617"/>
                <a:gd name="connsiteY1" fmla="*/ 272273 h 703212"/>
                <a:gd name="connsiteX2" fmla="*/ 0 w 954617"/>
                <a:gd name="connsiteY2" fmla="*/ 703212 h 703212"/>
                <a:gd name="connsiteX3" fmla="*/ 0 w 954617"/>
                <a:gd name="connsiteY3" fmla="*/ 3989 h 703212"/>
                <a:gd name="connsiteX0" fmla="*/ 0 w 954617"/>
                <a:gd name="connsiteY0" fmla="*/ 3989 h 703212"/>
                <a:gd name="connsiteX1" fmla="*/ 952666 w 954617"/>
                <a:gd name="connsiteY1" fmla="*/ 276317 h 703212"/>
                <a:gd name="connsiteX0" fmla="*/ 0 w 954617"/>
                <a:gd name="connsiteY0" fmla="*/ 3989 h 703212"/>
                <a:gd name="connsiteX1" fmla="*/ 954617 w 954617"/>
                <a:gd name="connsiteY1" fmla="*/ 272273 h 703212"/>
                <a:gd name="connsiteX2" fmla="*/ 0 w 954617"/>
                <a:gd name="connsiteY2" fmla="*/ 703212 h 703212"/>
                <a:gd name="connsiteX3" fmla="*/ 0 w 954617"/>
                <a:gd name="connsiteY3" fmla="*/ 3989 h 703212"/>
                <a:gd name="connsiteX0" fmla="*/ 0 w 954617"/>
                <a:gd name="connsiteY0" fmla="*/ 3989 h 703212"/>
                <a:gd name="connsiteX1" fmla="*/ 950575 w 954617"/>
                <a:gd name="connsiteY1" fmla="*/ 270322 h 703212"/>
                <a:gd name="connsiteX0" fmla="*/ 0 w 956710"/>
                <a:gd name="connsiteY0" fmla="*/ 3989 h 703212"/>
                <a:gd name="connsiteX1" fmla="*/ 954617 w 956710"/>
                <a:gd name="connsiteY1" fmla="*/ 272273 h 703212"/>
                <a:gd name="connsiteX2" fmla="*/ 0 w 956710"/>
                <a:gd name="connsiteY2" fmla="*/ 703212 h 703212"/>
                <a:gd name="connsiteX3" fmla="*/ 0 w 956710"/>
                <a:gd name="connsiteY3" fmla="*/ 3989 h 703212"/>
                <a:gd name="connsiteX0" fmla="*/ 0 w 956710"/>
                <a:gd name="connsiteY0" fmla="*/ 3989 h 703212"/>
                <a:gd name="connsiteX1" fmla="*/ 956710 w 956710"/>
                <a:gd name="connsiteY1" fmla="*/ 278270 h 703212"/>
                <a:gd name="connsiteX0" fmla="*/ 0 w 956710"/>
                <a:gd name="connsiteY0" fmla="*/ 3989 h 703212"/>
                <a:gd name="connsiteX1" fmla="*/ 954617 w 956710"/>
                <a:gd name="connsiteY1" fmla="*/ 272273 h 703212"/>
                <a:gd name="connsiteX2" fmla="*/ 0 w 956710"/>
                <a:gd name="connsiteY2" fmla="*/ 703212 h 703212"/>
                <a:gd name="connsiteX3" fmla="*/ 0 w 956710"/>
                <a:gd name="connsiteY3" fmla="*/ 3989 h 703212"/>
                <a:gd name="connsiteX0" fmla="*/ 0 w 956710"/>
                <a:gd name="connsiteY0" fmla="*/ 3989 h 703212"/>
                <a:gd name="connsiteX1" fmla="*/ 956710 w 956710"/>
                <a:gd name="connsiteY1" fmla="*/ 278270 h 703212"/>
                <a:gd name="connsiteX0" fmla="*/ 0 w 956710"/>
                <a:gd name="connsiteY0" fmla="*/ 3989 h 703212"/>
                <a:gd name="connsiteX1" fmla="*/ 954617 w 956710"/>
                <a:gd name="connsiteY1" fmla="*/ 272273 h 703212"/>
                <a:gd name="connsiteX2" fmla="*/ 0 w 956710"/>
                <a:gd name="connsiteY2" fmla="*/ 703212 h 703212"/>
                <a:gd name="connsiteX3" fmla="*/ 0 w 956710"/>
                <a:gd name="connsiteY3" fmla="*/ 3989 h 703212"/>
                <a:gd name="connsiteX0" fmla="*/ 0 w 956710"/>
                <a:gd name="connsiteY0" fmla="*/ 3989 h 703212"/>
                <a:gd name="connsiteX1" fmla="*/ 956710 w 956710"/>
                <a:gd name="connsiteY1" fmla="*/ 278270 h 703212"/>
                <a:gd name="connsiteX0" fmla="*/ 0 w 956710"/>
                <a:gd name="connsiteY0" fmla="*/ 5052 h 704275"/>
                <a:gd name="connsiteX1" fmla="*/ 954617 w 956710"/>
                <a:gd name="connsiteY1" fmla="*/ 273336 h 704275"/>
                <a:gd name="connsiteX2" fmla="*/ 0 w 956710"/>
                <a:gd name="connsiteY2" fmla="*/ 704275 h 704275"/>
                <a:gd name="connsiteX3" fmla="*/ 0 w 956710"/>
                <a:gd name="connsiteY3" fmla="*/ 5052 h 704275"/>
                <a:gd name="connsiteX0" fmla="*/ 0 w 956710"/>
                <a:gd name="connsiteY0" fmla="*/ 5052 h 704275"/>
                <a:gd name="connsiteX1" fmla="*/ 956710 w 956710"/>
                <a:gd name="connsiteY1" fmla="*/ 279333 h 704275"/>
              </a:gdLst>
              <a:ahLst/>
              <a:cxnLst>
                <a:cxn ang="0">
                  <a:pos x="connsiteX0" y="connsiteY0"/>
                </a:cxn>
                <a:cxn ang="0">
                  <a:pos x="connsiteX1" y="connsiteY1"/>
                </a:cxn>
              </a:cxnLst>
              <a:rect l="l" t="t" r="r" b="b"/>
              <a:pathLst>
                <a:path w="956710" h="704275" stroke="0" extrusionOk="0">
                  <a:moveTo>
                    <a:pt x="0" y="5052"/>
                  </a:moveTo>
                  <a:cubicBezTo>
                    <a:pt x="379417" y="-24160"/>
                    <a:pt x="617010" y="74362"/>
                    <a:pt x="954617" y="273336"/>
                  </a:cubicBezTo>
                  <a:lnTo>
                    <a:pt x="0" y="704275"/>
                  </a:lnTo>
                  <a:lnTo>
                    <a:pt x="0" y="5052"/>
                  </a:lnTo>
                  <a:close/>
                </a:path>
                <a:path w="956710" h="704275" fill="none">
                  <a:moveTo>
                    <a:pt x="0" y="5052"/>
                  </a:moveTo>
                  <a:cubicBezTo>
                    <a:pt x="372796" y="5052"/>
                    <a:pt x="690559" y="92422"/>
                    <a:pt x="956710" y="279333"/>
                  </a:cubicBezTo>
                </a:path>
              </a:pathLst>
            </a:custGeom>
            <a:ln w="63500">
              <a:solidFill>
                <a:schemeClr val="accent2"/>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sv-SE" sz="2400" dirty="0"/>
            </a:p>
          </p:txBody>
        </p:sp>
      </p:grpSp>
      <p:sp>
        <p:nvSpPr>
          <p:cNvPr id="6" name="Platshållare för datum 5"/>
          <p:cNvSpPr>
            <a:spLocks noGrp="1"/>
          </p:cNvSpPr>
          <p:nvPr>
            <p:ph type="dt" sz="half" idx="10"/>
          </p:nvPr>
        </p:nvSpPr>
        <p:spPr/>
        <p:txBody>
          <a:bodyPr/>
          <a:lstStyle/>
          <a:p>
            <a:fld id="{B0BE6384-AF3E-4B20-9795-DCADE2E02EE7}" type="datetime1">
              <a:rPr lang="sv-SE" smtClean="0"/>
              <a:t>2024-04-10</a:t>
            </a:fld>
            <a:endParaRPr lang="sv-SE" dirty="0"/>
          </a:p>
        </p:txBody>
      </p:sp>
      <p:sp>
        <p:nvSpPr>
          <p:cNvPr id="10" name="Platshållare för sidfot 9"/>
          <p:cNvSpPr>
            <a:spLocks noGrp="1"/>
          </p:cNvSpPr>
          <p:nvPr>
            <p:ph type="ftr" sz="quarter" idx="11"/>
          </p:nvPr>
        </p:nvSpPr>
        <p:spPr/>
        <p:txBody>
          <a:bodyPr/>
          <a:lstStyle/>
          <a:p>
            <a:r>
              <a:rPr lang="sv-SE" dirty="0"/>
              <a:t>Sidfotstext (ändras under Meny Infoga och knappen Sidhuvud/Sidfot)</a:t>
            </a:r>
          </a:p>
        </p:txBody>
      </p:sp>
      <p:sp>
        <p:nvSpPr>
          <p:cNvPr id="11" name="Platshållare för bildnummer 10"/>
          <p:cNvSpPr>
            <a:spLocks noGrp="1"/>
          </p:cNvSpPr>
          <p:nvPr>
            <p:ph type="sldNum" sz="quarter" idx="12"/>
          </p:nvPr>
        </p:nvSpPr>
        <p:spPr/>
        <p:txBody>
          <a:bodyPr/>
          <a:lstStyle/>
          <a:p>
            <a:fld id="{E9DBCB7B-D4FD-EE41-85F0-B6F7A4EFC557}" type="slidenum">
              <a:rPr lang="sv-SE" smtClean="0"/>
              <a:pPr/>
              <a:t>‹#›</a:t>
            </a:fld>
            <a:endParaRPr lang="sv-SE" dirty="0"/>
          </a:p>
        </p:txBody>
      </p:sp>
    </p:spTree>
    <p:extLst>
      <p:ext uri="{BB962C8B-B14F-4D97-AF65-F5344CB8AC3E}">
        <p14:creationId xmlns:p14="http://schemas.microsoft.com/office/powerpoint/2010/main" val="2227444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2" name="Content Placeholder 3"/>
          <p:cNvSpPr>
            <a:spLocks noGrp="1"/>
          </p:cNvSpPr>
          <p:nvPr>
            <p:ph sz="quarter" idx="13"/>
          </p:nvPr>
        </p:nvSpPr>
        <p:spPr>
          <a:xfrm>
            <a:off x="685802" y="2861733"/>
            <a:ext cx="5088712" cy="2512852"/>
          </a:xfrm>
        </p:spPr>
        <p:txBody>
          <a:bodyPr ancho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3" name="Content Placeholder 5"/>
          <p:cNvSpPr>
            <a:spLocks noGrp="1"/>
          </p:cNvSpPr>
          <p:nvPr>
            <p:ph sz="quarter" idx="14"/>
          </p:nvPr>
        </p:nvSpPr>
        <p:spPr>
          <a:xfrm>
            <a:off x="5993969" y="2861733"/>
            <a:ext cx="5088713" cy="2512852"/>
          </a:xfrm>
        </p:spPr>
        <p:txBody>
          <a:bodyPr ancho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4/10/2024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Kontaktsida, bild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78367" y="478366"/>
            <a:ext cx="11235267" cy="753535"/>
          </a:xfrm>
        </p:spPr>
        <p:txBody>
          <a:bodyPr/>
          <a:lstStyle/>
          <a:p>
            <a:r>
              <a:rPr lang="sv-SE" dirty="0"/>
              <a:t>Lägg till rubrik</a:t>
            </a:r>
          </a:p>
        </p:txBody>
      </p:sp>
      <p:sp>
        <p:nvSpPr>
          <p:cNvPr id="7" name="Platshållare för bild 6"/>
          <p:cNvSpPr>
            <a:spLocks noGrp="1"/>
          </p:cNvSpPr>
          <p:nvPr>
            <p:ph type="pic" sz="quarter" idx="13"/>
          </p:nvPr>
        </p:nvSpPr>
        <p:spPr>
          <a:xfrm>
            <a:off x="478367" y="1350433"/>
            <a:ext cx="2667000" cy="2688167"/>
          </a:xfrm>
          <a:solidFill>
            <a:schemeClr val="accent5"/>
          </a:solidFill>
        </p:spPr>
        <p:txBody>
          <a:bodyPr tIns="72000" anchor="t" anchorCtr="0">
            <a:normAutofit/>
          </a:bodyPr>
          <a:lstStyle>
            <a:lvl1pPr algn="ctr">
              <a:defRPr sz="1333"/>
            </a:lvl1pPr>
          </a:lstStyle>
          <a:p>
            <a:r>
              <a:rPr lang="sv-SE" dirty="0"/>
              <a:t>Klicka på ikonen för att lägga till en bild</a:t>
            </a:r>
          </a:p>
        </p:txBody>
      </p:sp>
      <p:sp>
        <p:nvSpPr>
          <p:cNvPr id="8" name="Platshållare för text 7"/>
          <p:cNvSpPr>
            <a:spLocks noGrp="1"/>
          </p:cNvSpPr>
          <p:nvPr>
            <p:ph type="body" sz="quarter" idx="53" hasCustomPrompt="1"/>
          </p:nvPr>
        </p:nvSpPr>
        <p:spPr>
          <a:xfrm>
            <a:off x="478367" y="4377600"/>
            <a:ext cx="2667000" cy="288000"/>
          </a:xfrm>
        </p:spPr>
        <p:txBody>
          <a:bodyPr>
            <a:noAutofit/>
          </a:bodyPr>
          <a:lstStyle>
            <a:lvl1pPr>
              <a:defRPr sz="1600" b="1" spc="0" baseline="0">
                <a:latin typeface="+mn-lt"/>
              </a:defRPr>
            </a:lvl1pPr>
          </a:lstStyle>
          <a:p>
            <a:pPr lvl="0"/>
            <a:r>
              <a:rPr lang="sv-SE" dirty="0"/>
              <a:t>Plats för personnamn</a:t>
            </a:r>
          </a:p>
        </p:txBody>
      </p:sp>
      <p:sp>
        <p:nvSpPr>
          <p:cNvPr id="15" name="Platshållare för text 14"/>
          <p:cNvSpPr>
            <a:spLocks noGrp="1"/>
          </p:cNvSpPr>
          <p:nvPr>
            <p:ph type="body" sz="quarter" idx="57" hasCustomPrompt="1"/>
          </p:nvPr>
        </p:nvSpPr>
        <p:spPr>
          <a:xfrm>
            <a:off x="478367" y="4708800"/>
            <a:ext cx="2667000" cy="835200"/>
          </a:xfrm>
        </p:spPr>
        <p:txBody>
          <a:bodyPr>
            <a:normAutofit/>
          </a:bodyPr>
          <a:lstStyle>
            <a:lvl1pPr>
              <a:spcBef>
                <a:spcPts val="0"/>
              </a:spcBef>
              <a:defRPr sz="1333"/>
            </a:lvl1pPr>
            <a:lvl2pPr marL="0" indent="0">
              <a:buNone/>
              <a:defRPr/>
            </a:lvl2pPr>
          </a:lstStyle>
          <a:p>
            <a:pPr lvl="0"/>
            <a:r>
              <a:rPr lang="sv-SE" dirty="0"/>
              <a:t>Lägg till titel</a:t>
            </a:r>
          </a:p>
          <a:p>
            <a:pPr lvl="0"/>
            <a:r>
              <a:rPr lang="sv-SE" dirty="0"/>
              <a:t>Lägg till eventuell annan information</a:t>
            </a:r>
          </a:p>
        </p:txBody>
      </p:sp>
      <p:sp>
        <p:nvSpPr>
          <p:cNvPr id="20" name="Platshållare för bild 6"/>
          <p:cNvSpPr>
            <a:spLocks noGrp="1"/>
          </p:cNvSpPr>
          <p:nvPr>
            <p:ph type="pic" sz="quarter" idx="20"/>
          </p:nvPr>
        </p:nvSpPr>
        <p:spPr>
          <a:xfrm>
            <a:off x="3335867" y="1350433"/>
            <a:ext cx="2662767" cy="2688167"/>
          </a:xfrm>
          <a:solidFill>
            <a:schemeClr val="accent5"/>
          </a:solidFill>
        </p:spPr>
        <p:txBody>
          <a:bodyPr tIns="72000" anchor="t" anchorCtr="0">
            <a:normAutofit/>
          </a:bodyPr>
          <a:lstStyle>
            <a:lvl1pPr algn="ctr">
              <a:defRPr sz="1333"/>
            </a:lvl1pPr>
          </a:lstStyle>
          <a:p>
            <a:r>
              <a:rPr lang="sv-SE" dirty="0"/>
              <a:t>Klicka på ikonen för att lägga till en bild</a:t>
            </a:r>
          </a:p>
        </p:txBody>
      </p:sp>
      <p:sp>
        <p:nvSpPr>
          <p:cNvPr id="39" name="Platshållare för text 7"/>
          <p:cNvSpPr>
            <a:spLocks noGrp="1"/>
          </p:cNvSpPr>
          <p:nvPr>
            <p:ph type="body" sz="quarter" idx="54" hasCustomPrompt="1"/>
          </p:nvPr>
        </p:nvSpPr>
        <p:spPr>
          <a:xfrm>
            <a:off x="3335867" y="4377600"/>
            <a:ext cx="2664000" cy="288000"/>
          </a:xfrm>
        </p:spPr>
        <p:txBody>
          <a:bodyPr>
            <a:noAutofit/>
          </a:bodyPr>
          <a:lstStyle>
            <a:lvl1pPr>
              <a:defRPr sz="1600" b="1" spc="0" baseline="0">
                <a:latin typeface="+mn-lt"/>
              </a:defRPr>
            </a:lvl1pPr>
          </a:lstStyle>
          <a:p>
            <a:pPr lvl="0"/>
            <a:r>
              <a:rPr lang="sv-SE" dirty="0"/>
              <a:t>Plats för personnamn</a:t>
            </a:r>
          </a:p>
        </p:txBody>
      </p:sp>
      <p:sp>
        <p:nvSpPr>
          <p:cNvPr id="55" name="Platshållare för text 14"/>
          <p:cNvSpPr>
            <a:spLocks noGrp="1"/>
          </p:cNvSpPr>
          <p:nvPr>
            <p:ph type="body" sz="quarter" idx="58" hasCustomPrompt="1"/>
          </p:nvPr>
        </p:nvSpPr>
        <p:spPr>
          <a:xfrm>
            <a:off x="3335867" y="4708800"/>
            <a:ext cx="2664000" cy="835200"/>
          </a:xfrm>
        </p:spPr>
        <p:txBody>
          <a:bodyPr>
            <a:normAutofit/>
          </a:bodyPr>
          <a:lstStyle>
            <a:lvl1pPr>
              <a:spcBef>
                <a:spcPts val="0"/>
              </a:spcBef>
              <a:defRPr sz="1333"/>
            </a:lvl1pPr>
            <a:lvl2pPr marL="0" indent="0">
              <a:buNone/>
              <a:defRPr/>
            </a:lvl2pPr>
          </a:lstStyle>
          <a:p>
            <a:pPr lvl="0"/>
            <a:r>
              <a:rPr lang="sv-SE" dirty="0"/>
              <a:t>Lägg till titel</a:t>
            </a:r>
          </a:p>
          <a:p>
            <a:pPr lvl="0"/>
            <a:r>
              <a:rPr lang="sv-SE" dirty="0"/>
              <a:t>Lägg till eventuell annan information</a:t>
            </a:r>
          </a:p>
        </p:txBody>
      </p:sp>
      <p:sp>
        <p:nvSpPr>
          <p:cNvPr id="27" name="Platshållare för bild 6"/>
          <p:cNvSpPr>
            <a:spLocks noGrp="1"/>
          </p:cNvSpPr>
          <p:nvPr>
            <p:ph type="pic" sz="quarter" idx="27"/>
          </p:nvPr>
        </p:nvSpPr>
        <p:spPr>
          <a:xfrm>
            <a:off x="6196800" y="1350433"/>
            <a:ext cx="2664000" cy="2688167"/>
          </a:xfrm>
          <a:solidFill>
            <a:schemeClr val="accent5"/>
          </a:solidFill>
        </p:spPr>
        <p:txBody>
          <a:bodyPr tIns="72000" anchor="t" anchorCtr="0">
            <a:normAutofit/>
          </a:bodyPr>
          <a:lstStyle>
            <a:lvl1pPr algn="ctr">
              <a:defRPr sz="1333"/>
            </a:lvl1pPr>
          </a:lstStyle>
          <a:p>
            <a:r>
              <a:rPr lang="sv-SE" dirty="0"/>
              <a:t>Klicka på ikonen för att lägga till en bild</a:t>
            </a:r>
          </a:p>
        </p:txBody>
      </p:sp>
      <p:sp>
        <p:nvSpPr>
          <p:cNvPr id="53" name="Platshållare för text 7"/>
          <p:cNvSpPr>
            <a:spLocks noGrp="1"/>
          </p:cNvSpPr>
          <p:nvPr>
            <p:ph type="body" sz="quarter" idx="55" hasCustomPrompt="1"/>
          </p:nvPr>
        </p:nvSpPr>
        <p:spPr>
          <a:xfrm>
            <a:off x="6196801" y="4377600"/>
            <a:ext cx="2659332" cy="288000"/>
          </a:xfrm>
        </p:spPr>
        <p:txBody>
          <a:bodyPr>
            <a:noAutofit/>
          </a:bodyPr>
          <a:lstStyle>
            <a:lvl1pPr>
              <a:defRPr sz="1600" b="1" spc="0" baseline="0">
                <a:latin typeface="+mn-lt"/>
              </a:defRPr>
            </a:lvl1pPr>
          </a:lstStyle>
          <a:p>
            <a:pPr lvl="0"/>
            <a:r>
              <a:rPr lang="sv-SE" dirty="0"/>
              <a:t>Plats för personnamn</a:t>
            </a:r>
          </a:p>
        </p:txBody>
      </p:sp>
      <p:sp>
        <p:nvSpPr>
          <p:cNvPr id="56" name="Platshållare för text 14"/>
          <p:cNvSpPr>
            <a:spLocks noGrp="1"/>
          </p:cNvSpPr>
          <p:nvPr>
            <p:ph type="body" sz="quarter" idx="59" hasCustomPrompt="1"/>
          </p:nvPr>
        </p:nvSpPr>
        <p:spPr>
          <a:xfrm>
            <a:off x="6197599" y="4708800"/>
            <a:ext cx="2658532" cy="835200"/>
          </a:xfrm>
        </p:spPr>
        <p:txBody>
          <a:bodyPr>
            <a:normAutofit/>
          </a:bodyPr>
          <a:lstStyle>
            <a:lvl1pPr>
              <a:spcBef>
                <a:spcPts val="0"/>
              </a:spcBef>
              <a:defRPr sz="1333"/>
            </a:lvl1pPr>
            <a:lvl2pPr marL="0" indent="0">
              <a:buNone/>
              <a:defRPr/>
            </a:lvl2pPr>
          </a:lstStyle>
          <a:p>
            <a:pPr lvl="0"/>
            <a:r>
              <a:rPr lang="sv-SE" dirty="0"/>
              <a:t>Lägg till titel</a:t>
            </a:r>
          </a:p>
          <a:p>
            <a:pPr lvl="0"/>
            <a:r>
              <a:rPr lang="sv-SE" dirty="0"/>
              <a:t>Lägg till eventuell annan information</a:t>
            </a:r>
          </a:p>
        </p:txBody>
      </p:sp>
      <p:sp>
        <p:nvSpPr>
          <p:cNvPr id="34" name="Platshållare för bild 6"/>
          <p:cNvSpPr>
            <a:spLocks noGrp="1"/>
          </p:cNvSpPr>
          <p:nvPr>
            <p:ph type="pic" sz="quarter" idx="34"/>
          </p:nvPr>
        </p:nvSpPr>
        <p:spPr>
          <a:xfrm>
            <a:off x="9048000" y="1350433"/>
            <a:ext cx="2664000" cy="2688167"/>
          </a:xfrm>
          <a:solidFill>
            <a:schemeClr val="accent5"/>
          </a:solidFill>
        </p:spPr>
        <p:txBody>
          <a:bodyPr tIns="72000" anchor="t" anchorCtr="0">
            <a:normAutofit/>
          </a:bodyPr>
          <a:lstStyle>
            <a:lvl1pPr algn="ctr">
              <a:defRPr sz="1333"/>
            </a:lvl1pPr>
          </a:lstStyle>
          <a:p>
            <a:r>
              <a:rPr lang="sv-SE" dirty="0"/>
              <a:t>Klicka på ikonen för att lägga till en bild</a:t>
            </a:r>
          </a:p>
        </p:txBody>
      </p:sp>
      <p:sp>
        <p:nvSpPr>
          <p:cNvPr id="54" name="Platshållare för text 7"/>
          <p:cNvSpPr>
            <a:spLocks noGrp="1"/>
          </p:cNvSpPr>
          <p:nvPr>
            <p:ph type="body" sz="quarter" idx="56" hasCustomPrompt="1"/>
          </p:nvPr>
        </p:nvSpPr>
        <p:spPr>
          <a:xfrm>
            <a:off x="9046633" y="4377600"/>
            <a:ext cx="2667000" cy="288000"/>
          </a:xfrm>
        </p:spPr>
        <p:txBody>
          <a:bodyPr>
            <a:noAutofit/>
          </a:bodyPr>
          <a:lstStyle>
            <a:lvl1pPr>
              <a:defRPr sz="1600" b="1" spc="0" baseline="0">
                <a:latin typeface="+mn-lt"/>
              </a:defRPr>
            </a:lvl1pPr>
          </a:lstStyle>
          <a:p>
            <a:pPr lvl="0"/>
            <a:r>
              <a:rPr lang="sv-SE" dirty="0"/>
              <a:t>Plats för personnamn</a:t>
            </a:r>
          </a:p>
        </p:txBody>
      </p:sp>
      <p:sp>
        <p:nvSpPr>
          <p:cNvPr id="57" name="Platshållare för text 14"/>
          <p:cNvSpPr>
            <a:spLocks noGrp="1"/>
          </p:cNvSpPr>
          <p:nvPr>
            <p:ph type="body" sz="quarter" idx="60" hasCustomPrompt="1"/>
          </p:nvPr>
        </p:nvSpPr>
        <p:spPr>
          <a:xfrm>
            <a:off x="9046633" y="4708800"/>
            <a:ext cx="2667000" cy="835200"/>
          </a:xfrm>
        </p:spPr>
        <p:txBody>
          <a:bodyPr>
            <a:normAutofit/>
          </a:bodyPr>
          <a:lstStyle>
            <a:lvl1pPr>
              <a:spcBef>
                <a:spcPts val="0"/>
              </a:spcBef>
              <a:defRPr sz="1333"/>
            </a:lvl1pPr>
            <a:lvl2pPr marL="0" indent="0">
              <a:buNone/>
              <a:defRPr/>
            </a:lvl2pPr>
          </a:lstStyle>
          <a:p>
            <a:pPr lvl="0"/>
            <a:r>
              <a:rPr lang="sv-SE" dirty="0"/>
              <a:t>Lägg till titel</a:t>
            </a:r>
          </a:p>
          <a:p>
            <a:pPr lvl="0"/>
            <a:r>
              <a:rPr lang="sv-SE" dirty="0"/>
              <a:t>Lägg till eventuell annan information</a:t>
            </a:r>
          </a:p>
        </p:txBody>
      </p:sp>
      <p:sp>
        <p:nvSpPr>
          <p:cNvPr id="6" name="Platshållare för datum 5"/>
          <p:cNvSpPr>
            <a:spLocks noGrp="1"/>
          </p:cNvSpPr>
          <p:nvPr>
            <p:ph type="dt" sz="half" idx="77"/>
          </p:nvPr>
        </p:nvSpPr>
        <p:spPr/>
        <p:txBody>
          <a:bodyPr/>
          <a:lstStyle/>
          <a:p>
            <a:fld id="{CF83823D-1774-4E6F-BCEA-5C2D1E32539B}" type="datetime1">
              <a:rPr lang="sv-SE" smtClean="0"/>
              <a:t>2024-04-10</a:t>
            </a:fld>
            <a:endParaRPr lang="sv-SE" dirty="0"/>
          </a:p>
        </p:txBody>
      </p:sp>
      <p:sp>
        <p:nvSpPr>
          <p:cNvPr id="9" name="Platshållare för sidfot 8"/>
          <p:cNvSpPr>
            <a:spLocks noGrp="1"/>
          </p:cNvSpPr>
          <p:nvPr>
            <p:ph type="ftr" sz="quarter" idx="78"/>
          </p:nvPr>
        </p:nvSpPr>
        <p:spPr/>
        <p:txBody>
          <a:bodyPr/>
          <a:lstStyle/>
          <a:p>
            <a:r>
              <a:rPr lang="sv-SE" dirty="0"/>
              <a:t>Sidfotstext (ändras under Meny Infoga och knappen Sidhuvud/Sidfot)</a:t>
            </a:r>
          </a:p>
        </p:txBody>
      </p:sp>
      <p:sp>
        <p:nvSpPr>
          <p:cNvPr id="10" name="Platshållare för bildnummer 9"/>
          <p:cNvSpPr>
            <a:spLocks noGrp="1"/>
          </p:cNvSpPr>
          <p:nvPr>
            <p:ph type="sldNum" sz="quarter" idx="79"/>
          </p:nvPr>
        </p:nvSpPr>
        <p:spPr/>
        <p:txBody>
          <a:bodyPr/>
          <a:lstStyle/>
          <a:p>
            <a:fld id="{E9DBCB7B-D4FD-EE41-85F0-B6F7A4EFC557}" type="slidenum">
              <a:rPr lang="sv-SE" smtClean="0"/>
              <a:pPr/>
              <a:t>‹#›</a:t>
            </a:fld>
            <a:endParaRPr lang="sv-SE" dirty="0"/>
          </a:p>
        </p:txBody>
      </p:sp>
      <p:sp>
        <p:nvSpPr>
          <p:cNvPr id="4" name="Platshållare för tabell 3">
            <a:extLst>
              <a:ext uri="{FF2B5EF4-FFF2-40B4-BE49-F238E27FC236}">
                <a16:creationId xmlns:a16="http://schemas.microsoft.com/office/drawing/2014/main" id="{9D2BC1A9-CECA-433A-9FE0-D2F0546492E2}"/>
              </a:ext>
            </a:extLst>
          </p:cNvPr>
          <p:cNvSpPr>
            <a:spLocks noGrp="1"/>
          </p:cNvSpPr>
          <p:nvPr>
            <p:ph type="tbl" sz="quarter" idx="80" hasCustomPrompt="1"/>
          </p:nvPr>
        </p:nvSpPr>
        <p:spPr>
          <a:xfrm>
            <a:off x="478367" y="4233333"/>
            <a:ext cx="2667000" cy="24000"/>
          </a:xfrm>
          <a:solidFill>
            <a:schemeClr val="accent1"/>
          </a:solidFill>
        </p:spPr>
        <p:txBody>
          <a:bodyPr>
            <a:normAutofit/>
          </a:bodyPr>
          <a:lstStyle>
            <a:lvl1pPr>
              <a:defRPr sz="267"/>
            </a:lvl1pPr>
          </a:lstStyle>
          <a:p>
            <a:r>
              <a:rPr lang="sv-SE" dirty="0"/>
              <a:t> </a:t>
            </a:r>
          </a:p>
        </p:txBody>
      </p:sp>
      <p:sp>
        <p:nvSpPr>
          <p:cNvPr id="21" name="Platshållare för tabell 3">
            <a:extLst>
              <a:ext uri="{FF2B5EF4-FFF2-40B4-BE49-F238E27FC236}">
                <a16:creationId xmlns:a16="http://schemas.microsoft.com/office/drawing/2014/main" id="{7853DE58-6AAF-4C59-B8B7-7D8F25A5272F}"/>
              </a:ext>
            </a:extLst>
          </p:cNvPr>
          <p:cNvSpPr>
            <a:spLocks noGrp="1"/>
          </p:cNvSpPr>
          <p:nvPr>
            <p:ph type="tbl" sz="quarter" idx="81" hasCustomPrompt="1"/>
          </p:nvPr>
        </p:nvSpPr>
        <p:spPr>
          <a:xfrm>
            <a:off x="3331633" y="4233333"/>
            <a:ext cx="2667000" cy="24000"/>
          </a:xfrm>
          <a:solidFill>
            <a:schemeClr val="accent1"/>
          </a:solidFill>
        </p:spPr>
        <p:txBody>
          <a:bodyPr>
            <a:normAutofit/>
          </a:bodyPr>
          <a:lstStyle>
            <a:lvl1pPr>
              <a:defRPr sz="267"/>
            </a:lvl1pPr>
          </a:lstStyle>
          <a:p>
            <a:r>
              <a:rPr lang="sv-SE" dirty="0"/>
              <a:t> </a:t>
            </a:r>
          </a:p>
        </p:txBody>
      </p:sp>
      <p:sp>
        <p:nvSpPr>
          <p:cNvPr id="22" name="Platshållare för tabell 3">
            <a:extLst>
              <a:ext uri="{FF2B5EF4-FFF2-40B4-BE49-F238E27FC236}">
                <a16:creationId xmlns:a16="http://schemas.microsoft.com/office/drawing/2014/main" id="{48003962-C871-4CA0-B649-D7D1A15A5244}"/>
              </a:ext>
            </a:extLst>
          </p:cNvPr>
          <p:cNvSpPr>
            <a:spLocks noGrp="1"/>
          </p:cNvSpPr>
          <p:nvPr>
            <p:ph type="tbl" sz="quarter" idx="82" hasCustomPrompt="1"/>
          </p:nvPr>
        </p:nvSpPr>
        <p:spPr>
          <a:xfrm>
            <a:off x="6197599" y="4233333"/>
            <a:ext cx="2667000" cy="24000"/>
          </a:xfrm>
          <a:solidFill>
            <a:schemeClr val="accent1"/>
          </a:solidFill>
        </p:spPr>
        <p:txBody>
          <a:bodyPr>
            <a:normAutofit/>
          </a:bodyPr>
          <a:lstStyle>
            <a:lvl1pPr>
              <a:defRPr sz="267"/>
            </a:lvl1pPr>
          </a:lstStyle>
          <a:p>
            <a:r>
              <a:rPr lang="sv-SE" dirty="0"/>
              <a:t> </a:t>
            </a:r>
          </a:p>
        </p:txBody>
      </p:sp>
      <p:sp>
        <p:nvSpPr>
          <p:cNvPr id="23" name="Platshållare för tabell 3">
            <a:extLst>
              <a:ext uri="{FF2B5EF4-FFF2-40B4-BE49-F238E27FC236}">
                <a16:creationId xmlns:a16="http://schemas.microsoft.com/office/drawing/2014/main" id="{F55151F3-2932-426C-8A70-F4328088CDC0}"/>
              </a:ext>
            </a:extLst>
          </p:cNvPr>
          <p:cNvSpPr>
            <a:spLocks noGrp="1"/>
          </p:cNvSpPr>
          <p:nvPr>
            <p:ph type="tbl" sz="quarter" idx="83" hasCustomPrompt="1"/>
          </p:nvPr>
        </p:nvSpPr>
        <p:spPr>
          <a:xfrm>
            <a:off x="9048000" y="4233333"/>
            <a:ext cx="2667000" cy="24000"/>
          </a:xfrm>
          <a:solidFill>
            <a:schemeClr val="accent1"/>
          </a:solidFill>
        </p:spPr>
        <p:txBody>
          <a:bodyPr>
            <a:normAutofit/>
          </a:bodyPr>
          <a:lstStyle>
            <a:lvl1pPr>
              <a:defRPr sz="267"/>
            </a:lvl1pPr>
          </a:lstStyle>
          <a:p>
            <a:r>
              <a:rPr lang="sv-SE" dirty="0"/>
              <a:t> </a:t>
            </a:r>
          </a:p>
        </p:txBody>
      </p:sp>
      <p:sp>
        <p:nvSpPr>
          <p:cNvPr id="24" name="Platshållare för tabell 3">
            <a:extLst>
              <a:ext uri="{FF2B5EF4-FFF2-40B4-BE49-F238E27FC236}">
                <a16:creationId xmlns:a16="http://schemas.microsoft.com/office/drawing/2014/main" id="{1DD5A640-2E3C-4BAE-8C1B-CBEC671B516B}"/>
              </a:ext>
            </a:extLst>
          </p:cNvPr>
          <p:cNvSpPr>
            <a:spLocks noGrp="1"/>
          </p:cNvSpPr>
          <p:nvPr>
            <p:ph type="tbl" sz="quarter" idx="84" hasCustomPrompt="1"/>
          </p:nvPr>
        </p:nvSpPr>
        <p:spPr>
          <a:xfrm>
            <a:off x="478367" y="5520000"/>
            <a:ext cx="2667000" cy="24000"/>
          </a:xfrm>
          <a:solidFill>
            <a:schemeClr val="accent1"/>
          </a:solidFill>
        </p:spPr>
        <p:txBody>
          <a:bodyPr>
            <a:normAutofit/>
          </a:bodyPr>
          <a:lstStyle>
            <a:lvl1pPr>
              <a:defRPr sz="267"/>
            </a:lvl1pPr>
          </a:lstStyle>
          <a:p>
            <a:r>
              <a:rPr lang="sv-SE" dirty="0"/>
              <a:t> </a:t>
            </a:r>
          </a:p>
        </p:txBody>
      </p:sp>
      <p:sp>
        <p:nvSpPr>
          <p:cNvPr id="25" name="Platshållare för tabell 3">
            <a:extLst>
              <a:ext uri="{FF2B5EF4-FFF2-40B4-BE49-F238E27FC236}">
                <a16:creationId xmlns:a16="http://schemas.microsoft.com/office/drawing/2014/main" id="{5DE9A05F-81ED-4636-8B16-B85C15826D63}"/>
              </a:ext>
            </a:extLst>
          </p:cNvPr>
          <p:cNvSpPr>
            <a:spLocks noGrp="1"/>
          </p:cNvSpPr>
          <p:nvPr>
            <p:ph type="tbl" sz="quarter" idx="85" hasCustomPrompt="1"/>
          </p:nvPr>
        </p:nvSpPr>
        <p:spPr>
          <a:xfrm>
            <a:off x="3331633" y="5520000"/>
            <a:ext cx="2667000" cy="24000"/>
          </a:xfrm>
          <a:solidFill>
            <a:schemeClr val="accent1"/>
          </a:solidFill>
        </p:spPr>
        <p:txBody>
          <a:bodyPr>
            <a:normAutofit/>
          </a:bodyPr>
          <a:lstStyle>
            <a:lvl1pPr>
              <a:defRPr sz="267"/>
            </a:lvl1pPr>
          </a:lstStyle>
          <a:p>
            <a:r>
              <a:rPr lang="sv-SE" dirty="0"/>
              <a:t> </a:t>
            </a:r>
          </a:p>
        </p:txBody>
      </p:sp>
      <p:sp>
        <p:nvSpPr>
          <p:cNvPr id="26" name="Platshållare för tabell 3">
            <a:extLst>
              <a:ext uri="{FF2B5EF4-FFF2-40B4-BE49-F238E27FC236}">
                <a16:creationId xmlns:a16="http://schemas.microsoft.com/office/drawing/2014/main" id="{C6D1DDE0-BA88-43BE-A7F9-AB8BC28F8A7D}"/>
              </a:ext>
            </a:extLst>
          </p:cNvPr>
          <p:cNvSpPr>
            <a:spLocks noGrp="1"/>
          </p:cNvSpPr>
          <p:nvPr>
            <p:ph type="tbl" sz="quarter" idx="86" hasCustomPrompt="1"/>
          </p:nvPr>
        </p:nvSpPr>
        <p:spPr>
          <a:xfrm>
            <a:off x="6197599" y="5520000"/>
            <a:ext cx="2667000" cy="24000"/>
          </a:xfrm>
          <a:solidFill>
            <a:schemeClr val="accent1"/>
          </a:solidFill>
        </p:spPr>
        <p:txBody>
          <a:bodyPr>
            <a:normAutofit/>
          </a:bodyPr>
          <a:lstStyle>
            <a:lvl1pPr>
              <a:defRPr sz="267"/>
            </a:lvl1pPr>
          </a:lstStyle>
          <a:p>
            <a:r>
              <a:rPr lang="sv-SE" dirty="0"/>
              <a:t> </a:t>
            </a:r>
          </a:p>
        </p:txBody>
      </p:sp>
      <p:sp>
        <p:nvSpPr>
          <p:cNvPr id="28" name="Platshållare för tabell 3">
            <a:extLst>
              <a:ext uri="{FF2B5EF4-FFF2-40B4-BE49-F238E27FC236}">
                <a16:creationId xmlns:a16="http://schemas.microsoft.com/office/drawing/2014/main" id="{E8D0CD4E-F37B-4E93-853B-C411DE3F0DDD}"/>
              </a:ext>
            </a:extLst>
          </p:cNvPr>
          <p:cNvSpPr>
            <a:spLocks noGrp="1"/>
          </p:cNvSpPr>
          <p:nvPr>
            <p:ph type="tbl" sz="quarter" idx="87" hasCustomPrompt="1"/>
          </p:nvPr>
        </p:nvSpPr>
        <p:spPr>
          <a:xfrm>
            <a:off x="9048000" y="5520000"/>
            <a:ext cx="2667000" cy="24000"/>
          </a:xfrm>
          <a:solidFill>
            <a:schemeClr val="accent1"/>
          </a:solidFill>
        </p:spPr>
        <p:txBody>
          <a:bodyPr>
            <a:normAutofit/>
          </a:bodyPr>
          <a:lstStyle>
            <a:lvl1pPr>
              <a:defRPr sz="267"/>
            </a:lvl1pPr>
          </a:lstStyle>
          <a:p>
            <a:r>
              <a:rPr lang="sv-SE" dirty="0"/>
              <a:t> </a:t>
            </a:r>
          </a:p>
        </p:txBody>
      </p:sp>
    </p:spTree>
    <p:extLst>
      <p:ext uri="{BB962C8B-B14F-4D97-AF65-F5344CB8AC3E}">
        <p14:creationId xmlns:p14="http://schemas.microsoft.com/office/powerpoint/2010/main" val="723851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4/10/2024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4/10/2024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sv-SE"/>
              <a:t>Klicka här för att ändra mall för rubrikformat</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50C3BFE2-83B7-4B0A-B9D3-AB28331082B3}" type="datetimeFigureOut">
              <a:rPr lang="en-US" dirty="0"/>
              <a:t>4/10/2024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12EF78E3-FDA3-4D28-AAA2-0B81F349A39D}" type="datetimeFigureOut">
              <a:rPr lang="en-US" dirty="0"/>
              <a:t>4/10/2024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34" Type="http://schemas.openxmlformats.org/officeDocument/2006/relationships/theme" Target="../theme/theme2.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33" Type="http://schemas.openxmlformats.org/officeDocument/2006/relationships/slideLayout" Target="../slideLayouts/slideLayout50.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slideLayout" Target="../slideLayouts/slideLayout46.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32" Type="http://schemas.openxmlformats.org/officeDocument/2006/relationships/slideLayout" Target="../slideLayouts/slideLayout49.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slideLayout" Target="../slideLayouts/slideLayout45.xml"/><Relationship Id="rId36" Type="http://schemas.openxmlformats.org/officeDocument/2006/relationships/image" Target="../media/image5.png"/><Relationship Id="rId10" Type="http://schemas.openxmlformats.org/officeDocument/2006/relationships/slideLayout" Target="../slideLayouts/slideLayout27.xml"/><Relationship Id="rId19" Type="http://schemas.openxmlformats.org/officeDocument/2006/relationships/slideLayout" Target="../slideLayouts/slideLayout36.xml"/><Relationship Id="rId31" Type="http://schemas.openxmlformats.org/officeDocument/2006/relationships/slideLayout" Target="../slideLayouts/slideLayout48.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slideLayout" Target="../slideLayouts/slideLayout44.xml"/><Relationship Id="rId30" Type="http://schemas.openxmlformats.org/officeDocument/2006/relationships/slideLayout" Target="../slideLayouts/slideLayout47.xml"/><Relationship Id="rId35" Type="http://schemas.openxmlformats.org/officeDocument/2006/relationships/image" Target="../media/image4.png"/><Relationship Id="rId8"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4/10/2024</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
        <p:nvSpPr>
          <p:cNvPr id="8" name="MSIPCMContentMarking" descr="{&quot;HashCode&quot;:-1153307930,&quot;Placement&quot;:&quot;Footer&quot;,&quot;Top&quot;:522.0343,&quot;Left&quot;:435.1878,&quot;SlideWidth&quot;:960,&quot;SlideHeight&quot;:540}">
            <a:extLst>
              <a:ext uri="{FF2B5EF4-FFF2-40B4-BE49-F238E27FC236}">
                <a16:creationId xmlns:a16="http://schemas.microsoft.com/office/drawing/2014/main" id="{6C606393-6504-E027-5102-D9567AA98F21}"/>
              </a:ext>
            </a:extLst>
          </p:cNvPr>
          <p:cNvSpPr txBox="1"/>
          <p:nvPr userDrawn="1"/>
        </p:nvSpPr>
        <p:spPr>
          <a:xfrm>
            <a:off x="5526885" y="6629836"/>
            <a:ext cx="1138231" cy="228163"/>
          </a:xfrm>
          <a:prstGeom prst="rect">
            <a:avLst/>
          </a:prstGeom>
          <a:noFill/>
        </p:spPr>
        <p:txBody>
          <a:bodyPr vert="horz" wrap="square" lIns="0" tIns="0" rIns="0" bIns="0" rtlCol="0" anchor="ctr" anchorCtr="1">
            <a:spAutoFit/>
          </a:bodyPr>
          <a:lstStyle/>
          <a:p>
            <a:pPr algn="ctr">
              <a:spcBef>
                <a:spcPts val="0"/>
              </a:spcBef>
              <a:spcAft>
                <a:spcPts val="0"/>
              </a:spcAft>
            </a:pPr>
            <a:r>
              <a:rPr lang="sv-SE" sz="800">
                <a:solidFill>
                  <a:srgbClr val="000000"/>
                </a:solidFill>
                <a:latin typeface="Calibri" panose="020F0502020204030204" pitchFamily="34" charset="0"/>
              </a:rPr>
              <a:t>Informationsklass: K1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78367" y="478365"/>
            <a:ext cx="11235267" cy="768000"/>
          </a:xfrm>
          <a:prstGeom prst="rect">
            <a:avLst/>
          </a:prstGeom>
        </p:spPr>
        <p:txBody>
          <a:bodyPr vert="horz" lIns="0" tIns="0" rIns="0" bIns="0" rtlCol="0" anchor="t" anchorCtr="0">
            <a:noAutofit/>
          </a:bodyPr>
          <a:lstStyle/>
          <a:p>
            <a:r>
              <a:rPr lang="sv-SE" dirty="0"/>
              <a:t>Lägg till rubrik</a:t>
            </a:r>
          </a:p>
        </p:txBody>
      </p:sp>
      <p:sp>
        <p:nvSpPr>
          <p:cNvPr id="3" name="Platshållare för text 2"/>
          <p:cNvSpPr>
            <a:spLocks noGrp="1"/>
          </p:cNvSpPr>
          <p:nvPr>
            <p:ph type="body" idx="1"/>
          </p:nvPr>
        </p:nvSpPr>
        <p:spPr>
          <a:xfrm>
            <a:off x="478367" y="1352533"/>
            <a:ext cx="11235267" cy="4608001"/>
          </a:xfrm>
          <a:prstGeom prst="rect">
            <a:avLst/>
          </a:prstGeom>
        </p:spPr>
        <p:txBody>
          <a:bodyPr vert="horz" lIns="0" tIns="0" rIns="0" bIns="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sex</a:t>
            </a:r>
          </a:p>
          <a:p>
            <a:pPr lvl="6"/>
            <a:r>
              <a:rPr lang="sv-SE" dirty="0"/>
              <a:t>Nivå sju</a:t>
            </a:r>
          </a:p>
          <a:p>
            <a:pPr lvl="7"/>
            <a:r>
              <a:rPr lang="sv-SE" dirty="0"/>
              <a:t>Nivå åtta</a:t>
            </a:r>
          </a:p>
          <a:p>
            <a:pPr lvl="8"/>
            <a:r>
              <a:rPr lang="sv-SE" dirty="0"/>
              <a:t>Nivå nio</a:t>
            </a:r>
          </a:p>
        </p:txBody>
      </p:sp>
      <p:sp>
        <p:nvSpPr>
          <p:cNvPr id="4" name="Platshållare för datum 3"/>
          <p:cNvSpPr>
            <a:spLocks noGrp="1"/>
          </p:cNvSpPr>
          <p:nvPr>
            <p:ph type="dt" sz="half" idx="2"/>
          </p:nvPr>
        </p:nvSpPr>
        <p:spPr>
          <a:xfrm>
            <a:off x="10331878" y="6292800"/>
            <a:ext cx="623988" cy="294432"/>
          </a:xfrm>
          <a:prstGeom prst="rect">
            <a:avLst/>
          </a:prstGeom>
        </p:spPr>
        <p:txBody>
          <a:bodyPr vert="horz" lIns="0" tIns="0" rIns="0" bIns="0" rtlCol="0" anchor="b" anchorCtr="0"/>
          <a:lstStyle>
            <a:lvl1pPr algn="l">
              <a:defRPr sz="933" i="0" spc="0" baseline="0">
                <a:solidFill>
                  <a:schemeClr val="accent1"/>
                </a:solidFill>
                <a:latin typeface="+mn-lt"/>
                <a:ea typeface="Arial" panose="00000500000000000000" pitchFamily="50" charset="0"/>
                <a:cs typeface="Arial" panose="00000500000000000000" pitchFamily="50" charset="0"/>
              </a:defRPr>
            </a:lvl1pPr>
          </a:lstStyle>
          <a:p>
            <a:fld id="{6510852F-8A92-4179-8647-7356372A53EC}" type="datetime1">
              <a:rPr lang="sv-SE" smtClean="0"/>
              <a:t>2024-04-10</a:t>
            </a:fld>
            <a:endParaRPr lang="sv-SE" dirty="0"/>
          </a:p>
        </p:txBody>
      </p:sp>
      <p:sp>
        <p:nvSpPr>
          <p:cNvPr id="5" name="Platshållare för sidfot 4"/>
          <p:cNvSpPr>
            <a:spLocks noGrp="1"/>
          </p:cNvSpPr>
          <p:nvPr>
            <p:ph type="ftr" sz="quarter" idx="3"/>
          </p:nvPr>
        </p:nvSpPr>
        <p:spPr>
          <a:xfrm>
            <a:off x="4284134" y="6292801"/>
            <a:ext cx="5930103" cy="294433"/>
          </a:xfrm>
          <a:prstGeom prst="rect">
            <a:avLst/>
          </a:prstGeom>
          <a:blipFill>
            <a:blip r:embed="rId35" cstate="screen">
              <a:extLst>
                <a:ext uri="{28A0092B-C50C-407E-A947-70E740481C1C}">
                  <a14:useLocalDpi xmlns:a14="http://schemas.microsoft.com/office/drawing/2010/main"/>
                </a:ext>
              </a:extLst>
            </a:blip>
            <a:stretch>
              <a:fillRect/>
            </a:stretch>
          </a:blipFill>
        </p:spPr>
        <p:txBody>
          <a:bodyPr vert="horz" wrap="square" lIns="0" tIns="0" rIns="108000" bIns="0" rtlCol="0" anchor="b" anchorCtr="0">
            <a:noAutofit/>
          </a:bodyPr>
          <a:lstStyle>
            <a:lvl1pPr algn="r">
              <a:defRPr sz="933" b="0" i="0" spc="0" baseline="0">
                <a:solidFill>
                  <a:schemeClr val="accent1"/>
                </a:solidFill>
                <a:latin typeface="+mn-lt"/>
                <a:ea typeface="Arial" panose="00000500000000000000" pitchFamily="50" charset="0"/>
                <a:cs typeface="Arial" panose="00000500000000000000" pitchFamily="50" charset="0"/>
              </a:defRPr>
            </a:lvl1pPr>
          </a:lstStyle>
          <a:p>
            <a:r>
              <a:rPr lang="sv-SE" dirty="0"/>
              <a:t>Sidfotstext (ändras under Meny Infoga och knappen Sidhuvud/Sidfot)</a:t>
            </a:r>
          </a:p>
        </p:txBody>
      </p:sp>
      <p:sp>
        <p:nvSpPr>
          <p:cNvPr id="6" name="Platshållare för bildnummer 5"/>
          <p:cNvSpPr>
            <a:spLocks noGrp="1"/>
          </p:cNvSpPr>
          <p:nvPr>
            <p:ph type="sldNum" sz="quarter" idx="4"/>
          </p:nvPr>
        </p:nvSpPr>
        <p:spPr>
          <a:xfrm>
            <a:off x="10955866" y="6262071"/>
            <a:ext cx="778935" cy="383819"/>
          </a:xfrm>
          <a:prstGeom prst="rect">
            <a:avLst/>
          </a:prstGeom>
          <a:noFill/>
        </p:spPr>
        <p:txBody>
          <a:bodyPr vert="horz" wrap="none" lIns="0" tIns="0" rIns="0" bIns="0" rtlCol="0" anchor="b" anchorCtr="0"/>
          <a:lstStyle>
            <a:lvl1pPr algn="r">
              <a:defRPr sz="2933" b="0" i="0">
                <a:solidFill>
                  <a:schemeClr val="accent1"/>
                </a:solidFill>
                <a:latin typeface="Arial" panose="020B0604020202020204" pitchFamily="34" charset="0"/>
                <a:ea typeface="Arial" panose="020B0604020202020204" pitchFamily="34" charset="0"/>
                <a:cs typeface="Arial" panose="00000500000000000000" pitchFamily="50" charset="0"/>
              </a:defRPr>
            </a:lvl1pPr>
          </a:lstStyle>
          <a:p>
            <a:fld id="{E9DBCB7B-D4FD-EE41-85F0-B6F7A4EFC557}" type="slidenum">
              <a:rPr lang="sv-SE" smtClean="0"/>
              <a:pPr/>
              <a:t>‹#›</a:t>
            </a:fld>
            <a:endParaRPr lang="sv-SE" dirty="0"/>
          </a:p>
        </p:txBody>
      </p:sp>
      <p:pic>
        <p:nvPicPr>
          <p:cNvPr id="9" name="Bildobjekt 8">
            <a:extLst>
              <a:ext uri="{FF2B5EF4-FFF2-40B4-BE49-F238E27FC236}">
                <a16:creationId xmlns:a16="http://schemas.microsoft.com/office/drawing/2014/main" id="{A59495E4-90A4-D37A-3852-E913481FE925}"/>
              </a:ext>
            </a:extLst>
          </p:cNvPr>
          <p:cNvPicPr>
            <a:picLocks noChangeAspect="1"/>
          </p:cNvPicPr>
          <p:nvPr userDrawn="1"/>
        </p:nvPicPr>
        <p:blipFill>
          <a:blip r:embed="rId36"/>
          <a:stretch>
            <a:fillRect/>
          </a:stretch>
        </p:blipFill>
        <p:spPr>
          <a:xfrm>
            <a:off x="444971" y="6112859"/>
            <a:ext cx="2972196" cy="677869"/>
          </a:xfrm>
          <a:prstGeom prst="rect">
            <a:avLst/>
          </a:prstGeom>
        </p:spPr>
      </p:pic>
      <p:sp>
        <p:nvSpPr>
          <p:cNvPr id="7" name="MSIPCMContentMarking" descr="{&quot;HashCode&quot;:-1153307930,&quot;Placement&quot;:&quot;Footer&quot;,&quot;Top&quot;:522.0343,&quot;Left&quot;:435.1878,&quot;SlideWidth&quot;:960,&quot;SlideHeight&quot;:540}">
            <a:extLst>
              <a:ext uri="{FF2B5EF4-FFF2-40B4-BE49-F238E27FC236}">
                <a16:creationId xmlns:a16="http://schemas.microsoft.com/office/drawing/2014/main" id="{F574F197-0C1C-D804-D235-A04F10D9DDAA}"/>
              </a:ext>
            </a:extLst>
          </p:cNvPr>
          <p:cNvSpPr txBox="1"/>
          <p:nvPr userDrawn="1"/>
        </p:nvSpPr>
        <p:spPr>
          <a:xfrm>
            <a:off x="5526885" y="6629836"/>
            <a:ext cx="1138231" cy="228163"/>
          </a:xfrm>
          <a:prstGeom prst="rect">
            <a:avLst/>
          </a:prstGeom>
          <a:noFill/>
        </p:spPr>
        <p:txBody>
          <a:bodyPr vert="horz" wrap="square" lIns="0" tIns="0" rIns="0" bIns="0" rtlCol="0" anchor="ctr" anchorCtr="1">
            <a:noAutofit/>
          </a:bodyPr>
          <a:lstStyle/>
          <a:p>
            <a:pPr algn="ctr">
              <a:spcBef>
                <a:spcPts val="0"/>
              </a:spcBef>
              <a:spcAft>
                <a:spcPts val="0"/>
              </a:spcAft>
            </a:pPr>
            <a:r>
              <a:rPr lang="sv-SE" sz="800">
                <a:solidFill>
                  <a:srgbClr val="000000"/>
                </a:solidFill>
                <a:latin typeface="Calibri" panose="020F0502020204030204" pitchFamily="34" charset="0"/>
              </a:rPr>
              <a:t>Informationsklass: K1</a:t>
            </a:r>
            <a:endParaRPr lang="sv-SE" sz="800" dirty="0" err="1">
              <a:solidFill>
                <a:srgbClr val="000000"/>
              </a:solidFill>
              <a:latin typeface="Calibri" panose="020F0502020204030204" pitchFamily="34" charset="0"/>
            </a:endParaRPr>
          </a:p>
        </p:txBody>
      </p:sp>
    </p:spTree>
    <p:extLst>
      <p:ext uri="{BB962C8B-B14F-4D97-AF65-F5344CB8AC3E}">
        <p14:creationId xmlns:p14="http://schemas.microsoft.com/office/powerpoint/2010/main" val="311560051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 id="2147483692" r:id="rId23"/>
    <p:sldLayoutId id="2147483693" r:id="rId24"/>
    <p:sldLayoutId id="2147483694" r:id="rId25"/>
    <p:sldLayoutId id="2147483695" r:id="rId26"/>
    <p:sldLayoutId id="2147483696" r:id="rId27"/>
    <p:sldLayoutId id="2147483697" r:id="rId28"/>
    <p:sldLayoutId id="2147483698" r:id="rId29"/>
    <p:sldLayoutId id="2147483699" r:id="rId30"/>
    <p:sldLayoutId id="2147483700" r:id="rId31"/>
    <p:sldLayoutId id="2147483701" r:id="rId32"/>
    <p:sldLayoutId id="2147483702" r:id="rId33"/>
  </p:sldLayoutIdLst>
  <p:hf hdr="0"/>
  <p:txStyles>
    <p:titleStyle>
      <a:lvl1pPr algn="l" defTabSz="609585" rtl="0" eaLnBrk="1" latinLnBrk="0" hangingPunct="1">
        <a:lnSpc>
          <a:spcPct val="85000"/>
        </a:lnSpc>
        <a:spcBef>
          <a:spcPct val="0"/>
        </a:spcBef>
        <a:buNone/>
        <a:defRPr sz="4000" b="1" i="0" kern="1200" spc="-107" baseline="0">
          <a:solidFill>
            <a:schemeClr val="accent1"/>
          </a:solidFill>
          <a:latin typeface="+mj-lt"/>
          <a:ea typeface="Georgia" charset="0"/>
          <a:cs typeface="Georgia" charset="0"/>
        </a:defRPr>
      </a:lvl1pPr>
    </p:titleStyle>
    <p:bodyStyle>
      <a:lvl1pPr marL="0" indent="0" algn="l" defTabSz="609585" rtl="0" eaLnBrk="1" latinLnBrk="0" hangingPunct="1">
        <a:spcBef>
          <a:spcPts val="1067"/>
        </a:spcBef>
        <a:buFont typeface="Arial"/>
        <a:buNone/>
        <a:defRPr sz="2133" kern="1200" spc="-27" baseline="0">
          <a:solidFill>
            <a:schemeClr val="accent1"/>
          </a:solidFill>
          <a:latin typeface="+mn-lt"/>
          <a:ea typeface="Arial" panose="00000500000000000000" pitchFamily="50" charset="0"/>
          <a:cs typeface="Arial" panose="00000500000000000000" pitchFamily="50" charset="0"/>
        </a:defRPr>
      </a:lvl1pPr>
      <a:lvl2pPr marL="191995" indent="-191995" algn="l" defTabSz="609585" rtl="0" eaLnBrk="1" latinLnBrk="0" hangingPunct="1">
        <a:spcBef>
          <a:spcPts val="800"/>
        </a:spcBef>
        <a:buFont typeface="Wingdings" charset="2"/>
        <a:buChar char="§"/>
        <a:defRPr sz="2133" kern="1200" spc="-27" baseline="0">
          <a:solidFill>
            <a:schemeClr val="accent1"/>
          </a:solidFill>
          <a:latin typeface="+mn-lt"/>
          <a:ea typeface="Arial" panose="00000500000000000000" pitchFamily="50" charset="0"/>
          <a:cs typeface="Arial" panose="00000500000000000000" pitchFamily="50" charset="0"/>
        </a:defRPr>
      </a:lvl2pPr>
      <a:lvl3pPr marL="383990" indent="-191995" algn="l" defTabSz="609585" rtl="0" eaLnBrk="1" latinLnBrk="0" hangingPunct="1">
        <a:spcBef>
          <a:spcPts val="133"/>
        </a:spcBef>
        <a:buFont typeface="Arial"/>
        <a:buChar char="–"/>
        <a:defRPr sz="1867" b="0" i="1" kern="1200" spc="-27" baseline="0">
          <a:solidFill>
            <a:schemeClr val="accent1"/>
          </a:solidFill>
          <a:latin typeface="+mn-lt"/>
          <a:ea typeface="Arial" panose="00000500000000000000" pitchFamily="50" charset="0"/>
          <a:cs typeface="Arial" panose="00000500000000000000" pitchFamily="50" charset="0"/>
        </a:defRPr>
      </a:lvl3pPr>
      <a:lvl4pPr marL="0" indent="0" algn="l" defTabSz="609585" rtl="0" eaLnBrk="1" latinLnBrk="0" hangingPunct="1">
        <a:spcBef>
          <a:spcPts val="800"/>
        </a:spcBef>
        <a:spcAft>
          <a:spcPts val="0"/>
        </a:spcAft>
        <a:buFontTx/>
        <a:buNone/>
        <a:defRPr sz="1867" b="0" i="0" kern="1200" spc="-27" baseline="0">
          <a:solidFill>
            <a:schemeClr val="accent1"/>
          </a:solidFill>
          <a:latin typeface="+mn-lt"/>
          <a:ea typeface="Arial" panose="00000500000000000000" pitchFamily="50" charset="0"/>
          <a:cs typeface="Arial" panose="00000500000000000000" pitchFamily="50" charset="0"/>
        </a:defRPr>
      </a:lvl4pPr>
      <a:lvl5pPr marL="167996" indent="-167996" algn="l" defTabSz="609585" rtl="0" eaLnBrk="1" latinLnBrk="0" hangingPunct="1">
        <a:spcBef>
          <a:spcPts val="533"/>
        </a:spcBef>
        <a:buFont typeface="Wingdings" panose="05000000000000000000" pitchFamily="2" charset="2"/>
        <a:buChar char="§"/>
        <a:defRPr sz="1867" i="0" kern="1200" spc="-27" baseline="0">
          <a:solidFill>
            <a:schemeClr val="accent1"/>
          </a:solidFill>
          <a:latin typeface="+mn-lt"/>
          <a:ea typeface="Arial" panose="00000500000000000000" pitchFamily="50" charset="0"/>
          <a:cs typeface="Arial" panose="00000500000000000000" pitchFamily="50" charset="0"/>
        </a:defRPr>
      </a:lvl5pPr>
      <a:lvl6pPr marL="335992" indent="-167996" algn="l" defTabSz="609585" rtl="0" eaLnBrk="1" latinLnBrk="0" hangingPunct="1">
        <a:spcBef>
          <a:spcPts val="133"/>
        </a:spcBef>
        <a:buFont typeface="Corbel" panose="020B0503020204020204" pitchFamily="34" charset="0"/>
        <a:buChar char="–"/>
        <a:defRPr sz="1600" i="1" kern="1200" spc="-27" baseline="0">
          <a:solidFill>
            <a:schemeClr val="accent1"/>
          </a:solidFill>
          <a:latin typeface="+mn-lt"/>
          <a:ea typeface="+mn-ea"/>
          <a:cs typeface="+mn-cs"/>
        </a:defRPr>
      </a:lvl6pPr>
      <a:lvl7pPr marL="0" indent="0" algn="l" defTabSz="609585" rtl="0" eaLnBrk="1" latinLnBrk="0" hangingPunct="1">
        <a:spcBef>
          <a:spcPts val="533"/>
        </a:spcBef>
        <a:buFont typeface="Wingdings" panose="05000000000000000000" pitchFamily="2" charset="2"/>
        <a:buNone/>
        <a:defRPr sz="1600" b="0" kern="1200" spc="-27" baseline="0">
          <a:solidFill>
            <a:schemeClr val="accent1"/>
          </a:solidFill>
          <a:latin typeface="+mn-lt"/>
          <a:ea typeface="+mn-ea"/>
          <a:cs typeface="+mn-cs"/>
        </a:defRPr>
      </a:lvl7pPr>
      <a:lvl8pPr marL="143996" indent="-143996" algn="l" defTabSz="609585" rtl="0" eaLnBrk="1" latinLnBrk="0" hangingPunct="1">
        <a:spcBef>
          <a:spcPts val="400"/>
        </a:spcBef>
        <a:buFont typeface="Wingdings" panose="05000000000000000000" pitchFamily="2" charset="2"/>
        <a:buChar char="§"/>
        <a:defRPr sz="1600" i="0" kern="1200" spc="-27" baseline="0">
          <a:solidFill>
            <a:schemeClr val="accent1"/>
          </a:solidFill>
          <a:latin typeface="+mn-lt"/>
          <a:ea typeface="+mn-ea"/>
          <a:cs typeface="+mn-cs"/>
        </a:defRPr>
      </a:lvl8pPr>
      <a:lvl9pPr marL="287993" indent="-143996" algn="l" defTabSz="609585" rtl="0" eaLnBrk="1" latinLnBrk="0" hangingPunct="1">
        <a:spcBef>
          <a:spcPts val="133"/>
        </a:spcBef>
        <a:buFont typeface="Corbel" panose="020B0503020204020204" pitchFamily="34" charset="0"/>
        <a:buChar char="–"/>
        <a:defRPr sz="1333" i="1" kern="1200" spc="-27" baseline="0">
          <a:solidFill>
            <a:schemeClr val="accent1"/>
          </a:solidFill>
          <a:latin typeface="+mn-lt"/>
          <a:ea typeface="+mn-ea"/>
          <a:cs typeface="+mn-cs"/>
        </a:defRPr>
      </a:lvl9pPr>
    </p:bodyStyle>
    <p:otherStyle>
      <a:defPPr>
        <a:defRPr lang="sv-S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5534">
          <p15:clr>
            <a:srgbClr val="F26B43"/>
          </p15:clr>
        </p15:guide>
        <p15:guide id="3" pos="226">
          <p15:clr>
            <a:srgbClr val="F26B43"/>
          </p15:clr>
        </p15:guide>
        <p15:guide id="4" orient="horz" pos="227">
          <p15:clr>
            <a:srgbClr val="F26B43"/>
          </p15:clr>
        </p15:guide>
        <p15:guide id="5" orient="horz" pos="2816">
          <p15:clr>
            <a:srgbClr val="F26B43"/>
          </p15:clr>
        </p15:guide>
        <p15:guide id="43" pos="2880">
          <p15:clr>
            <a:srgbClr val="F26B43"/>
          </p15:clr>
        </p15:guide>
        <p15:guide id="44" pos="584">
          <p15:clr>
            <a:srgbClr val="F26B43"/>
          </p15:clr>
        </p15:guide>
        <p15:guide id="45" pos="676">
          <p15:clr>
            <a:srgbClr val="F26B43"/>
          </p15:clr>
        </p15:guide>
        <p15:guide id="46" pos="1034">
          <p15:clr>
            <a:srgbClr val="F26B43"/>
          </p15:clr>
        </p15:guide>
        <p15:guide id="47" pos="1126">
          <p15:clr>
            <a:srgbClr val="F26B43"/>
          </p15:clr>
        </p15:guide>
        <p15:guide id="48" pos="1486">
          <p15:clr>
            <a:srgbClr val="F26B43"/>
          </p15:clr>
        </p15:guide>
        <p15:guide id="49" pos="1576">
          <p15:clr>
            <a:srgbClr val="F26B43"/>
          </p15:clr>
        </p15:guide>
        <p15:guide id="51" pos="1934">
          <p15:clr>
            <a:srgbClr val="F26B43"/>
          </p15:clr>
        </p15:guide>
        <p15:guide id="52" pos="2041">
          <p15:clr>
            <a:srgbClr val="F26B43"/>
          </p15:clr>
        </p15:guide>
        <p15:guide id="53" pos="2384">
          <p15:clr>
            <a:srgbClr val="F26B43"/>
          </p15:clr>
        </p15:guide>
        <p15:guide id="54" pos="2476">
          <p15:clr>
            <a:srgbClr val="F26B43"/>
          </p15:clr>
        </p15:guide>
        <p15:guide id="55" pos="2834">
          <p15:clr>
            <a:srgbClr val="F26B43"/>
          </p15:clr>
        </p15:guide>
        <p15:guide id="56" pos="2926">
          <p15:clr>
            <a:srgbClr val="F26B43"/>
          </p15:clr>
        </p15:guide>
        <p15:guide id="57" pos="3284">
          <p15:clr>
            <a:srgbClr val="F26B43"/>
          </p15:clr>
        </p15:guide>
        <p15:guide id="58" pos="3376">
          <p15:clr>
            <a:srgbClr val="F26B43"/>
          </p15:clr>
        </p15:guide>
        <p15:guide id="59" pos="3734">
          <p15:clr>
            <a:srgbClr val="F26B43"/>
          </p15:clr>
        </p15:guide>
        <p15:guide id="60" pos="3826">
          <p15:clr>
            <a:srgbClr val="F26B43"/>
          </p15:clr>
        </p15:guide>
        <p15:guide id="61" pos="4184">
          <p15:clr>
            <a:srgbClr val="F26B43"/>
          </p15:clr>
        </p15:guide>
        <p15:guide id="62" pos="4274">
          <p15:clr>
            <a:srgbClr val="F26B43"/>
          </p15:clr>
        </p15:guide>
        <p15:guide id="63" pos="4634">
          <p15:clr>
            <a:srgbClr val="F26B43"/>
          </p15:clr>
        </p15:guide>
        <p15:guide id="64" pos="4726">
          <p15:clr>
            <a:srgbClr val="F26B43"/>
          </p15:clr>
        </p15:guide>
        <p15:guide id="65" pos="5084">
          <p15:clr>
            <a:srgbClr val="F26B43"/>
          </p15:clr>
        </p15:guide>
        <p15:guide id="66" pos="5176">
          <p15:clr>
            <a:srgbClr val="F26B43"/>
          </p15:clr>
        </p15:guide>
        <p15:guide id="68" orient="horz" pos="638">
          <p15:clr>
            <a:srgbClr val="F26B43"/>
          </p15:clr>
        </p15:guide>
        <p15:guide id="69" orient="horz" pos="1002">
          <p15:clr>
            <a:srgbClr val="F26B43"/>
          </p15:clr>
        </p15:guide>
        <p15:guide id="70" orient="horz" pos="1092">
          <p15:clr>
            <a:srgbClr val="F26B43"/>
          </p15:clr>
        </p15:guide>
        <p15:guide id="71" orient="horz" pos="1457">
          <p15:clr>
            <a:srgbClr val="F26B43"/>
          </p15:clr>
        </p15:guide>
        <p15:guide id="72" orient="horz" pos="1547">
          <p15:clr>
            <a:srgbClr val="F26B43"/>
          </p15:clr>
        </p15:guide>
        <p15:guide id="73" orient="horz" pos="1908">
          <p15:clr>
            <a:srgbClr val="F26B43"/>
          </p15:clr>
        </p15:guide>
        <p15:guide id="74" orient="horz" pos="2000">
          <p15:clr>
            <a:srgbClr val="F26B43"/>
          </p15:clr>
        </p15:guide>
        <p15:guide id="75" orient="horz" pos="2363">
          <p15:clr>
            <a:srgbClr val="F26B43"/>
          </p15:clr>
        </p15:guide>
        <p15:guide id="76" orient="horz" pos="2454">
          <p15:clr>
            <a:srgbClr val="F26B43"/>
          </p15:clr>
        </p15:guide>
        <p15:guide id="77" orient="horz" pos="3094">
          <p15:clr>
            <a:srgbClr val="F26B43"/>
          </p15:clr>
        </p15:guide>
        <p15:guide id="78" orient="horz" pos="290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43.xml"/><Relationship Id="rId4" Type="http://schemas.openxmlformats.org/officeDocument/2006/relationships/hyperlink" Target="https://thunderfield.s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86CE3057-ACE7-2536-EF2A-89D92308C59F}"/>
              </a:ext>
            </a:extLst>
          </p:cNvPr>
          <p:cNvPicPr>
            <a:picLocks noChangeAspect="1"/>
          </p:cNvPicPr>
          <p:nvPr/>
        </p:nvPicPr>
        <p:blipFill>
          <a:blip r:embed="rId3">
            <a:alphaModFix amt="39000"/>
          </a:blip>
          <a:stretch>
            <a:fillRect/>
          </a:stretch>
        </p:blipFill>
        <p:spPr>
          <a:xfrm>
            <a:off x="0" y="787778"/>
            <a:ext cx="11145520" cy="3756322"/>
          </a:xfrm>
          <a:prstGeom prst="rect">
            <a:avLst/>
          </a:prstGeom>
        </p:spPr>
      </p:pic>
      <p:sp>
        <p:nvSpPr>
          <p:cNvPr id="2" name="Rubrik 1">
            <a:extLst>
              <a:ext uri="{FF2B5EF4-FFF2-40B4-BE49-F238E27FC236}">
                <a16:creationId xmlns:a16="http://schemas.microsoft.com/office/drawing/2014/main" id="{256B5B33-B7CF-9315-A85A-51259A3A4FAD}"/>
              </a:ext>
            </a:extLst>
          </p:cNvPr>
          <p:cNvSpPr>
            <a:spLocks noGrp="1"/>
          </p:cNvSpPr>
          <p:nvPr>
            <p:ph type="ctrTitle"/>
          </p:nvPr>
        </p:nvSpPr>
        <p:spPr/>
        <p:txBody>
          <a:bodyPr/>
          <a:lstStyle/>
          <a:p>
            <a:r>
              <a:rPr lang="sv-SE" dirty="0"/>
              <a:t>Tabergs SK P16</a:t>
            </a:r>
          </a:p>
        </p:txBody>
      </p:sp>
      <p:sp>
        <p:nvSpPr>
          <p:cNvPr id="3" name="Underrubrik 2">
            <a:extLst>
              <a:ext uri="{FF2B5EF4-FFF2-40B4-BE49-F238E27FC236}">
                <a16:creationId xmlns:a16="http://schemas.microsoft.com/office/drawing/2014/main" id="{15952EDF-E5F0-7F6C-2159-F2F2F874BA25}"/>
              </a:ext>
            </a:extLst>
          </p:cNvPr>
          <p:cNvSpPr>
            <a:spLocks noGrp="1"/>
          </p:cNvSpPr>
          <p:nvPr>
            <p:ph type="subTitle" idx="1"/>
          </p:nvPr>
        </p:nvSpPr>
        <p:spPr/>
        <p:txBody>
          <a:bodyPr/>
          <a:lstStyle/>
          <a:p>
            <a:r>
              <a:rPr lang="sv-SE" dirty="0">
                <a:solidFill>
                  <a:schemeClr val="tx1"/>
                </a:solidFill>
              </a:rPr>
              <a:t>Föräldramöte 10 april 2024</a:t>
            </a:r>
          </a:p>
        </p:txBody>
      </p:sp>
    </p:spTree>
    <p:extLst>
      <p:ext uri="{BB962C8B-B14F-4D97-AF65-F5344CB8AC3E}">
        <p14:creationId xmlns:p14="http://schemas.microsoft.com/office/powerpoint/2010/main" val="241370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5EF15B-0F88-6614-80DB-1880D761E229}"/>
              </a:ext>
            </a:extLst>
          </p:cNvPr>
          <p:cNvSpPr>
            <a:spLocks noGrp="1"/>
          </p:cNvSpPr>
          <p:nvPr>
            <p:ph type="title"/>
          </p:nvPr>
        </p:nvSpPr>
        <p:spPr/>
        <p:txBody>
          <a:bodyPr/>
          <a:lstStyle/>
          <a:p>
            <a:r>
              <a:rPr lang="sv-SE" dirty="0"/>
              <a:t>Säsongen 2024</a:t>
            </a:r>
          </a:p>
        </p:txBody>
      </p:sp>
      <p:sp>
        <p:nvSpPr>
          <p:cNvPr id="3" name="Platshållare för innehåll 2">
            <a:extLst>
              <a:ext uri="{FF2B5EF4-FFF2-40B4-BE49-F238E27FC236}">
                <a16:creationId xmlns:a16="http://schemas.microsoft.com/office/drawing/2014/main" id="{93765B4F-05BB-F7E6-D5CD-1421CADA3DAB}"/>
              </a:ext>
            </a:extLst>
          </p:cNvPr>
          <p:cNvSpPr>
            <a:spLocks noGrp="1"/>
          </p:cNvSpPr>
          <p:nvPr>
            <p:ph sz="quarter" idx="13"/>
          </p:nvPr>
        </p:nvSpPr>
        <p:spPr/>
        <p:txBody>
          <a:bodyPr>
            <a:normAutofit/>
          </a:bodyPr>
          <a:lstStyle/>
          <a:p>
            <a:pPr>
              <a:buSzPct val="100000"/>
            </a:pPr>
            <a:r>
              <a:rPr lang="sv-SE" cap="none" dirty="0">
                <a:latin typeface="Open Sans Light" panose="020B0306030504020204" pitchFamily="34" charset="0"/>
                <a:ea typeface="Open Sans Light" panose="020B0306030504020204" pitchFamily="34" charset="0"/>
                <a:cs typeface="Open Sans Light" panose="020B0306030504020204" pitchFamily="34" charset="0"/>
              </a:rPr>
              <a:t>Träning på konstgräs under söndagar i april</a:t>
            </a:r>
          </a:p>
          <a:p>
            <a:pPr>
              <a:buSzPct val="100000"/>
            </a:pPr>
            <a:r>
              <a:rPr lang="sv-SE" cap="none" dirty="0">
                <a:latin typeface="Open Sans Light" panose="020B0306030504020204" pitchFamily="34" charset="0"/>
                <a:ea typeface="Open Sans Light" panose="020B0306030504020204" pitchFamily="34" charset="0"/>
                <a:cs typeface="Open Sans Light" panose="020B0306030504020204" pitchFamily="34" charset="0"/>
              </a:rPr>
              <a:t>Från och med maj entimmes-träningar två gånger i veckan på Tabergs IP, plan C </a:t>
            </a:r>
          </a:p>
          <a:p>
            <a:pPr>
              <a:buSzPct val="100000"/>
            </a:pPr>
            <a:r>
              <a:rPr lang="sv-SE" cap="none" dirty="0">
                <a:latin typeface="Open Sans Light" panose="020B0306030504020204" pitchFamily="34" charset="0"/>
                <a:ea typeface="Open Sans Light" panose="020B0306030504020204" pitchFamily="34" charset="0"/>
                <a:cs typeface="Open Sans Light" panose="020B0306030504020204" pitchFamily="34" charset="0"/>
              </a:rPr>
              <a:t>Torsdagar kl. 17.30 – fokus på bollövningar, samarbete och matchspel </a:t>
            </a:r>
          </a:p>
          <a:p>
            <a:pPr>
              <a:buSzPct val="100000"/>
            </a:pPr>
            <a:r>
              <a:rPr lang="sv-SE" cap="none" dirty="0">
                <a:latin typeface="Open Sans Light" panose="020B0306030504020204" pitchFamily="34" charset="0"/>
                <a:ea typeface="Open Sans Light" panose="020B0306030504020204" pitchFamily="34" charset="0"/>
                <a:cs typeface="Open Sans Light" panose="020B0306030504020204" pitchFamily="34" charset="0"/>
              </a:rPr>
              <a:t>Söndagar kl. 16.30 – lite mer ”fysträning”, men även bollövningar och matchspel</a:t>
            </a:r>
          </a:p>
          <a:p>
            <a:pPr>
              <a:buSzPct val="100000"/>
            </a:pPr>
            <a:r>
              <a:rPr lang="sv-SE" cap="none" dirty="0">
                <a:latin typeface="Open Sans Light" panose="020B0306030504020204" pitchFamily="34" charset="0"/>
                <a:ea typeface="Open Sans Light" panose="020B0306030504020204" pitchFamily="34" charset="0"/>
                <a:cs typeface="Open Sans Light" panose="020B0306030504020204" pitchFamily="34" charset="0"/>
              </a:rPr>
              <a:t>Ingen söndagsträning de helger det är cupspel</a:t>
            </a:r>
          </a:p>
        </p:txBody>
      </p:sp>
      <p:sp>
        <p:nvSpPr>
          <p:cNvPr id="4" name="Platshållare för text 3">
            <a:extLst>
              <a:ext uri="{FF2B5EF4-FFF2-40B4-BE49-F238E27FC236}">
                <a16:creationId xmlns:a16="http://schemas.microsoft.com/office/drawing/2014/main" id="{670BABCB-413E-A2A5-B51F-6DE36B8DA861}"/>
              </a:ext>
            </a:extLst>
          </p:cNvPr>
          <p:cNvSpPr>
            <a:spLocks noGrp="1"/>
          </p:cNvSpPr>
          <p:nvPr>
            <p:ph type="body" sz="half" idx="2"/>
          </p:nvPr>
        </p:nvSpPr>
        <p:spPr/>
        <p:txBody>
          <a:bodyPr/>
          <a:lstStyle/>
          <a:p>
            <a:r>
              <a:rPr lang="sv-SE" dirty="0"/>
              <a:t>Träningsupplägg</a:t>
            </a:r>
          </a:p>
        </p:txBody>
      </p:sp>
      <p:pic>
        <p:nvPicPr>
          <p:cNvPr id="6" name="Bildobjekt 5">
            <a:extLst>
              <a:ext uri="{FF2B5EF4-FFF2-40B4-BE49-F238E27FC236}">
                <a16:creationId xmlns:a16="http://schemas.microsoft.com/office/drawing/2014/main" id="{99BC93A1-780F-3F12-CD59-94D1404CFCDE}"/>
              </a:ext>
            </a:extLst>
          </p:cNvPr>
          <p:cNvPicPr>
            <a:picLocks noChangeAspect="1"/>
          </p:cNvPicPr>
          <p:nvPr/>
        </p:nvPicPr>
        <p:blipFill>
          <a:blip r:embed="rId3"/>
          <a:stretch>
            <a:fillRect/>
          </a:stretch>
        </p:blipFill>
        <p:spPr>
          <a:xfrm>
            <a:off x="1111493" y="3283991"/>
            <a:ext cx="3205073" cy="1846809"/>
          </a:xfrm>
          <a:prstGeom prst="rect">
            <a:avLst/>
          </a:prstGeom>
        </p:spPr>
      </p:pic>
    </p:spTree>
    <p:extLst>
      <p:ext uri="{BB962C8B-B14F-4D97-AF65-F5344CB8AC3E}">
        <p14:creationId xmlns:p14="http://schemas.microsoft.com/office/powerpoint/2010/main" val="387680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5EF15B-0F88-6614-80DB-1880D761E229}"/>
              </a:ext>
            </a:extLst>
          </p:cNvPr>
          <p:cNvSpPr>
            <a:spLocks noGrp="1"/>
          </p:cNvSpPr>
          <p:nvPr>
            <p:ph type="title"/>
          </p:nvPr>
        </p:nvSpPr>
        <p:spPr/>
        <p:txBody>
          <a:bodyPr/>
          <a:lstStyle/>
          <a:p>
            <a:r>
              <a:rPr lang="sv-SE" dirty="0"/>
              <a:t>Säsongen 2024</a:t>
            </a:r>
          </a:p>
        </p:txBody>
      </p:sp>
      <p:sp>
        <p:nvSpPr>
          <p:cNvPr id="3" name="Platshållare för innehåll 2">
            <a:extLst>
              <a:ext uri="{FF2B5EF4-FFF2-40B4-BE49-F238E27FC236}">
                <a16:creationId xmlns:a16="http://schemas.microsoft.com/office/drawing/2014/main" id="{93765B4F-05BB-F7E6-D5CD-1421CADA3DAB}"/>
              </a:ext>
            </a:extLst>
          </p:cNvPr>
          <p:cNvSpPr>
            <a:spLocks noGrp="1"/>
          </p:cNvSpPr>
          <p:nvPr>
            <p:ph sz="quarter" idx="13"/>
          </p:nvPr>
        </p:nvSpPr>
        <p:spPr/>
        <p:txBody>
          <a:bodyPr>
            <a:normAutofit/>
          </a:bodyPr>
          <a:lstStyle/>
          <a:p>
            <a:pPr>
              <a:buSzPct val="100000"/>
            </a:pPr>
            <a:r>
              <a:rPr lang="sv-SE" cap="none" dirty="0">
                <a:latin typeface="Open Sans Light" panose="020B0306030504020204" pitchFamily="34" charset="0"/>
                <a:ea typeface="Open Sans Light" panose="020B0306030504020204" pitchFamily="34" charset="0"/>
                <a:cs typeface="Open Sans Light" panose="020B0306030504020204" pitchFamily="34" charset="0"/>
              </a:rPr>
              <a:t>I år spelar vi 5 mot 5 på cuperna</a:t>
            </a:r>
          </a:p>
          <a:p>
            <a:pPr>
              <a:buSzPct val="100000"/>
            </a:pPr>
            <a:r>
              <a:rPr lang="sv-SE" cap="none" dirty="0">
                <a:latin typeface="Open Sans Light" panose="020B0306030504020204" pitchFamily="34" charset="0"/>
                <a:ea typeface="Open Sans Light" panose="020B0306030504020204" pitchFamily="34" charset="0"/>
                <a:cs typeface="Open Sans Light" panose="020B0306030504020204" pitchFamily="34" charset="0"/>
              </a:rPr>
              <a:t>Fyra cuper bokade under våren</a:t>
            </a:r>
          </a:p>
          <a:p>
            <a:pPr marL="0" indent="0">
              <a:buSzPct val="100000"/>
              <a:buNone/>
            </a:pPr>
            <a:r>
              <a:rPr lang="sv-SE" cap="none" dirty="0">
                <a:latin typeface="Open Sans Light" panose="020B0306030504020204" pitchFamily="34" charset="0"/>
                <a:ea typeface="Open Sans Light" panose="020B0306030504020204" pitchFamily="34" charset="0"/>
                <a:cs typeface="Open Sans Light" panose="020B0306030504020204" pitchFamily="34" charset="0"/>
              </a:rPr>
              <a:t>    5 maj		Lira Lila-cupen</a:t>
            </a:r>
          </a:p>
          <a:p>
            <a:pPr marL="0" indent="0">
              <a:buSzPct val="100000"/>
              <a:buNone/>
            </a:pPr>
            <a:r>
              <a:rPr lang="sv-SE" cap="none" dirty="0">
                <a:latin typeface="Open Sans Light" panose="020B0306030504020204" pitchFamily="34" charset="0"/>
                <a:ea typeface="Open Sans Light" panose="020B0306030504020204" pitchFamily="34" charset="0"/>
                <a:cs typeface="Open Sans Light" panose="020B0306030504020204" pitchFamily="34" charset="0"/>
              </a:rPr>
              <a:t>    18 maj 	</a:t>
            </a:r>
            <a:r>
              <a:rPr lang="sv-SE" cap="none" dirty="0" err="1">
                <a:latin typeface="Open Sans Light" panose="020B0306030504020204" pitchFamily="34" charset="0"/>
                <a:ea typeface="Open Sans Light" panose="020B0306030504020204" pitchFamily="34" charset="0"/>
                <a:cs typeface="Open Sans Light" panose="020B0306030504020204" pitchFamily="34" charset="0"/>
              </a:rPr>
              <a:t>EkoCup</a:t>
            </a:r>
            <a:endParaRPr lang="sv-SE" cap="none" dirty="0">
              <a:latin typeface="Open Sans Light" panose="020B0306030504020204" pitchFamily="34" charset="0"/>
              <a:ea typeface="Open Sans Light" panose="020B0306030504020204" pitchFamily="34" charset="0"/>
              <a:cs typeface="Open Sans Light" panose="020B0306030504020204" pitchFamily="34" charset="0"/>
            </a:endParaRPr>
          </a:p>
          <a:p>
            <a:pPr marL="0" indent="0">
              <a:buSzPct val="100000"/>
              <a:buNone/>
            </a:pPr>
            <a:r>
              <a:rPr lang="sv-SE" cap="none" dirty="0">
                <a:latin typeface="Open Sans Light" panose="020B0306030504020204" pitchFamily="34" charset="0"/>
                <a:ea typeface="Open Sans Light" panose="020B0306030504020204" pitchFamily="34" charset="0"/>
                <a:cs typeface="Open Sans Light" panose="020B0306030504020204" pitchFamily="34" charset="0"/>
              </a:rPr>
              <a:t>    1 juni		</a:t>
            </a:r>
            <a:r>
              <a:rPr lang="sv-SE" cap="none" dirty="0" err="1">
                <a:latin typeface="Open Sans Light" panose="020B0306030504020204" pitchFamily="34" charset="0"/>
                <a:ea typeface="Open Sans Light" panose="020B0306030504020204" pitchFamily="34" charset="0"/>
                <a:cs typeface="Open Sans Light" panose="020B0306030504020204" pitchFamily="34" charset="0"/>
              </a:rPr>
              <a:t>Barnarpscupen</a:t>
            </a:r>
            <a:endParaRPr lang="sv-SE" cap="none" dirty="0">
              <a:latin typeface="Open Sans Light" panose="020B0306030504020204" pitchFamily="34" charset="0"/>
              <a:ea typeface="Open Sans Light" panose="020B0306030504020204" pitchFamily="34" charset="0"/>
              <a:cs typeface="Open Sans Light" panose="020B0306030504020204" pitchFamily="34" charset="0"/>
            </a:endParaRPr>
          </a:p>
          <a:p>
            <a:pPr marL="0" indent="0">
              <a:buSzPct val="100000"/>
              <a:buNone/>
            </a:pPr>
            <a:r>
              <a:rPr lang="sv-SE" cap="none" dirty="0">
                <a:latin typeface="Open Sans Light" panose="020B0306030504020204" pitchFamily="34" charset="0"/>
                <a:ea typeface="Open Sans Light" panose="020B0306030504020204" pitchFamily="34" charset="0"/>
                <a:cs typeface="Open Sans Light" panose="020B0306030504020204" pitchFamily="34" charset="0"/>
              </a:rPr>
              <a:t>    15 juni	Kabecupen</a:t>
            </a:r>
          </a:p>
          <a:p>
            <a:pPr>
              <a:buSzPct val="100000"/>
            </a:pPr>
            <a:r>
              <a:rPr lang="sv-SE" cap="none" dirty="0">
                <a:latin typeface="Open Sans Light" panose="020B0306030504020204" pitchFamily="34" charset="0"/>
                <a:ea typeface="Open Sans Light" panose="020B0306030504020204" pitchFamily="34" charset="0"/>
                <a:cs typeface="Open Sans Light" panose="020B0306030504020204" pitchFamily="34" charset="0"/>
              </a:rPr>
              <a:t>Vårsäsongsavslutning 15 juni på Kabecupen</a:t>
            </a:r>
          </a:p>
        </p:txBody>
      </p:sp>
      <p:sp>
        <p:nvSpPr>
          <p:cNvPr id="4" name="Platshållare för text 3">
            <a:extLst>
              <a:ext uri="{FF2B5EF4-FFF2-40B4-BE49-F238E27FC236}">
                <a16:creationId xmlns:a16="http://schemas.microsoft.com/office/drawing/2014/main" id="{670BABCB-413E-A2A5-B51F-6DE36B8DA861}"/>
              </a:ext>
            </a:extLst>
          </p:cNvPr>
          <p:cNvSpPr>
            <a:spLocks noGrp="1"/>
          </p:cNvSpPr>
          <p:nvPr>
            <p:ph type="body" sz="half" idx="2"/>
          </p:nvPr>
        </p:nvSpPr>
        <p:spPr/>
        <p:txBody>
          <a:bodyPr/>
          <a:lstStyle/>
          <a:p>
            <a:r>
              <a:rPr lang="sv-SE" dirty="0"/>
              <a:t>Vårsäsongen</a:t>
            </a:r>
          </a:p>
        </p:txBody>
      </p:sp>
      <p:pic>
        <p:nvPicPr>
          <p:cNvPr id="5122" name="Picture 2" descr="fotboll boll på de gräs vattenfärg illustration. 26425430 PNG">
            <a:extLst>
              <a:ext uri="{FF2B5EF4-FFF2-40B4-BE49-F238E27FC236}">
                <a16:creationId xmlns:a16="http://schemas.microsoft.com/office/drawing/2014/main" id="{C5D8CA37-0626-6272-8DE9-4EEB9C1159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312" y="3355707"/>
            <a:ext cx="3525520" cy="1586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69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5EF15B-0F88-6614-80DB-1880D761E229}"/>
              </a:ext>
            </a:extLst>
          </p:cNvPr>
          <p:cNvSpPr>
            <a:spLocks noGrp="1"/>
          </p:cNvSpPr>
          <p:nvPr>
            <p:ph type="title"/>
          </p:nvPr>
        </p:nvSpPr>
        <p:spPr/>
        <p:txBody>
          <a:bodyPr/>
          <a:lstStyle/>
          <a:p>
            <a:r>
              <a:rPr lang="sv-SE" dirty="0"/>
              <a:t>Säsongen 2024</a:t>
            </a:r>
          </a:p>
        </p:txBody>
      </p:sp>
      <p:sp>
        <p:nvSpPr>
          <p:cNvPr id="3" name="Platshållare för innehåll 2">
            <a:extLst>
              <a:ext uri="{FF2B5EF4-FFF2-40B4-BE49-F238E27FC236}">
                <a16:creationId xmlns:a16="http://schemas.microsoft.com/office/drawing/2014/main" id="{93765B4F-05BB-F7E6-D5CD-1421CADA3DAB}"/>
              </a:ext>
            </a:extLst>
          </p:cNvPr>
          <p:cNvSpPr>
            <a:spLocks noGrp="1"/>
          </p:cNvSpPr>
          <p:nvPr>
            <p:ph sz="quarter" idx="13"/>
          </p:nvPr>
        </p:nvSpPr>
        <p:spPr/>
        <p:txBody>
          <a:bodyPr>
            <a:normAutofit/>
          </a:bodyPr>
          <a:lstStyle/>
          <a:p>
            <a:pPr>
              <a:buSzPct val="100000"/>
            </a:pPr>
            <a:r>
              <a:rPr lang="sv-SE" cap="none" dirty="0">
                <a:latin typeface="Open Sans Light" panose="020B0306030504020204" pitchFamily="34" charset="0"/>
                <a:ea typeface="Open Sans Light" panose="020B0306030504020204" pitchFamily="34" charset="0"/>
                <a:cs typeface="Open Sans Light" panose="020B0306030504020204" pitchFamily="34" charset="0"/>
              </a:rPr>
              <a:t>Första höstträningen drar igång 15 augusti</a:t>
            </a:r>
          </a:p>
          <a:p>
            <a:pPr>
              <a:buSzPct val="100000"/>
            </a:pPr>
            <a:r>
              <a:rPr lang="sv-SE" cap="none" dirty="0">
                <a:latin typeface="Open Sans Light" panose="020B0306030504020204" pitchFamily="34" charset="0"/>
                <a:ea typeface="Open Sans Light" panose="020B0306030504020204" pitchFamily="34" charset="0"/>
                <a:cs typeface="Open Sans Light" panose="020B0306030504020204" pitchFamily="34" charset="0"/>
              </a:rPr>
              <a:t>En cup bokad under hösten </a:t>
            </a:r>
          </a:p>
          <a:p>
            <a:pPr marL="0" indent="0">
              <a:buSzPct val="100000"/>
              <a:buNone/>
            </a:pPr>
            <a:r>
              <a:rPr lang="sv-SE" cap="none" dirty="0">
                <a:latin typeface="Open Sans Light" panose="020B0306030504020204" pitchFamily="34" charset="0"/>
                <a:ea typeface="Open Sans Light" panose="020B0306030504020204" pitchFamily="34" charset="0"/>
                <a:cs typeface="Open Sans Light" panose="020B0306030504020204" pitchFamily="34" charset="0"/>
              </a:rPr>
              <a:t>    17 augusti	Hagadagarna</a:t>
            </a:r>
          </a:p>
          <a:p>
            <a:pPr>
              <a:buSzPct val="100000"/>
            </a:pPr>
            <a:r>
              <a:rPr lang="sv-SE" cap="none" dirty="0">
                <a:latin typeface="Open Sans Light" panose="020B0306030504020204" pitchFamily="34" charset="0"/>
                <a:ea typeface="Open Sans Light" panose="020B0306030504020204" pitchFamily="34" charset="0"/>
                <a:cs typeface="Open Sans Light" panose="020B0306030504020204" pitchFamily="34" charset="0"/>
              </a:rPr>
              <a:t>Kan bli fler cuper under hösten, ev. Hammarskölden </a:t>
            </a:r>
            <a:r>
              <a:rPr lang="sv-SE" cap="none">
                <a:latin typeface="Open Sans Light" panose="020B0306030504020204" pitchFamily="34" charset="0"/>
                <a:ea typeface="Open Sans Light" panose="020B0306030504020204" pitchFamily="34" charset="0"/>
                <a:cs typeface="Open Sans Light" panose="020B0306030504020204" pitchFamily="34" charset="0"/>
              </a:rPr>
              <a:t>i Norrahammar, 31 aug</a:t>
            </a:r>
            <a:endParaRPr lang="sv-SE" cap="none" dirty="0">
              <a:latin typeface="Open Sans Light" panose="020B0306030504020204" pitchFamily="34" charset="0"/>
              <a:ea typeface="Open Sans Light" panose="020B0306030504020204" pitchFamily="34" charset="0"/>
              <a:cs typeface="Open Sans Light" panose="020B0306030504020204" pitchFamily="34" charset="0"/>
            </a:endParaRPr>
          </a:p>
          <a:p>
            <a:pPr>
              <a:buSzPct val="100000"/>
            </a:pPr>
            <a:r>
              <a:rPr lang="sv-SE" cap="none" dirty="0">
                <a:latin typeface="Open Sans Light" panose="020B0306030504020204" pitchFamily="34" charset="0"/>
                <a:ea typeface="Open Sans Light" panose="020B0306030504020204" pitchFamily="34" charset="0"/>
                <a:cs typeface="Open Sans Light" panose="020B0306030504020204" pitchFamily="34" charset="0"/>
              </a:rPr>
              <a:t>Planerar att träna åtminstone september ut på </a:t>
            </a:r>
            <a:r>
              <a:rPr lang="sv-SE" cap="none">
                <a:latin typeface="Open Sans Light" panose="020B0306030504020204" pitchFamily="34" charset="0"/>
                <a:ea typeface="Open Sans Light" panose="020B0306030504020204" pitchFamily="34" charset="0"/>
                <a:cs typeface="Open Sans Light" panose="020B0306030504020204" pitchFamily="34" charset="0"/>
              </a:rPr>
              <a:t>Tabergs IP. Kalendern är uppdaterad! (Inget pass 6 juni)</a:t>
            </a:r>
          </a:p>
          <a:p>
            <a:pPr>
              <a:buSzPct val="100000"/>
            </a:pPr>
            <a:r>
              <a:rPr lang="sv-SE" cap="none">
                <a:latin typeface="Open Sans Light" panose="020B0306030504020204" pitchFamily="34" charset="0"/>
                <a:ea typeface="Open Sans Light" panose="020B0306030504020204" pitchFamily="34" charset="0"/>
                <a:cs typeface="Open Sans Light" panose="020B0306030504020204" pitchFamily="34" charset="0"/>
              </a:rPr>
              <a:t>Tot: 18 pass på våren, 14 på hösten.</a:t>
            </a:r>
            <a:endParaRPr lang="sv-SE" cap="none"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 name="Platshållare för text 3">
            <a:extLst>
              <a:ext uri="{FF2B5EF4-FFF2-40B4-BE49-F238E27FC236}">
                <a16:creationId xmlns:a16="http://schemas.microsoft.com/office/drawing/2014/main" id="{670BABCB-413E-A2A5-B51F-6DE36B8DA861}"/>
              </a:ext>
            </a:extLst>
          </p:cNvPr>
          <p:cNvSpPr>
            <a:spLocks noGrp="1"/>
          </p:cNvSpPr>
          <p:nvPr>
            <p:ph type="body" sz="half" idx="2"/>
          </p:nvPr>
        </p:nvSpPr>
        <p:spPr/>
        <p:txBody>
          <a:bodyPr/>
          <a:lstStyle/>
          <a:p>
            <a:r>
              <a:rPr lang="sv-SE" dirty="0"/>
              <a:t>Höstsäsongen</a:t>
            </a:r>
          </a:p>
        </p:txBody>
      </p:sp>
      <p:pic>
        <p:nvPicPr>
          <p:cNvPr id="6" name="Bildobjekt 5">
            <a:extLst>
              <a:ext uri="{FF2B5EF4-FFF2-40B4-BE49-F238E27FC236}">
                <a16:creationId xmlns:a16="http://schemas.microsoft.com/office/drawing/2014/main" id="{2DB7D4AD-4939-1C17-5E4D-273F5EBFE33A}"/>
              </a:ext>
            </a:extLst>
          </p:cNvPr>
          <p:cNvPicPr>
            <a:picLocks noChangeAspect="1"/>
          </p:cNvPicPr>
          <p:nvPr/>
        </p:nvPicPr>
        <p:blipFill>
          <a:blip r:embed="rId3"/>
          <a:stretch>
            <a:fillRect/>
          </a:stretch>
        </p:blipFill>
        <p:spPr>
          <a:xfrm>
            <a:off x="955709" y="3178851"/>
            <a:ext cx="3602726" cy="2150014"/>
          </a:xfrm>
          <a:prstGeom prst="rect">
            <a:avLst/>
          </a:prstGeom>
        </p:spPr>
      </p:pic>
    </p:spTree>
    <p:extLst>
      <p:ext uri="{BB962C8B-B14F-4D97-AF65-F5344CB8AC3E}">
        <p14:creationId xmlns:p14="http://schemas.microsoft.com/office/powerpoint/2010/main" val="1515895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5EF15B-0F88-6614-80DB-1880D761E229}"/>
              </a:ext>
            </a:extLst>
          </p:cNvPr>
          <p:cNvSpPr>
            <a:spLocks noGrp="1"/>
          </p:cNvSpPr>
          <p:nvPr>
            <p:ph type="title"/>
          </p:nvPr>
        </p:nvSpPr>
        <p:spPr/>
        <p:txBody>
          <a:bodyPr/>
          <a:lstStyle/>
          <a:p>
            <a:r>
              <a:rPr lang="sv-SE" dirty="0"/>
              <a:t>Medlems- och träningsavgifter</a:t>
            </a:r>
          </a:p>
        </p:txBody>
      </p:sp>
      <p:sp>
        <p:nvSpPr>
          <p:cNvPr id="3" name="Platshållare för innehåll 2">
            <a:extLst>
              <a:ext uri="{FF2B5EF4-FFF2-40B4-BE49-F238E27FC236}">
                <a16:creationId xmlns:a16="http://schemas.microsoft.com/office/drawing/2014/main" id="{93765B4F-05BB-F7E6-D5CD-1421CADA3DAB}"/>
              </a:ext>
            </a:extLst>
          </p:cNvPr>
          <p:cNvSpPr>
            <a:spLocks noGrp="1"/>
          </p:cNvSpPr>
          <p:nvPr>
            <p:ph sz="quarter" idx="13"/>
          </p:nvPr>
        </p:nvSpPr>
        <p:spPr/>
        <p:txBody>
          <a:bodyPr>
            <a:normAutofit/>
          </a:bodyPr>
          <a:lstStyle/>
          <a:p>
            <a:pPr>
              <a:buSzPct val="100000"/>
            </a:pPr>
            <a:r>
              <a:rPr lang="sv-SE" cap="none" dirty="0">
                <a:latin typeface="Open Sans Light" panose="020B0306030504020204" pitchFamily="34" charset="0"/>
                <a:ea typeface="Open Sans Light" panose="020B0306030504020204" pitchFamily="34" charset="0"/>
                <a:cs typeface="Open Sans Light" panose="020B0306030504020204" pitchFamily="34" charset="0"/>
              </a:rPr>
              <a:t>Medlemsavgift 100 kr/barn eller 300 kr/familj</a:t>
            </a:r>
          </a:p>
          <a:p>
            <a:pPr>
              <a:buSzPct val="100000"/>
            </a:pPr>
            <a:r>
              <a:rPr lang="sv-SE" cap="none" dirty="0">
                <a:latin typeface="Open Sans Light" panose="020B0306030504020204" pitchFamily="34" charset="0"/>
                <a:ea typeface="Open Sans Light" panose="020B0306030504020204" pitchFamily="34" charset="0"/>
                <a:cs typeface="Open Sans Light" panose="020B0306030504020204" pitchFamily="34" charset="0"/>
              </a:rPr>
              <a:t>Träningsavgift 400 kr/barn</a:t>
            </a:r>
          </a:p>
          <a:p>
            <a:pPr>
              <a:buSzPct val="100000"/>
            </a:pPr>
            <a:r>
              <a:rPr lang="sv-SE" cap="none" dirty="0">
                <a:latin typeface="Open Sans Light" panose="020B0306030504020204" pitchFamily="34" charset="0"/>
                <a:ea typeface="Open Sans Light" panose="020B0306030504020204" pitchFamily="34" charset="0"/>
                <a:cs typeface="Open Sans Light" panose="020B0306030504020204" pitchFamily="34" charset="0"/>
              </a:rPr>
              <a:t>Medlems- och träningsavgift ska betalas senast den 30 april 2024</a:t>
            </a:r>
          </a:p>
          <a:p>
            <a:pPr>
              <a:buSzPct val="100000"/>
            </a:pPr>
            <a:r>
              <a:rPr lang="sv-SE" cap="none" dirty="0">
                <a:latin typeface="Open Sans Light" panose="020B0306030504020204" pitchFamily="34" charset="0"/>
                <a:ea typeface="Open Sans Light" panose="020B0306030504020204" pitchFamily="34" charset="0"/>
                <a:cs typeface="Open Sans Light" panose="020B0306030504020204" pitchFamily="34" charset="0"/>
              </a:rPr>
              <a:t>Mail har gått ut från föreningen med instruktioner – hör av er om ni inte har fått det</a:t>
            </a:r>
          </a:p>
          <a:p>
            <a:pPr>
              <a:buSzPct val="100000"/>
            </a:pPr>
            <a:r>
              <a:rPr lang="sv-SE" cap="none" dirty="0">
                <a:latin typeface="Open Sans Light" panose="020B0306030504020204" pitchFamily="34" charset="0"/>
                <a:ea typeface="Open Sans Light" panose="020B0306030504020204" pitchFamily="34" charset="0"/>
                <a:cs typeface="Open Sans Light" panose="020B0306030504020204" pitchFamily="34" charset="0"/>
              </a:rPr>
              <a:t>Medlemsavgift/träningsavgift går till licenser, försäkringar, material, planskötsel m.m.</a:t>
            </a:r>
          </a:p>
          <a:p>
            <a:pPr marL="0" indent="0">
              <a:buSzPct val="100000"/>
              <a:buNone/>
            </a:pPr>
            <a:r>
              <a:rPr lang="sv-SE" cap="none" dirty="0">
                <a:latin typeface="Open Sans Light" panose="020B0306030504020204" pitchFamily="34" charset="0"/>
                <a:ea typeface="Open Sans Light" panose="020B0306030504020204" pitchFamily="34" charset="0"/>
                <a:cs typeface="Open Sans Light" panose="020B0306030504020204" pitchFamily="34" charset="0"/>
              </a:rPr>
              <a:t>	</a:t>
            </a:r>
          </a:p>
        </p:txBody>
      </p:sp>
      <p:pic>
        <p:nvPicPr>
          <p:cNvPr id="6" name="Bildobjekt 5">
            <a:extLst>
              <a:ext uri="{FF2B5EF4-FFF2-40B4-BE49-F238E27FC236}">
                <a16:creationId xmlns:a16="http://schemas.microsoft.com/office/drawing/2014/main" id="{EA268659-4D45-07E7-36CE-3B033791DE2D}"/>
              </a:ext>
            </a:extLst>
          </p:cNvPr>
          <p:cNvPicPr>
            <a:picLocks noChangeAspect="1"/>
          </p:cNvPicPr>
          <p:nvPr/>
        </p:nvPicPr>
        <p:blipFill>
          <a:blip r:embed="rId3"/>
          <a:stretch>
            <a:fillRect/>
          </a:stretch>
        </p:blipFill>
        <p:spPr>
          <a:xfrm>
            <a:off x="1706794" y="3141579"/>
            <a:ext cx="2100556" cy="1800477"/>
          </a:xfrm>
          <a:prstGeom prst="rect">
            <a:avLst/>
          </a:prstGeom>
        </p:spPr>
      </p:pic>
    </p:spTree>
    <p:extLst>
      <p:ext uri="{BB962C8B-B14F-4D97-AF65-F5344CB8AC3E}">
        <p14:creationId xmlns:p14="http://schemas.microsoft.com/office/powerpoint/2010/main" val="3936173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5EF15B-0F88-6614-80DB-1880D761E229}"/>
              </a:ext>
            </a:extLst>
          </p:cNvPr>
          <p:cNvSpPr>
            <a:spLocks noGrp="1"/>
          </p:cNvSpPr>
          <p:nvPr>
            <p:ph type="title"/>
          </p:nvPr>
        </p:nvSpPr>
        <p:spPr/>
        <p:txBody>
          <a:bodyPr/>
          <a:lstStyle/>
          <a:p>
            <a:r>
              <a:rPr lang="sv-SE" dirty="0"/>
              <a:t>LAGKASSA</a:t>
            </a:r>
          </a:p>
        </p:txBody>
      </p:sp>
      <p:sp>
        <p:nvSpPr>
          <p:cNvPr id="3" name="Platshållare för innehåll 2">
            <a:extLst>
              <a:ext uri="{FF2B5EF4-FFF2-40B4-BE49-F238E27FC236}">
                <a16:creationId xmlns:a16="http://schemas.microsoft.com/office/drawing/2014/main" id="{93765B4F-05BB-F7E6-D5CD-1421CADA3DAB}"/>
              </a:ext>
            </a:extLst>
          </p:cNvPr>
          <p:cNvSpPr>
            <a:spLocks noGrp="1"/>
          </p:cNvSpPr>
          <p:nvPr>
            <p:ph sz="quarter" idx="13"/>
          </p:nvPr>
        </p:nvSpPr>
        <p:spPr/>
        <p:txBody>
          <a:bodyPr>
            <a:normAutofit/>
          </a:bodyPr>
          <a:lstStyle/>
          <a:p>
            <a:pPr>
              <a:buSzPct val="100000"/>
            </a:pPr>
            <a:r>
              <a:rPr lang="sv-SE" cap="none" dirty="0">
                <a:latin typeface="Open Sans Light" panose="020B0306030504020204" pitchFamily="34" charset="0"/>
                <a:ea typeface="Open Sans Light" panose="020B0306030504020204" pitchFamily="34" charset="0"/>
                <a:cs typeface="Open Sans Light" panose="020B0306030504020204" pitchFamily="34" charset="0"/>
              </a:rPr>
              <a:t>Utöver medlemsavgifter har P16 en egen lagkassa som sköts av föreningens kassör</a:t>
            </a:r>
          </a:p>
          <a:p>
            <a:pPr>
              <a:buSzPct val="100000"/>
            </a:pPr>
            <a:r>
              <a:rPr lang="sv-SE" cap="none" dirty="0">
                <a:latin typeface="Open Sans Light" panose="020B0306030504020204" pitchFamily="34" charset="0"/>
                <a:ea typeface="Open Sans Light" panose="020B0306030504020204" pitchFamily="34" charset="0"/>
                <a:cs typeface="Open Sans Light" panose="020B0306030504020204" pitchFamily="34" charset="0"/>
              </a:rPr>
              <a:t>Tänkt att användas till extra material, rolig gemensam avslutning, kanske en viss </a:t>
            </a:r>
            <a:r>
              <a:rPr lang="sv-SE" cap="none" dirty="0" err="1">
                <a:latin typeface="Open Sans Light" panose="020B0306030504020204" pitchFamily="34" charset="0"/>
                <a:ea typeface="Open Sans Light" panose="020B0306030504020204" pitchFamily="34" charset="0"/>
                <a:cs typeface="Open Sans Light" panose="020B0306030504020204" pitchFamily="34" charset="0"/>
              </a:rPr>
              <a:t>ungdomscup</a:t>
            </a:r>
            <a:r>
              <a:rPr lang="sv-SE" cap="none" dirty="0">
                <a:latin typeface="Open Sans Light" panose="020B0306030504020204" pitchFamily="34" charset="0"/>
                <a:ea typeface="Open Sans Light" panose="020B0306030504020204" pitchFamily="34" charset="0"/>
                <a:cs typeface="Open Sans Light" panose="020B0306030504020204" pitchFamily="34" charset="0"/>
              </a:rPr>
              <a:t> om några år…</a:t>
            </a:r>
          </a:p>
        </p:txBody>
      </p:sp>
      <p:pic>
        <p:nvPicPr>
          <p:cNvPr id="8" name="Bildobjekt 7">
            <a:extLst>
              <a:ext uri="{FF2B5EF4-FFF2-40B4-BE49-F238E27FC236}">
                <a16:creationId xmlns:a16="http://schemas.microsoft.com/office/drawing/2014/main" id="{78A67FFC-64B6-D297-31CC-702F7BDD02D7}"/>
              </a:ext>
            </a:extLst>
          </p:cNvPr>
          <p:cNvPicPr>
            <a:picLocks noChangeAspect="1"/>
          </p:cNvPicPr>
          <p:nvPr/>
        </p:nvPicPr>
        <p:blipFill>
          <a:blip r:embed="rId3"/>
          <a:stretch>
            <a:fillRect/>
          </a:stretch>
        </p:blipFill>
        <p:spPr>
          <a:xfrm>
            <a:off x="2181734" y="2854960"/>
            <a:ext cx="1152343" cy="2121252"/>
          </a:xfrm>
          <a:prstGeom prst="rect">
            <a:avLst/>
          </a:prstGeom>
        </p:spPr>
      </p:pic>
    </p:spTree>
    <p:extLst>
      <p:ext uri="{BB962C8B-B14F-4D97-AF65-F5344CB8AC3E}">
        <p14:creationId xmlns:p14="http://schemas.microsoft.com/office/powerpoint/2010/main" val="3797763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5EF15B-0F88-6614-80DB-1880D761E229}"/>
              </a:ext>
            </a:extLst>
          </p:cNvPr>
          <p:cNvSpPr>
            <a:spLocks noGrp="1"/>
          </p:cNvSpPr>
          <p:nvPr>
            <p:ph type="title"/>
          </p:nvPr>
        </p:nvSpPr>
        <p:spPr/>
        <p:txBody>
          <a:bodyPr/>
          <a:lstStyle/>
          <a:p>
            <a:r>
              <a:rPr lang="sv-SE" dirty="0"/>
              <a:t>Lagföräldrar</a:t>
            </a:r>
          </a:p>
        </p:txBody>
      </p:sp>
      <p:sp>
        <p:nvSpPr>
          <p:cNvPr id="3" name="Platshållare för innehåll 2">
            <a:extLst>
              <a:ext uri="{FF2B5EF4-FFF2-40B4-BE49-F238E27FC236}">
                <a16:creationId xmlns:a16="http://schemas.microsoft.com/office/drawing/2014/main" id="{93765B4F-05BB-F7E6-D5CD-1421CADA3DAB}"/>
              </a:ext>
            </a:extLst>
          </p:cNvPr>
          <p:cNvSpPr>
            <a:spLocks noGrp="1"/>
          </p:cNvSpPr>
          <p:nvPr>
            <p:ph sz="quarter" idx="13"/>
          </p:nvPr>
        </p:nvSpPr>
        <p:spPr/>
        <p:txBody>
          <a:bodyPr>
            <a:normAutofit/>
          </a:bodyPr>
          <a:lstStyle/>
          <a:p>
            <a:pPr>
              <a:buSzPct val="100000"/>
            </a:pPr>
            <a:r>
              <a:rPr lang="sv-SE" cap="none" dirty="0">
                <a:latin typeface="Open Sans Light" panose="020B0306030504020204" pitchFamily="34" charset="0"/>
                <a:ea typeface="Open Sans Light" panose="020B0306030504020204" pitchFamily="34" charset="0"/>
                <a:cs typeface="Open Sans Light" panose="020B0306030504020204" pitchFamily="34" charset="0"/>
              </a:rPr>
              <a:t>Engagerade föräldrar som kan hjälpa till på cuper, med lagkassan och annat praktiskt runt omkring laget</a:t>
            </a:r>
          </a:p>
          <a:p>
            <a:pPr>
              <a:buSzPct val="100000"/>
            </a:pPr>
            <a:r>
              <a:rPr lang="sv-SE" cap="none" dirty="0">
                <a:latin typeface="Open Sans Light" panose="020B0306030504020204" pitchFamily="34" charset="0"/>
                <a:ea typeface="Open Sans Light" panose="020B0306030504020204" pitchFamily="34" charset="0"/>
                <a:cs typeface="Open Sans Light" panose="020B0306030504020204" pitchFamily="34" charset="0"/>
              </a:rPr>
              <a:t>Två frivilliga föräldrar behövs – vi går inte här ifrån innan vi har två ;)</a:t>
            </a:r>
          </a:p>
        </p:txBody>
      </p:sp>
      <p:pic>
        <p:nvPicPr>
          <p:cNvPr id="8" name="Bildobjekt 7">
            <a:extLst>
              <a:ext uri="{FF2B5EF4-FFF2-40B4-BE49-F238E27FC236}">
                <a16:creationId xmlns:a16="http://schemas.microsoft.com/office/drawing/2014/main" id="{CE74228B-EB88-82B3-55BC-28D49433B604}"/>
              </a:ext>
            </a:extLst>
          </p:cNvPr>
          <p:cNvPicPr>
            <a:picLocks noChangeAspect="1"/>
          </p:cNvPicPr>
          <p:nvPr/>
        </p:nvPicPr>
        <p:blipFill>
          <a:blip r:embed="rId3"/>
          <a:stretch>
            <a:fillRect/>
          </a:stretch>
        </p:blipFill>
        <p:spPr>
          <a:xfrm>
            <a:off x="1195343" y="3150693"/>
            <a:ext cx="3267239" cy="1798480"/>
          </a:xfrm>
          <a:prstGeom prst="rect">
            <a:avLst/>
          </a:prstGeom>
        </p:spPr>
      </p:pic>
    </p:spTree>
    <p:extLst>
      <p:ext uri="{BB962C8B-B14F-4D97-AF65-F5344CB8AC3E}">
        <p14:creationId xmlns:p14="http://schemas.microsoft.com/office/powerpoint/2010/main" val="1282680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42959-A376-4F3C-92F5-A94CA23B742C}"/>
              </a:ext>
            </a:extLst>
          </p:cNvPr>
          <p:cNvSpPr>
            <a:spLocks noGrp="1"/>
          </p:cNvSpPr>
          <p:nvPr>
            <p:ph type="title"/>
          </p:nvPr>
        </p:nvSpPr>
        <p:spPr>
          <a:xfrm>
            <a:off x="478367" y="494616"/>
            <a:ext cx="5391491" cy="751749"/>
          </a:xfrm>
        </p:spPr>
        <p:txBody>
          <a:bodyPr anchor="t">
            <a:normAutofit fontScale="90000"/>
          </a:bodyPr>
          <a:lstStyle/>
          <a:p>
            <a:r>
              <a:rPr lang="sv-SE" sz="4133" dirty="0"/>
              <a:t>Lönsam jobbchans </a:t>
            </a:r>
            <a:br>
              <a:rPr lang="sv-SE" sz="3200" dirty="0"/>
            </a:br>
            <a:r>
              <a:rPr lang="sv-SE" sz="2933" dirty="0">
                <a:solidFill>
                  <a:schemeClr val="accent6">
                    <a:lumMod val="60000"/>
                    <a:lumOff val="40000"/>
                  </a:schemeClr>
                </a:solidFill>
              </a:rPr>
              <a:t>TSK P16</a:t>
            </a:r>
            <a:br>
              <a:rPr lang="sv-SE" sz="2800" dirty="0">
                <a:solidFill>
                  <a:schemeClr val="accent6">
                    <a:lumMod val="60000"/>
                    <a:lumOff val="40000"/>
                  </a:schemeClr>
                </a:solidFill>
              </a:rPr>
            </a:br>
            <a:endParaRPr lang="sv-SE" sz="2800" dirty="0">
              <a:solidFill>
                <a:schemeClr val="accent6">
                  <a:lumMod val="60000"/>
                  <a:lumOff val="40000"/>
                </a:schemeClr>
              </a:solidFill>
            </a:endParaRPr>
          </a:p>
        </p:txBody>
      </p:sp>
      <p:pic>
        <p:nvPicPr>
          <p:cNvPr id="10" name="Bildobjekt 9" descr="En bild som visar konsert, evenemang, scen, publik&#10;&#10;Automatiskt genererad beskrivning">
            <a:extLst>
              <a:ext uri="{FF2B5EF4-FFF2-40B4-BE49-F238E27FC236}">
                <a16:creationId xmlns:a16="http://schemas.microsoft.com/office/drawing/2014/main" id="{0A3581DA-6170-7475-ECC9-EE4A09EE8378}"/>
              </a:ext>
            </a:extLst>
          </p:cNvPr>
          <p:cNvPicPr>
            <a:picLocks noChangeAspect="1"/>
          </p:cNvPicPr>
          <p:nvPr/>
        </p:nvPicPr>
        <p:blipFill>
          <a:blip r:embed="rId3"/>
          <a:stretch>
            <a:fillRect/>
          </a:stretch>
        </p:blipFill>
        <p:spPr>
          <a:xfrm>
            <a:off x="5325240" y="-8760"/>
            <a:ext cx="6866760" cy="6866760"/>
          </a:xfrm>
          <a:prstGeom prst="rect">
            <a:avLst/>
          </a:prstGeom>
          <a:noFill/>
        </p:spPr>
      </p:pic>
      <p:sp>
        <p:nvSpPr>
          <p:cNvPr id="6" name="Content Placeholder 5">
            <a:extLst>
              <a:ext uri="{FF2B5EF4-FFF2-40B4-BE49-F238E27FC236}">
                <a16:creationId xmlns:a16="http://schemas.microsoft.com/office/drawing/2014/main" id="{918CEFEF-1DAB-4BDE-B6EF-FB11CDB9D42F}"/>
              </a:ext>
            </a:extLst>
          </p:cNvPr>
          <p:cNvSpPr>
            <a:spLocks noGrp="1"/>
          </p:cNvSpPr>
          <p:nvPr>
            <p:ph sz="quarter" idx="15"/>
          </p:nvPr>
        </p:nvSpPr>
        <p:spPr>
          <a:xfrm>
            <a:off x="478366" y="1515533"/>
            <a:ext cx="5391492" cy="4419600"/>
          </a:xfrm>
        </p:spPr>
        <p:txBody>
          <a:bodyPr>
            <a:normAutofit fontScale="92500" lnSpcReduction="10000"/>
          </a:bodyPr>
          <a:lstStyle/>
          <a:p>
            <a:pPr>
              <a:lnSpc>
                <a:spcPct val="90000"/>
              </a:lnSpc>
            </a:pPr>
            <a:endParaRPr lang="sv-SE" sz="1867" b="1" dirty="0"/>
          </a:p>
          <a:p>
            <a:pPr>
              <a:lnSpc>
                <a:spcPct val="90000"/>
              </a:lnSpc>
            </a:pPr>
            <a:r>
              <a:rPr lang="sv-SE" sz="1867" b="1" dirty="0"/>
              <a:t>UPPGIFT</a:t>
            </a:r>
            <a:r>
              <a:rPr lang="sv-SE" sz="1867" dirty="0"/>
              <a:t>: Riva staket åt musikfestival</a:t>
            </a:r>
          </a:p>
          <a:p>
            <a:pPr>
              <a:lnSpc>
                <a:spcPct val="90000"/>
              </a:lnSpc>
            </a:pPr>
            <a:r>
              <a:rPr lang="sv-SE" sz="1867" b="1" dirty="0"/>
              <a:t>VAR</a:t>
            </a:r>
            <a:r>
              <a:rPr lang="sv-SE" sz="1867" dirty="0"/>
              <a:t>: Ute på Elmiafältet</a:t>
            </a:r>
          </a:p>
          <a:p>
            <a:pPr>
              <a:lnSpc>
                <a:spcPct val="90000"/>
              </a:lnSpc>
            </a:pPr>
            <a:r>
              <a:rPr lang="sv-SE" sz="1867" b="1" dirty="0"/>
              <a:t>NÄR</a:t>
            </a:r>
            <a:r>
              <a:rPr lang="sv-SE" sz="1867" dirty="0"/>
              <a:t>: Söndag 2 juni</a:t>
            </a:r>
          </a:p>
          <a:p>
            <a:pPr>
              <a:lnSpc>
                <a:spcPct val="90000"/>
              </a:lnSpc>
            </a:pPr>
            <a:r>
              <a:rPr lang="sv-SE" sz="1867" b="1" dirty="0"/>
              <a:t>TIDER</a:t>
            </a:r>
            <a:r>
              <a:rPr lang="sv-SE" sz="1867" dirty="0"/>
              <a:t>: 09.00 – 15.00 (6 timmar)</a:t>
            </a:r>
          </a:p>
          <a:p>
            <a:pPr>
              <a:lnSpc>
                <a:spcPct val="90000"/>
              </a:lnSpc>
            </a:pPr>
            <a:r>
              <a:rPr lang="sv-SE" sz="1867" b="1" dirty="0"/>
              <a:t>ANTAL</a:t>
            </a:r>
            <a:r>
              <a:rPr lang="sv-SE" sz="1867" dirty="0"/>
              <a:t>: 10 personer (vuxna)  </a:t>
            </a:r>
          </a:p>
          <a:p>
            <a:pPr>
              <a:lnSpc>
                <a:spcPct val="90000"/>
              </a:lnSpc>
            </a:pPr>
            <a:r>
              <a:rPr lang="sv-SE" sz="1867" b="1" dirty="0"/>
              <a:t>LÖN</a:t>
            </a:r>
            <a:r>
              <a:rPr lang="sv-SE" sz="1867" dirty="0"/>
              <a:t>: 150 kr/timme</a:t>
            </a:r>
          </a:p>
          <a:p>
            <a:pPr>
              <a:lnSpc>
                <a:spcPct val="90000"/>
              </a:lnSpc>
            </a:pPr>
            <a:r>
              <a:rPr lang="sv-SE" sz="1867" b="1" dirty="0"/>
              <a:t>FIKA</a:t>
            </a:r>
            <a:r>
              <a:rPr lang="sv-SE" sz="1867" dirty="0"/>
              <a:t>: Ingår  </a:t>
            </a:r>
          </a:p>
          <a:p>
            <a:pPr>
              <a:lnSpc>
                <a:spcPct val="90000"/>
              </a:lnSpc>
            </a:pPr>
            <a:r>
              <a:rPr lang="sv-SE" sz="1867" b="1" dirty="0"/>
              <a:t>VÅR KONTAKTPERSON: </a:t>
            </a:r>
            <a:r>
              <a:rPr lang="sv-SE" sz="1867" dirty="0"/>
              <a:t>Dan</a:t>
            </a:r>
          </a:p>
          <a:p>
            <a:pPr>
              <a:lnSpc>
                <a:spcPct val="90000"/>
              </a:lnSpc>
            </a:pPr>
            <a:r>
              <a:rPr lang="sv-SE" sz="1867" b="1" dirty="0"/>
              <a:t>OM FESTIVALEN: </a:t>
            </a:r>
            <a:r>
              <a:rPr lang="sv-SE" sz="1867" dirty="0">
                <a:solidFill>
                  <a:schemeClr val="accent2">
                    <a:lumMod val="60000"/>
                    <a:lumOff val="40000"/>
                  </a:schemeClr>
                </a:solidFill>
                <a:hlinkClick r:id="rId4">
                  <a:extLst>
                    <a:ext uri="{A12FA001-AC4F-418D-AE19-62706E023703}">
                      <ahyp:hlinkClr xmlns:ahyp="http://schemas.microsoft.com/office/drawing/2018/hyperlinkcolor" val="tx"/>
                    </a:ext>
                  </a:extLst>
                </a:hlinkClick>
              </a:rPr>
              <a:t>Thunderfield</a:t>
            </a:r>
            <a:r>
              <a:rPr lang="sv-SE" sz="1867" dirty="0">
                <a:solidFill>
                  <a:schemeClr val="accent2">
                    <a:lumMod val="60000"/>
                    <a:lumOff val="40000"/>
                  </a:schemeClr>
                </a:solidFill>
              </a:rPr>
              <a:t>.se</a:t>
            </a:r>
            <a:endParaRPr lang="sv-SE" sz="1600" b="1" dirty="0">
              <a:solidFill>
                <a:schemeClr val="accent2">
                  <a:lumMod val="60000"/>
                  <a:lumOff val="40000"/>
                </a:schemeClr>
              </a:solidFill>
            </a:endParaRPr>
          </a:p>
          <a:p>
            <a:pPr algn="ctr">
              <a:lnSpc>
                <a:spcPct val="90000"/>
              </a:lnSpc>
            </a:pPr>
            <a:r>
              <a:rPr lang="sv-SE" sz="1867" b="1" dirty="0">
                <a:solidFill>
                  <a:schemeClr val="accent2"/>
                </a:solidFill>
              </a:rPr>
              <a:t> </a:t>
            </a:r>
          </a:p>
          <a:p>
            <a:pPr>
              <a:lnSpc>
                <a:spcPct val="90000"/>
              </a:lnSpc>
            </a:pPr>
            <a:endParaRPr lang="sv-SE" sz="1867" b="1" dirty="0"/>
          </a:p>
          <a:p>
            <a:pPr>
              <a:lnSpc>
                <a:spcPct val="90000"/>
              </a:lnSpc>
            </a:pPr>
            <a:r>
              <a:rPr lang="sv-SE" b="1" dirty="0"/>
              <a:t>SUMMA: </a:t>
            </a:r>
            <a:r>
              <a:rPr lang="sv-SE" dirty="0"/>
              <a:t>9 000 kr in i lagkassan för oss!  </a:t>
            </a:r>
          </a:p>
        </p:txBody>
      </p:sp>
    </p:spTree>
    <p:extLst>
      <p:ext uri="{BB962C8B-B14F-4D97-AF65-F5344CB8AC3E}">
        <p14:creationId xmlns:p14="http://schemas.microsoft.com/office/powerpoint/2010/main" val="545509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6A3DBA8-73F2-3DBD-3B45-826E49C6C55E}"/>
              </a:ext>
            </a:extLst>
          </p:cNvPr>
          <p:cNvSpPr>
            <a:spLocks noGrp="1"/>
          </p:cNvSpPr>
          <p:nvPr>
            <p:ph type="title"/>
          </p:nvPr>
        </p:nvSpPr>
        <p:spPr/>
        <p:txBody>
          <a:bodyPr/>
          <a:lstStyle/>
          <a:p>
            <a:r>
              <a:rPr lang="sv-SE" dirty="0"/>
              <a:t>Agenda</a:t>
            </a:r>
          </a:p>
        </p:txBody>
      </p:sp>
      <p:sp>
        <p:nvSpPr>
          <p:cNvPr id="3" name="Platshållare för innehåll 2">
            <a:extLst>
              <a:ext uri="{FF2B5EF4-FFF2-40B4-BE49-F238E27FC236}">
                <a16:creationId xmlns:a16="http://schemas.microsoft.com/office/drawing/2014/main" id="{FD801852-2563-EBE0-A8F0-9F02252AE4BB}"/>
              </a:ext>
            </a:extLst>
          </p:cNvPr>
          <p:cNvSpPr>
            <a:spLocks noGrp="1"/>
          </p:cNvSpPr>
          <p:nvPr>
            <p:ph sz="quarter" idx="13"/>
          </p:nvPr>
        </p:nvSpPr>
        <p:spPr/>
        <p:txBody>
          <a:bodyPr/>
          <a:lstStyle/>
          <a:p>
            <a:pPr>
              <a:buSzPct val="100000"/>
            </a:pPr>
            <a:r>
              <a:rPr lang="sv-SE" cap="none" dirty="0">
                <a:latin typeface="Open Sans Light" panose="020B0306030504020204" pitchFamily="34" charset="0"/>
                <a:ea typeface="Open Sans Light" panose="020B0306030504020204" pitchFamily="34" charset="0"/>
                <a:cs typeface="Open Sans Light" panose="020B0306030504020204" pitchFamily="34" charset="0"/>
              </a:rPr>
              <a:t>Presentation ledare</a:t>
            </a:r>
          </a:p>
          <a:p>
            <a:pPr>
              <a:buSzPct val="100000"/>
            </a:pPr>
            <a:r>
              <a:rPr lang="sv-SE" cap="none" dirty="0">
                <a:latin typeface="Open Sans Light" panose="020B0306030504020204" pitchFamily="34" charset="0"/>
                <a:ea typeface="Open Sans Light" panose="020B0306030504020204" pitchFamily="34" charset="0"/>
                <a:cs typeface="Open Sans Light" panose="020B0306030504020204" pitchFamily="34" charset="0"/>
              </a:rPr>
              <a:t>Sponsorhuset</a:t>
            </a:r>
          </a:p>
          <a:p>
            <a:pPr>
              <a:buSzPct val="100000"/>
            </a:pPr>
            <a:r>
              <a:rPr lang="sv-SE" cap="none" dirty="0">
                <a:latin typeface="Open Sans Light" panose="020B0306030504020204" pitchFamily="34" charset="0"/>
                <a:ea typeface="Open Sans Light" panose="020B0306030504020204" pitchFamily="34" charset="0"/>
                <a:cs typeface="Open Sans Light" panose="020B0306030504020204" pitchFamily="34" charset="0"/>
              </a:rPr>
              <a:t>Tabergs SK föreningspolicy</a:t>
            </a:r>
          </a:p>
          <a:p>
            <a:pPr>
              <a:buSzPct val="100000"/>
            </a:pPr>
            <a:r>
              <a:rPr lang="sv-SE" cap="none" dirty="0">
                <a:latin typeface="Open Sans Light" panose="020B0306030504020204" pitchFamily="34" charset="0"/>
                <a:ea typeface="Open Sans Light" panose="020B0306030504020204" pitchFamily="34" charset="0"/>
                <a:cs typeface="Open Sans Light" panose="020B0306030504020204" pitchFamily="34" charset="0"/>
              </a:rPr>
              <a:t>Säsongen 2024</a:t>
            </a:r>
          </a:p>
          <a:p>
            <a:pPr>
              <a:buSzPct val="100000"/>
            </a:pPr>
            <a:r>
              <a:rPr lang="sv-SE" cap="none" dirty="0">
                <a:latin typeface="Open Sans Light" panose="020B0306030504020204" pitchFamily="34" charset="0"/>
                <a:ea typeface="Open Sans Light" panose="020B0306030504020204" pitchFamily="34" charset="0"/>
                <a:cs typeface="Open Sans Light" panose="020B0306030504020204" pitchFamily="34" charset="0"/>
              </a:rPr>
              <a:t>Medlems- och träningsavgifter</a:t>
            </a:r>
          </a:p>
          <a:p>
            <a:pPr>
              <a:buSzPct val="100000"/>
            </a:pPr>
            <a:r>
              <a:rPr lang="sv-SE" cap="none" dirty="0">
                <a:latin typeface="Open Sans Light" panose="020B0306030504020204" pitchFamily="34" charset="0"/>
                <a:ea typeface="Open Sans Light" panose="020B0306030504020204" pitchFamily="34" charset="0"/>
                <a:cs typeface="Open Sans Light" panose="020B0306030504020204" pitchFamily="34" charset="0"/>
              </a:rPr>
              <a:t>Lagföräldrar</a:t>
            </a:r>
          </a:p>
          <a:p>
            <a:pPr>
              <a:buSzPct val="100000"/>
            </a:pPr>
            <a:r>
              <a:rPr lang="sv-SE" cap="none" dirty="0">
                <a:latin typeface="Open Sans Light" panose="020B0306030504020204" pitchFamily="34" charset="0"/>
                <a:ea typeface="Open Sans Light" panose="020B0306030504020204" pitchFamily="34" charset="0"/>
                <a:cs typeface="Open Sans Light" panose="020B0306030504020204" pitchFamily="34" charset="0"/>
              </a:rPr>
              <a:t>Lagkassa</a:t>
            </a:r>
          </a:p>
          <a:p>
            <a:pPr>
              <a:buSzPct val="100000"/>
            </a:pPr>
            <a:r>
              <a:rPr lang="sv-SE" cap="none" dirty="0" err="1">
                <a:latin typeface="Open Sans Light" panose="020B0306030504020204" pitchFamily="34" charset="0"/>
                <a:ea typeface="Open Sans Light" panose="020B0306030504020204" pitchFamily="34" charset="0"/>
                <a:cs typeface="Open Sans Light" panose="020B0306030504020204" pitchFamily="34" charset="0"/>
              </a:rPr>
              <a:t>Lagjobb</a:t>
            </a:r>
            <a:endParaRPr lang="sv-SE" cap="none" dirty="0">
              <a:latin typeface="Open Sans Light" panose="020B0306030504020204" pitchFamily="34" charset="0"/>
              <a:ea typeface="Open Sans Light" panose="020B0306030504020204" pitchFamily="34" charset="0"/>
              <a:cs typeface="Open Sans Light" panose="020B0306030504020204" pitchFamily="34" charset="0"/>
            </a:endParaRPr>
          </a:p>
          <a:p>
            <a:endParaRPr lang="sv-SE" dirty="0"/>
          </a:p>
        </p:txBody>
      </p:sp>
      <p:pic>
        <p:nvPicPr>
          <p:cNvPr id="1026" name="Picture 2" descr="Pencil And Paper Clipart Transparent PNG Hd, Clip Board Paper And Pencil  Vector Illustration, Clip Board, Paper, Pencil PNG Image For Free Download">
            <a:extLst>
              <a:ext uri="{FF2B5EF4-FFF2-40B4-BE49-F238E27FC236}">
                <a16:creationId xmlns:a16="http://schemas.microsoft.com/office/drawing/2014/main" id="{6E1CAF73-0D9B-B9CD-1195-949D438677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1653" y="2693529"/>
            <a:ext cx="2910840" cy="2910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957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21DAFA-7CEE-AD3C-5753-5EF8FACCD968}"/>
              </a:ext>
            </a:extLst>
          </p:cNvPr>
          <p:cNvSpPr>
            <a:spLocks noGrp="1"/>
          </p:cNvSpPr>
          <p:nvPr>
            <p:ph type="title"/>
          </p:nvPr>
        </p:nvSpPr>
        <p:spPr/>
        <p:txBody>
          <a:bodyPr/>
          <a:lstStyle/>
          <a:p>
            <a:r>
              <a:rPr lang="sv-SE" dirty="0"/>
              <a:t>Ledare p16</a:t>
            </a:r>
          </a:p>
        </p:txBody>
      </p:sp>
      <p:sp>
        <p:nvSpPr>
          <p:cNvPr id="3" name="Platshållare för innehåll 2">
            <a:extLst>
              <a:ext uri="{FF2B5EF4-FFF2-40B4-BE49-F238E27FC236}">
                <a16:creationId xmlns:a16="http://schemas.microsoft.com/office/drawing/2014/main" id="{7D202F0A-1A4A-6E6A-1D28-EB8DCABD517B}"/>
              </a:ext>
            </a:extLst>
          </p:cNvPr>
          <p:cNvSpPr>
            <a:spLocks noGrp="1"/>
          </p:cNvSpPr>
          <p:nvPr>
            <p:ph sz="quarter" idx="13"/>
          </p:nvPr>
        </p:nvSpPr>
        <p:spPr>
          <a:xfrm>
            <a:off x="4987409" y="685800"/>
            <a:ext cx="6034375" cy="3663231"/>
          </a:xfrm>
        </p:spPr>
        <p:txBody>
          <a:bodyPr/>
          <a:lstStyle/>
          <a:p>
            <a:pPr algn="just">
              <a:buSzPct val="100000"/>
            </a:pPr>
            <a:r>
              <a:rPr lang="sv-SE" cap="none" dirty="0">
                <a:latin typeface="Open Sans Light" panose="020B0306030504020204" pitchFamily="34" charset="0"/>
                <a:ea typeface="Open Sans Light" panose="020B0306030504020204" pitchFamily="34" charset="0"/>
                <a:cs typeface="Open Sans Light" panose="020B0306030504020204" pitchFamily="34" charset="0"/>
              </a:rPr>
              <a:t>Nina Marjavaara (Nikolajs mamma)</a:t>
            </a:r>
          </a:p>
          <a:p>
            <a:pPr algn="just">
              <a:buSzPct val="100000"/>
            </a:pPr>
            <a:r>
              <a:rPr lang="sv-SE" cap="none" dirty="0" err="1">
                <a:latin typeface="Open Sans Light" panose="020B0306030504020204" pitchFamily="34" charset="0"/>
                <a:ea typeface="Open Sans Light" panose="020B0306030504020204" pitchFamily="34" charset="0"/>
                <a:cs typeface="Open Sans Light" panose="020B0306030504020204" pitchFamily="34" charset="0"/>
              </a:rPr>
              <a:t>Emmelie</a:t>
            </a:r>
            <a:r>
              <a:rPr lang="sv-SE" cap="none" dirty="0">
                <a:latin typeface="Open Sans Light" panose="020B0306030504020204" pitchFamily="34" charset="0"/>
                <a:ea typeface="Open Sans Light" panose="020B0306030504020204" pitchFamily="34" charset="0"/>
                <a:cs typeface="Open Sans Light" panose="020B0306030504020204" pitchFamily="34" charset="0"/>
              </a:rPr>
              <a:t> Berglöf (Oskars mamma)</a:t>
            </a:r>
          </a:p>
          <a:p>
            <a:pPr algn="just">
              <a:buSzPct val="100000"/>
            </a:pPr>
            <a:r>
              <a:rPr lang="sv-SE" cap="none" dirty="0">
                <a:latin typeface="Open Sans Light" panose="020B0306030504020204" pitchFamily="34" charset="0"/>
                <a:ea typeface="Open Sans Light" panose="020B0306030504020204" pitchFamily="34" charset="0"/>
                <a:cs typeface="Open Sans Light" panose="020B0306030504020204" pitchFamily="34" charset="0"/>
              </a:rPr>
              <a:t>Fredrik Gren (Oskars pappa)</a:t>
            </a:r>
          </a:p>
          <a:p>
            <a:pPr algn="just">
              <a:buSzPct val="100000"/>
            </a:pPr>
            <a:r>
              <a:rPr lang="sv-SE" cap="none" dirty="0">
                <a:latin typeface="Open Sans Light" panose="020B0306030504020204" pitchFamily="34" charset="0"/>
                <a:ea typeface="Open Sans Light" panose="020B0306030504020204" pitchFamily="34" charset="0"/>
                <a:cs typeface="Open Sans Light" panose="020B0306030504020204" pitchFamily="34" charset="0"/>
              </a:rPr>
              <a:t>Dan Arvidsson Boij (Viggo B:s </a:t>
            </a:r>
            <a:r>
              <a:rPr lang="sv-SE" cap="none">
                <a:latin typeface="Open Sans Light" panose="020B0306030504020204" pitchFamily="34" charset="0"/>
                <a:ea typeface="Open Sans Light" panose="020B0306030504020204" pitchFamily="34" charset="0"/>
                <a:cs typeface="Open Sans Light" panose="020B0306030504020204" pitchFamily="34" charset="0"/>
              </a:rPr>
              <a:t>pappa)</a:t>
            </a:r>
          </a:p>
          <a:p>
            <a:pPr algn="just">
              <a:buSzPct val="100000"/>
            </a:pPr>
            <a:endParaRPr lang="sv-SE" cap="none">
              <a:latin typeface="Open Sans Light" panose="020B0306030504020204" pitchFamily="34" charset="0"/>
              <a:ea typeface="Open Sans Light" panose="020B0306030504020204" pitchFamily="34" charset="0"/>
              <a:cs typeface="Open Sans Light" panose="020B0306030504020204" pitchFamily="34" charset="0"/>
            </a:endParaRPr>
          </a:p>
          <a:p>
            <a:pPr>
              <a:buSzPct val="100000"/>
            </a:pPr>
            <a:r>
              <a:rPr lang="sv-SE" cap="none">
                <a:latin typeface="Open Sans Light" panose="020B0306030504020204" pitchFamily="34" charset="0"/>
                <a:ea typeface="Open Sans Light" panose="020B0306030504020204" pitchFamily="34" charset="0"/>
                <a:cs typeface="Open Sans Light" panose="020B0306030504020204" pitchFamily="34" charset="0"/>
              </a:rPr>
              <a:t>Utbildning i vår: Svenska fotbollsförbundets tränarutbildning, SVFF D (24 h)</a:t>
            </a:r>
            <a:endParaRPr lang="sv-SE" cap="none"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65793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ponsorhuset logga">
            <a:extLst>
              <a:ext uri="{FF2B5EF4-FFF2-40B4-BE49-F238E27FC236}">
                <a16:creationId xmlns:a16="http://schemas.microsoft.com/office/drawing/2014/main" id="{04BA788A-A367-C460-78AB-2E223C49D1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0696" y="1971904"/>
            <a:ext cx="4638127" cy="1573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695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5EF15B-0F88-6614-80DB-1880D761E229}"/>
              </a:ext>
            </a:extLst>
          </p:cNvPr>
          <p:cNvSpPr>
            <a:spLocks noGrp="1"/>
          </p:cNvSpPr>
          <p:nvPr>
            <p:ph type="title"/>
          </p:nvPr>
        </p:nvSpPr>
        <p:spPr/>
        <p:txBody>
          <a:bodyPr/>
          <a:lstStyle/>
          <a:p>
            <a:r>
              <a:rPr lang="sv-SE" dirty="0"/>
              <a:t>TABERGS SK</a:t>
            </a:r>
            <a:br>
              <a:rPr lang="sv-SE" dirty="0"/>
            </a:br>
            <a:r>
              <a:rPr lang="sv-SE" dirty="0"/>
              <a:t>FÖRENINGSPOLICY</a:t>
            </a:r>
          </a:p>
        </p:txBody>
      </p:sp>
      <p:sp>
        <p:nvSpPr>
          <p:cNvPr id="3" name="Platshållare för innehåll 2">
            <a:extLst>
              <a:ext uri="{FF2B5EF4-FFF2-40B4-BE49-F238E27FC236}">
                <a16:creationId xmlns:a16="http://schemas.microsoft.com/office/drawing/2014/main" id="{93765B4F-05BB-F7E6-D5CD-1421CADA3DAB}"/>
              </a:ext>
            </a:extLst>
          </p:cNvPr>
          <p:cNvSpPr>
            <a:spLocks noGrp="1"/>
          </p:cNvSpPr>
          <p:nvPr>
            <p:ph sz="quarter" idx="13"/>
          </p:nvPr>
        </p:nvSpPr>
        <p:spPr/>
        <p:txBody>
          <a:bodyPr/>
          <a:lstStyle/>
          <a:p>
            <a:pPr>
              <a:buSzPct val="100000"/>
            </a:pPr>
            <a:r>
              <a:rPr lang="sv-SE" cap="none" dirty="0">
                <a:latin typeface="Open Sans Light" panose="020B0306030504020204" pitchFamily="34" charset="0"/>
                <a:ea typeface="Open Sans Light" panose="020B0306030504020204" pitchFamily="34" charset="0"/>
                <a:cs typeface="Open Sans Light" panose="020B0306030504020204" pitchFamily="34" charset="0"/>
              </a:rPr>
              <a:t>Tabergs SK är en förening där alla ska känna sig välkomna och trygga</a:t>
            </a:r>
          </a:p>
          <a:p>
            <a:pPr>
              <a:buSzPct val="100000"/>
            </a:pPr>
            <a:r>
              <a:rPr lang="sv-SE" cap="none" dirty="0">
                <a:latin typeface="Open Sans Light" panose="020B0306030504020204" pitchFamily="34" charset="0"/>
                <a:ea typeface="Open Sans Light" panose="020B0306030504020204" pitchFamily="34" charset="0"/>
                <a:cs typeface="Open Sans Light" panose="020B0306030504020204" pitchFamily="34" charset="0"/>
              </a:rPr>
              <a:t>Alla spelare ska få utvecklas i sin takt och känna glädje, gemenskap och tillfredsställelse</a:t>
            </a:r>
          </a:p>
          <a:p>
            <a:pPr>
              <a:buSzPct val="100000"/>
            </a:pPr>
            <a:r>
              <a:rPr lang="sv-SE" cap="none" dirty="0">
                <a:latin typeface="Open Sans Light" panose="020B0306030504020204" pitchFamily="34" charset="0"/>
                <a:ea typeface="Open Sans Light" panose="020B0306030504020204" pitchFamily="34" charset="0"/>
                <a:cs typeface="Open Sans Light" panose="020B0306030504020204" pitchFamily="34" charset="0"/>
              </a:rPr>
              <a:t>Alla spelare ska få delta lika mycket och prova på olika platser i laget</a:t>
            </a:r>
          </a:p>
          <a:p>
            <a:pPr>
              <a:buSzPct val="100000"/>
            </a:pPr>
            <a:r>
              <a:rPr lang="sv-SE" cap="none" dirty="0">
                <a:latin typeface="Open Sans Light" panose="020B0306030504020204" pitchFamily="34" charset="0"/>
                <a:ea typeface="Open Sans Light" panose="020B0306030504020204" pitchFamily="34" charset="0"/>
                <a:cs typeface="Open Sans Light" panose="020B0306030504020204" pitchFamily="34" charset="0"/>
              </a:rPr>
              <a:t>Träningen ska genomsyras av lek glädje och lärande</a:t>
            </a:r>
          </a:p>
          <a:p>
            <a:endParaRPr lang="sv-SE" cap="none"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 name="Platshållare för text 3">
            <a:extLst>
              <a:ext uri="{FF2B5EF4-FFF2-40B4-BE49-F238E27FC236}">
                <a16:creationId xmlns:a16="http://schemas.microsoft.com/office/drawing/2014/main" id="{670BABCB-413E-A2A5-B51F-6DE36B8DA861}"/>
              </a:ext>
            </a:extLst>
          </p:cNvPr>
          <p:cNvSpPr>
            <a:spLocks noGrp="1"/>
          </p:cNvSpPr>
          <p:nvPr>
            <p:ph type="body" sz="half" idx="2"/>
          </p:nvPr>
        </p:nvSpPr>
        <p:spPr/>
        <p:txBody>
          <a:bodyPr/>
          <a:lstStyle/>
          <a:p>
            <a:r>
              <a:rPr lang="sv-SE" dirty="0"/>
              <a:t>Generellt</a:t>
            </a:r>
          </a:p>
        </p:txBody>
      </p:sp>
    </p:spTree>
    <p:extLst>
      <p:ext uri="{BB962C8B-B14F-4D97-AF65-F5344CB8AC3E}">
        <p14:creationId xmlns:p14="http://schemas.microsoft.com/office/powerpoint/2010/main" val="3039430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5EF15B-0F88-6614-80DB-1880D761E229}"/>
              </a:ext>
            </a:extLst>
          </p:cNvPr>
          <p:cNvSpPr>
            <a:spLocks noGrp="1"/>
          </p:cNvSpPr>
          <p:nvPr>
            <p:ph type="title"/>
          </p:nvPr>
        </p:nvSpPr>
        <p:spPr/>
        <p:txBody>
          <a:bodyPr/>
          <a:lstStyle/>
          <a:p>
            <a:r>
              <a:rPr lang="sv-SE" dirty="0"/>
              <a:t>TABERGS SK</a:t>
            </a:r>
            <a:br>
              <a:rPr lang="sv-SE" dirty="0"/>
            </a:br>
            <a:r>
              <a:rPr lang="sv-SE" dirty="0"/>
              <a:t>FÖRENINGSPOLICY</a:t>
            </a:r>
          </a:p>
        </p:txBody>
      </p:sp>
      <p:sp>
        <p:nvSpPr>
          <p:cNvPr id="3" name="Platshållare för innehåll 2">
            <a:extLst>
              <a:ext uri="{FF2B5EF4-FFF2-40B4-BE49-F238E27FC236}">
                <a16:creationId xmlns:a16="http://schemas.microsoft.com/office/drawing/2014/main" id="{93765B4F-05BB-F7E6-D5CD-1421CADA3DAB}"/>
              </a:ext>
            </a:extLst>
          </p:cNvPr>
          <p:cNvSpPr>
            <a:spLocks noGrp="1"/>
          </p:cNvSpPr>
          <p:nvPr>
            <p:ph sz="quarter" idx="13"/>
          </p:nvPr>
        </p:nvSpPr>
        <p:spPr/>
        <p:txBody>
          <a:bodyPr/>
          <a:lstStyle/>
          <a:p>
            <a:pPr>
              <a:buSzPct val="100000"/>
            </a:pPr>
            <a:r>
              <a:rPr lang="sv-SE" cap="none" dirty="0">
                <a:latin typeface="Open Sans Light" panose="020B0306030504020204" pitchFamily="34" charset="0"/>
                <a:ea typeface="Open Sans Light" panose="020B0306030504020204" pitchFamily="34" charset="0"/>
                <a:cs typeface="Open Sans Light" panose="020B0306030504020204" pitchFamily="34" charset="0"/>
              </a:rPr>
              <a:t>Alltid använda ett vårdat språk och motverka alla typer av kränkande behandling, mobbing, trakasserier, hot, våld, övergrepp och diskriminering</a:t>
            </a:r>
          </a:p>
          <a:p>
            <a:pPr>
              <a:buSzPct val="100000"/>
            </a:pPr>
            <a:r>
              <a:rPr lang="sv-SE" cap="none" dirty="0">
                <a:latin typeface="Open Sans Light" panose="020B0306030504020204" pitchFamily="34" charset="0"/>
                <a:ea typeface="Open Sans Light" panose="020B0306030504020204" pitchFamily="34" charset="0"/>
                <a:cs typeface="Open Sans Light" panose="020B0306030504020204" pitchFamily="34" charset="0"/>
              </a:rPr>
              <a:t>Alltid uppträda respektfullt mot medspelare, motspelare och domare</a:t>
            </a:r>
          </a:p>
          <a:p>
            <a:pPr>
              <a:buSzPct val="100000"/>
            </a:pPr>
            <a:r>
              <a:rPr lang="sv-SE" cap="none" dirty="0">
                <a:latin typeface="Open Sans Light" panose="020B0306030504020204" pitchFamily="34" charset="0"/>
                <a:ea typeface="Open Sans Light" panose="020B0306030504020204" pitchFamily="34" charset="0"/>
                <a:cs typeface="Open Sans Light" panose="020B0306030504020204" pitchFamily="34" charset="0"/>
              </a:rPr>
              <a:t>Alltid uppträda på ett positivt sätt med stort hjärta för fotboll och TSK</a:t>
            </a:r>
          </a:p>
          <a:p>
            <a:pPr>
              <a:buSzPct val="100000"/>
            </a:pPr>
            <a:r>
              <a:rPr lang="sv-SE" cap="none" dirty="0">
                <a:latin typeface="Open Sans Light" panose="020B0306030504020204" pitchFamily="34" charset="0"/>
                <a:ea typeface="Open Sans Light" panose="020B0306030504020204" pitchFamily="34" charset="0"/>
                <a:cs typeface="Open Sans Light" panose="020B0306030504020204" pitchFamily="34" charset="0"/>
              </a:rPr>
              <a:t>Se och uppmärksamma </a:t>
            </a:r>
            <a:r>
              <a:rPr lang="sv-SE" u="sng" cap="none" dirty="0">
                <a:latin typeface="Open Sans Light" panose="020B0306030504020204" pitchFamily="34" charset="0"/>
                <a:ea typeface="Open Sans Light" panose="020B0306030504020204" pitchFamily="34" charset="0"/>
                <a:cs typeface="Open Sans Light" panose="020B0306030504020204" pitchFamily="34" charset="0"/>
              </a:rPr>
              <a:t>alla</a:t>
            </a:r>
            <a:r>
              <a:rPr lang="sv-SE" cap="none" dirty="0">
                <a:latin typeface="Open Sans Light" panose="020B0306030504020204" pitchFamily="34" charset="0"/>
                <a:ea typeface="Open Sans Light" panose="020B0306030504020204" pitchFamily="34" charset="0"/>
                <a:cs typeface="Open Sans Light" panose="020B0306030504020204" pitchFamily="34" charset="0"/>
              </a:rPr>
              <a:t> spelare i laget</a:t>
            </a:r>
          </a:p>
        </p:txBody>
      </p:sp>
      <p:sp>
        <p:nvSpPr>
          <p:cNvPr id="4" name="Platshållare för text 3">
            <a:extLst>
              <a:ext uri="{FF2B5EF4-FFF2-40B4-BE49-F238E27FC236}">
                <a16:creationId xmlns:a16="http://schemas.microsoft.com/office/drawing/2014/main" id="{670BABCB-413E-A2A5-B51F-6DE36B8DA861}"/>
              </a:ext>
            </a:extLst>
          </p:cNvPr>
          <p:cNvSpPr>
            <a:spLocks noGrp="1"/>
          </p:cNvSpPr>
          <p:nvPr>
            <p:ph type="body" sz="half" idx="2"/>
          </p:nvPr>
        </p:nvSpPr>
        <p:spPr/>
        <p:txBody>
          <a:bodyPr/>
          <a:lstStyle/>
          <a:p>
            <a:r>
              <a:rPr lang="sv-SE" dirty="0"/>
              <a:t>Tränarens ANSVAR</a:t>
            </a:r>
          </a:p>
        </p:txBody>
      </p:sp>
      <p:pic>
        <p:nvPicPr>
          <p:cNvPr id="1026" name="Picture 2">
            <a:extLst>
              <a:ext uri="{FF2B5EF4-FFF2-40B4-BE49-F238E27FC236}">
                <a16:creationId xmlns:a16="http://schemas.microsoft.com/office/drawing/2014/main" id="{FAAA2585-30DD-38F3-34C0-975071D2F1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5333" y="3202127"/>
            <a:ext cx="2423477" cy="2172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2640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5EF15B-0F88-6614-80DB-1880D761E229}"/>
              </a:ext>
            </a:extLst>
          </p:cNvPr>
          <p:cNvSpPr>
            <a:spLocks noGrp="1"/>
          </p:cNvSpPr>
          <p:nvPr>
            <p:ph type="title"/>
          </p:nvPr>
        </p:nvSpPr>
        <p:spPr/>
        <p:txBody>
          <a:bodyPr/>
          <a:lstStyle/>
          <a:p>
            <a:r>
              <a:rPr lang="sv-SE" dirty="0"/>
              <a:t>TABERGS SK</a:t>
            </a:r>
            <a:br>
              <a:rPr lang="sv-SE" dirty="0"/>
            </a:br>
            <a:r>
              <a:rPr lang="sv-SE" dirty="0"/>
              <a:t>FÖRENINGSPOLICY</a:t>
            </a:r>
          </a:p>
        </p:txBody>
      </p:sp>
      <p:sp>
        <p:nvSpPr>
          <p:cNvPr id="3" name="Platshållare för innehåll 2">
            <a:extLst>
              <a:ext uri="{FF2B5EF4-FFF2-40B4-BE49-F238E27FC236}">
                <a16:creationId xmlns:a16="http://schemas.microsoft.com/office/drawing/2014/main" id="{93765B4F-05BB-F7E6-D5CD-1421CADA3DAB}"/>
              </a:ext>
            </a:extLst>
          </p:cNvPr>
          <p:cNvSpPr>
            <a:spLocks noGrp="1"/>
          </p:cNvSpPr>
          <p:nvPr>
            <p:ph sz="quarter" idx="13"/>
          </p:nvPr>
        </p:nvSpPr>
        <p:spPr/>
        <p:txBody>
          <a:bodyPr>
            <a:normAutofit fontScale="92500" lnSpcReduction="10000"/>
          </a:bodyPr>
          <a:lstStyle/>
          <a:p>
            <a:pPr>
              <a:buSzPct val="100000"/>
            </a:pPr>
            <a:r>
              <a:rPr lang="sv-SE" cap="none" dirty="0">
                <a:latin typeface="Open Sans Light" panose="020B0306030504020204" pitchFamily="34" charset="0"/>
                <a:ea typeface="Open Sans Light" panose="020B0306030504020204" pitchFamily="34" charset="0"/>
                <a:cs typeface="Open Sans Light" panose="020B0306030504020204" pitchFamily="34" charset="0"/>
              </a:rPr>
              <a:t>Använda ett vårdat språk och ta avstånd mot all form av mobbing, trakasserier, hot, våld, övergrepp och diskriminering</a:t>
            </a:r>
          </a:p>
          <a:p>
            <a:pPr>
              <a:buSzPct val="100000"/>
            </a:pPr>
            <a:r>
              <a:rPr lang="sv-SE" cap="none" dirty="0">
                <a:latin typeface="Open Sans Light" panose="020B0306030504020204" pitchFamily="34" charset="0"/>
                <a:ea typeface="Open Sans Light" panose="020B0306030504020204" pitchFamily="34" charset="0"/>
                <a:cs typeface="Open Sans Light" panose="020B0306030504020204" pitchFamily="34" charset="0"/>
              </a:rPr>
              <a:t>Vara uppmärksam på och följa ledarnas instruktioner under träning och match</a:t>
            </a:r>
          </a:p>
          <a:p>
            <a:pPr>
              <a:buSzPct val="100000"/>
            </a:pPr>
            <a:r>
              <a:rPr lang="sv-SE" cap="none" dirty="0">
                <a:latin typeface="Open Sans Light" panose="020B0306030504020204" pitchFamily="34" charset="0"/>
                <a:ea typeface="Open Sans Light" panose="020B0306030504020204" pitchFamily="34" charset="0"/>
                <a:cs typeface="Open Sans Light" panose="020B0306030504020204" pitchFamily="34" charset="0"/>
              </a:rPr>
              <a:t>Ha hög träningsnärvaro</a:t>
            </a:r>
          </a:p>
          <a:p>
            <a:pPr>
              <a:buSzPct val="100000"/>
            </a:pPr>
            <a:r>
              <a:rPr lang="sv-SE" cap="none" dirty="0">
                <a:latin typeface="Open Sans Light" panose="020B0306030504020204" pitchFamily="34" charset="0"/>
                <a:ea typeface="Open Sans Light" panose="020B0306030504020204" pitchFamily="34" charset="0"/>
                <a:cs typeface="Open Sans Light" panose="020B0306030504020204" pitchFamily="34" charset="0"/>
              </a:rPr>
              <a:t>Passa tider och meddela förhinder i god tid</a:t>
            </a:r>
          </a:p>
          <a:p>
            <a:pPr>
              <a:buSzPct val="100000"/>
            </a:pPr>
            <a:r>
              <a:rPr lang="sv-SE" cap="none" dirty="0">
                <a:latin typeface="Open Sans Light" panose="020B0306030504020204" pitchFamily="34" charset="0"/>
                <a:ea typeface="Open Sans Light" panose="020B0306030504020204" pitchFamily="34" charset="0"/>
                <a:cs typeface="Open Sans Light" panose="020B0306030504020204" pitchFamily="34" charset="0"/>
              </a:rPr>
              <a:t>Vara en god lagkamrat genom att uppmuntra och peppa medspelare</a:t>
            </a:r>
          </a:p>
          <a:p>
            <a:pPr>
              <a:buSzPct val="100000"/>
            </a:pPr>
            <a:r>
              <a:rPr lang="sv-SE" cap="none" dirty="0">
                <a:latin typeface="Open Sans Light" panose="020B0306030504020204" pitchFamily="34" charset="0"/>
                <a:ea typeface="Open Sans Light" panose="020B0306030504020204" pitchFamily="34" charset="0"/>
                <a:cs typeface="Open Sans Light" panose="020B0306030504020204" pitchFamily="34" charset="0"/>
              </a:rPr>
              <a:t>Alltid göra sitt bästa på träning och match</a:t>
            </a:r>
          </a:p>
          <a:p>
            <a:pPr>
              <a:buSzPct val="100000"/>
            </a:pPr>
            <a:r>
              <a:rPr lang="sv-SE" cap="none" dirty="0">
                <a:latin typeface="Open Sans Light" panose="020B0306030504020204" pitchFamily="34" charset="0"/>
                <a:ea typeface="Open Sans Light" panose="020B0306030504020204" pitchFamily="34" charset="0"/>
                <a:cs typeface="Open Sans Light" panose="020B0306030504020204" pitchFamily="34" charset="0"/>
              </a:rPr>
              <a:t>Uppträda respektfullt mot medspelare, motspelare och domare</a:t>
            </a:r>
          </a:p>
        </p:txBody>
      </p:sp>
      <p:sp>
        <p:nvSpPr>
          <p:cNvPr id="4" name="Platshållare för text 3">
            <a:extLst>
              <a:ext uri="{FF2B5EF4-FFF2-40B4-BE49-F238E27FC236}">
                <a16:creationId xmlns:a16="http://schemas.microsoft.com/office/drawing/2014/main" id="{670BABCB-413E-A2A5-B51F-6DE36B8DA861}"/>
              </a:ext>
            </a:extLst>
          </p:cNvPr>
          <p:cNvSpPr>
            <a:spLocks noGrp="1"/>
          </p:cNvSpPr>
          <p:nvPr>
            <p:ph type="body" sz="half" idx="2"/>
          </p:nvPr>
        </p:nvSpPr>
        <p:spPr/>
        <p:txBody>
          <a:bodyPr/>
          <a:lstStyle/>
          <a:p>
            <a:r>
              <a:rPr lang="sv-SE" dirty="0"/>
              <a:t>Spelarens ANSVAR</a:t>
            </a:r>
          </a:p>
        </p:txBody>
      </p:sp>
      <p:pic>
        <p:nvPicPr>
          <p:cNvPr id="2050" name="Picture 2">
            <a:extLst>
              <a:ext uri="{FF2B5EF4-FFF2-40B4-BE49-F238E27FC236}">
                <a16:creationId xmlns:a16="http://schemas.microsoft.com/office/drawing/2014/main" id="{8094E56E-4206-A2DE-7B8B-79CDCD9C7D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0574" y="3279517"/>
            <a:ext cx="1952995" cy="193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6103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5EF15B-0F88-6614-80DB-1880D761E229}"/>
              </a:ext>
            </a:extLst>
          </p:cNvPr>
          <p:cNvSpPr>
            <a:spLocks noGrp="1"/>
          </p:cNvSpPr>
          <p:nvPr>
            <p:ph type="title"/>
          </p:nvPr>
        </p:nvSpPr>
        <p:spPr/>
        <p:txBody>
          <a:bodyPr/>
          <a:lstStyle/>
          <a:p>
            <a:r>
              <a:rPr lang="sv-SE" dirty="0"/>
              <a:t>TABERGS SK</a:t>
            </a:r>
            <a:br>
              <a:rPr lang="sv-SE" dirty="0"/>
            </a:br>
            <a:r>
              <a:rPr lang="sv-SE" dirty="0"/>
              <a:t>FÖRENINGSPOLICY</a:t>
            </a:r>
          </a:p>
        </p:txBody>
      </p:sp>
      <p:sp>
        <p:nvSpPr>
          <p:cNvPr id="3" name="Platshållare för innehåll 2">
            <a:extLst>
              <a:ext uri="{FF2B5EF4-FFF2-40B4-BE49-F238E27FC236}">
                <a16:creationId xmlns:a16="http://schemas.microsoft.com/office/drawing/2014/main" id="{93765B4F-05BB-F7E6-D5CD-1421CADA3DAB}"/>
              </a:ext>
            </a:extLst>
          </p:cNvPr>
          <p:cNvSpPr>
            <a:spLocks noGrp="1"/>
          </p:cNvSpPr>
          <p:nvPr>
            <p:ph sz="quarter" idx="13"/>
          </p:nvPr>
        </p:nvSpPr>
        <p:spPr/>
        <p:txBody>
          <a:bodyPr>
            <a:normAutofit/>
          </a:bodyPr>
          <a:lstStyle/>
          <a:p>
            <a:pPr>
              <a:buSzPct val="100000"/>
            </a:pPr>
            <a:r>
              <a:rPr lang="sv-SE" cap="none" dirty="0">
                <a:latin typeface="Open Sans Light" panose="020B0306030504020204" pitchFamily="34" charset="0"/>
                <a:ea typeface="Open Sans Light" panose="020B0306030504020204" pitchFamily="34" charset="0"/>
                <a:cs typeface="Open Sans Light" panose="020B0306030504020204" pitchFamily="34" charset="0"/>
              </a:rPr>
              <a:t>Se till att ditt barn kommer i tid till träningar och matcher samt med rätt utrustning</a:t>
            </a:r>
          </a:p>
          <a:p>
            <a:pPr>
              <a:buSzPct val="100000"/>
            </a:pPr>
            <a:r>
              <a:rPr lang="sv-SE" cap="none" dirty="0">
                <a:latin typeface="Open Sans Light" panose="020B0306030504020204" pitchFamily="34" charset="0"/>
                <a:ea typeface="Open Sans Light" panose="020B0306030504020204" pitchFamily="34" charset="0"/>
                <a:cs typeface="Open Sans Light" panose="020B0306030504020204" pitchFamily="34" charset="0"/>
              </a:rPr>
              <a:t>Låt tränarna instruera under träning och match</a:t>
            </a:r>
          </a:p>
          <a:p>
            <a:pPr>
              <a:buSzPct val="100000"/>
            </a:pPr>
            <a:r>
              <a:rPr lang="sv-SE" cap="none" dirty="0">
                <a:latin typeface="Open Sans Light" panose="020B0306030504020204" pitchFamily="34" charset="0"/>
                <a:ea typeface="Open Sans Light" panose="020B0306030504020204" pitchFamily="34" charset="0"/>
                <a:cs typeface="Open Sans Light" panose="020B0306030504020204" pitchFamily="34" charset="0"/>
              </a:rPr>
              <a:t>Uppmuntra </a:t>
            </a:r>
            <a:r>
              <a:rPr lang="sv-SE" u="sng" cap="none" dirty="0">
                <a:latin typeface="Open Sans Light" panose="020B0306030504020204" pitchFamily="34" charset="0"/>
                <a:ea typeface="Open Sans Light" panose="020B0306030504020204" pitchFamily="34" charset="0"/>
                <a:cs typeface="Open Sans Light" panose="020B0306030504020204" pitchFamily="34" charset="0"/>
              </a:rPr>
              <a:t>alla</a:t>
            </a:r>
            <a:r>
              <a:rPr lang="sv-SE" cap="none" dirty="0">
                <a:latin typeface="Open Sans Light" panose="020B0306030504020204" pitchFamily="34" charset="0"/>
                <a:ea typeface="Open Sans Light" panose="020B0306030504020204" pitchFamily="34" charset="0"/>
                <a:cs typeface="Open Sans Light" panose="020B0306030504020204" pitchFamily="34" charset="0"/>
              </a:rPr>
              <a:t> spelare i laget – både i med- och motgång</a:t>
            </a:r>
          </a:p>
          <a:p>
            <a:pPr>
              <a:buSzPct val="100000"/>
            </a:pPr>
            <a:r>
              <a:rPr lang="sv-SE" cap="none" dirty="0">
                <a:latin typeface="Open Sans Light" panose="020B0306030504020204" pitchFamily="34" charset="0"/>
                <a:ea typeface="Open Sans Light" panose="020B0306030504020204" pitchFamily="34" charset="0"/>
                <a:cs typeface="Open Sans Light" panose="020B0306030504020204" pitchFamily="34" charset="0"/>
              </a:rPr>
              <a:t>Inte kritisera eller fälla nedlåtande kommentarer om motståndare eller domare</a:t>
            </a:r>
          </a:p>
          <a:p>
            <a:pPr>
              <a:buSzPct val="100000"/>
            </a:pPr>
            <a:r>
              <a:rPr lang="sv-SE" cap="none" dirty="0">
                <a:latin typeface="Open Sans Light" panose="020B0306030504020204" pitchFamily="34" charset="0"/>
                <a:ea typeface="Open Sans Light" panose="020B0306030504020204" pitchFamily="34" charset="0"/>
                <a:cs typeface="Open Sans Light" panose="020B0306030504020204" pitchFamily="34" charset="0"/>
              </a:rPr>
              <a:t>Betala medlemsavgiften</a:t>
            </a:r>
          </a:p>
          <a:p>
            <a:pPr>
              <a:buSzPct val="100000"/>
            </a:pPr>
            <a:r>
              <a:rPr lang="sv-SE" cap="none" dirty="0">
                <a:latin typeface="Open Sans Light" panose="020B0306030504020204" pitchFamily="34" charset="0"/>
                <a:ea typeface="Open Sans Light" panose="020B0306030504020204" pitchFamily="34" charset="0"/>
                <a:cs typeface="Open Sans Light" panose="020B0306030504020204" pitchFamily="34" charset="0"/>
              </a:rPr>
              <a:t>I den mån du har möjlighet - hjälp föreningen med bilkörning, lotteriförsäljning m.m.</a:t>
            </a:r>
          </a:p>
        </p:txBody>
      </p:sp>
      <p:sp>
        <p:nvSpPr>
          <p:cNvPr id="4" name="Platshållare för text 3">
            <a:extLst>
              <a:ext uri="{FF2B5EF4-FFF2-40B4-BE49-F238E27FC236}">
                <a16:creationId xmlns:a16="http://schemas.microsoft.com/office/drawing/2014/main" id="{670BABCB-413E-A2A5-B51F-6DE36B8DA861}"/>
              </a:ext>
            </a:extLst>
          </p:cNvPr>
          <p:cNvSpPr>
            <a:spLocks noGrp="1"/>
          </p:cNvSpPr>
          <p:nvPr>
            <p:ph type="body" sz="half" idx="2"/>
          </p:nvPr>
        </p:nvSpPr>
        <p:spPr/>
        <p:txBody>
          <a:bodyPr/>
          <a:lstStyle/>
          <a:p>
            <a:r>
              <a:rPr lang="sv-SE" dirty="0"/>
              <a:t>Vårdnadshavarens ANSVAR</a:t>
            </a:r>
          </a:p>
        </p:txBody>
      </p:sp>
      <p:pic>
        <p:nvPicPr>
          <p:cNvPr id="3074" name="Picture 2">
            <a:extLst>
              <a:ext uri="{FF2B5EF4-FFF2-40B4-BE49-F238E27FC236}">
                <a16:creationId xmlns:a16="http://schemas.microsoft.com/office/drawing/2014/main" id="{990B882C-5E46-CD92-3C33-B23E662107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1549" y="3326075"/>
            <a:ext cx="1891045" cy="187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7166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5EF15B-0F88-6614-80DB-1880D761E229}"/>
              </a:ext>
            </a:extLst>
          </p:cNvPr>
          <p:cNvSpPr>
            <a:spLocks noGrp="1"/>
          </p:cNvSpPr>
          <p:nvPr>
            <p:ph type="title"/>
          </p:nvPr>
        </p:nvSpPr>
        <p:spPr/>
        <p:txBody>
          <a:bodyPr/>
          <a:lstStyle/>
          <a:p>
            <a:r>
              <a:rPr lang="sv-SE" dirty="0"/>
              <a:t>Säsongen 2024</a:t>
            </a:r>
          </a:p>
        </p:txBody>
      </p:sp>
      <p:sp>
        <p:nvSpPr>
          <p:cNvPr id="3" name="Platshållare för innehåll 2">
            <a:extLst>
              <a:ext uri="{FF2B5EF4-FFF2-40B4-BE49-F238E27FC236}">
                <a16:creationId xmlns:a16="http://schemas.microsoft.com/office/drawing/2014/main" id="{93765B4F-05BB-F7E6-D5CD-1421CADA3DAB}"/>
              </a:ext>
            </a:extLst>
          </p:cNvPr>
          <p:cNvSpPr>
            <a:spLocks noGrp="1"/>
          </p:cNvSpPr>
          <p:nvPr>
            <p:ph sz="quarter" idx="13"/>
          </p:nvPr>
        </p:nvSpPr>
        <p:spPr/>
        <p:txBody>
          <a:bodyPr>
            <a:normAutofit/>
          </a:bodyPr>
          <a:lstStyle/>
          <a:p>
            <a:pPr>
              <a:buSzPct val="100000"/>
            </a:pPr>
            <a:r>
              <a:rPr lang="sv-SE" cap="none">
                <a:latin typeface="Open Sans Light" panose="020B0306030504020204" pitchFamily="34" charset="0"/>
                <a:ea typeface="Open Sans Light" panose="020B0306030504020204" pitchFamily="34" charset="0"/>
                <a:cs typeface="Open Sans Light" panose="020B0306030504020204" pitchFamily="34" charset="0"/>
              </a:rPr>
              <a:t>Truppen: 13 spelare idag, ev 14</a:t>
            </a:r>
          </a:p>
          <a:p>
            <a:pPr>
              <a:buSzPct val="100000"/>
            </a:pPr>
            <a:r>
              <a:rPr lang="sv-SE" cap="none">
                <a:latin typeface="Open Sans Light" panose="020B0306030504020204" pitchFamily="34" charset="0"/>
                <a:ea typeface="Open Sans Light" panose="020B0306030504020204" pitchFamily="34" charset="0"/>
                <a:cs typeface="Open Sans Light" panose="020B0306030504020204" pitchFamily="34" charset="0"/>
              </a:rPr>
              <a:t>Vi </a:t>
            </a:r>
            <a:r>
              <a:rPr lang="sv-SE" cap="none" dirty="0">
                <a:latin typeface="Open Sans Light" panose="020B0306030504020204" pitchFamily="34" charset="0"/>
                <a:ea typeface="Open Sans Light" panose="020B0306030504020204" pitchFamily="34" charset="0"/>
                <a:cs typeface="Open Sans Light" panose="020B0306030504020204" pitchFamily="34" charset="0"/>
              </a:rPr>
              <a:t>ska ha kul på träningarna!!</a:t>
            </a:r>
          </a:p>
          <a:p>
            <a:pPr>
              <a:buSzPct val="100000"/>
            </a:pPr>
            <a:r>
              <a:rPr lang="sv-SE" cap="none">
                <a:latin typeface="Open Sans Light" panose="020B0306030504020204" pitchFamily="34" charset="0"/>
                <a:ea typeface="Open Sans Light" panose="020B0306030504020204" pitchFamily="34" charset="0"/>
                <a:cs typeface="Open Sans Light" panose="020B0306030504020204" pitchFamily="34" charset="0"/>
              </a:rPr>
              <a:t>Mycket boll</a:t>
            </a:r>
            <a:endParaRPr lang="sv-SE" cap="none" dirty="0">
              <a:latin typeface="Open Sans Light" panose="020B0306030504020204" pitchFamily="34" charset="0"/>
              <a:ea typeface="Open Sans Light" panose="020B0306030504020204" pitchFamily="34" charset="0"/>
              <a:cs typeface="Open Sans Light" panose="020B0306030504020204" pitchFamily="34" charset="0"/>
            </a:endParaRPr>
          </a:p>
          <a:p>
            <a:pPr>
              <a:buSzPct val="100000"/>
            </a:pPr>
            <a:r>
              <a:rPr lang="sv-SE" cap="none" dirty="0">
                <a:latin typeface="Open Sans Light" panose="020B0306030504020204" pitchFamily="34" charset="0"/>
                <a:ea typeface="Open Sans Light" panose="020B0306030504020204" pitchFamily="34" charset="0"/>
                <a:cs typeface="Open Sans Light" panose="020B0306030504020204" pitchFamily="34" charset="0"/>
              </a:rPr>
              <a:t>Fokus på att förbättra passningsspelet</a:t>
            </a:r>
          </a:p>
          <a:p>
            <a:pPr>
              <a:buSzPct val="100000"/>
            </a:pPr>
            <a:r>
              <a:rPr lang="sv-SE" cap="none" dirty="0">
                <a:latin typeface="Open Sans Light" panose="020B0306030504020204" pitchFamily="34" charset="0"/>
                <a:ea typeface="Open Sans Light" panose="020B0306030504020204" pitchFamily="34" charset="0"/>
                <a:cs typeface="Open Sans Light" panose="020B0306030504020204" pitchFamily="34" charset="0"/>
              </a:rPr>
              <a:t>Alla spelar på alla positioner (målvakt bara om man vill)</a:t>
            </a:r>
          </a:p>
          <a:p>
            <a:pPr>
              <a:buSzPct val="100000"/>
            </a:pPr>
            <a:r>
              <a:rPr lang="sv-SE" cap="none" dirty="0">
                <a:latin typeface="Open Sans Light" panose="020B0306030504020204" pitchFamily="34" charset="0"/>
                <a:ea typeface="Open Sans Light" panose="020B0306030504020204" pitchFamily="34" charset="0"/>
                <a:cs typeface="Open Sans Light" panose="020B0306030504020204" pitchFamily="34" charset="0"/>
              </a:rPr>
              <a:t>Introducera ”fysträning”</a:t>
            </a:r>
          </a:p>
        </p:txBody>
      </p:sp>
      <p:sp>
        <p:nvSpPr>
          <p:cNvPr id="4" name="Platshållare för text 3">
            <a:extLst>
              <a:ext uri="{FF2B5EF4-FFF2-40B4-BE49-F238E27FC236}">
                <a16:creationId xmlns:a16="http://schemas.microsoft.com/office/drawing/2014/main" id="{670BABCB-413E-A2A5-B51F-6DE36B8DA861}"/>
              </a:ext>
            </a:extLst>
          </p:cNvPr>
          <p:cNvSpPr>
            <a:spLocks noGrp="1"/>
          </p:cNvSpPr>
          <p:nvPr>
            <p:ph type="body" sz="half" idx="2"/>
          </p:nvPr>
        </p:nvSpPr>
        <p:spPr/>
        <p:txBody>
          <a:bodyPr/>
          <a:lstStyle/>
          <a:p>
            <a:r>
              <a:rPr lang="sv-SE" dirty="0"/>
              <a:t>Lagets mål under säsongen</a:t>
            </a:r>
          </a:p>
        </p:txBody>
      </p:sp>
      <p:pic>
        <p:nvPicPr>
          <p:cNvPr id="6" name="Bildobjekt 5">
            <a:extLst>
              <a:ext uri="{FF2B5EF4-FFF2-40B4-BE49-F238E27FC236}">
                <a16:creationId xmlns:a16="http://schemas.microsoft.com/office/drawing/2014/main" id="{A8D23470-CA09-0A3F-6ABF-6AD72836D5DF}"/>
              </a:ext>
            </a:extLst>
          </p:cNvPr>
          <p:cNvPicPr>
            <a:picLocks noChangeAspect="1"/>
          </p:cNvPicPr>
          <p:nvPr/>
        </p:nvPicPr>
        <p:blipFill>
          <a:blip r:embed="rId3"/>
          <a:stretch>
            <a:fillRect/>
          </a:stretch>
        </p:blipFill>
        <p:spPr>
          <a:xfrm>
            <a:off x="1522328" y="3210291"/>
            <a:ext cx="2469488" cy="2316694"/>
          </a:xfrm>
          <a:prstGeom prst="rect">
            <a:avLst/>
          </a:prstGeom>
        </p:spPr>
      </p:pic>
    </p:spTree>
    <p:extLst>
      <p:ext uri="{BB962C8B-B14F-4D97-AF65-F5344CB8AC3E}">
        <p14:creationId xmlns:p14="http://schemas.microsoft.com/office/powerpoint/2010/main" val="252336805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uvudhändelse">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Länsförsäkringar">
  <a:themeElements>
    <a:clrScheme name="Länsförsäkringar">
      <a:dk1>
        <a:srgbClr val="000000"/>
      </a:dk1>
      <a:lt1>
        <a:srgbClr val="FFFFFF"/>
      </a:lt1>
      <a:dk2>
        <a:srgbClr val="00427A"/>
      </a:dk2>
      <a:lt2>
        <a:srgbClr val="DCDDDE"/>
      </a:lt2>
      <a:accent1>
        <a:srgbClr val="005AA0"/>
      </a:accent1>
      <a:accent2>
        <a:srgbClr val="E30613"/>
      </a:accent2>
      <a:accent3>
        <a:srgbClr val="4495D1"/>
      </a:accent3>
      <a:accent4>
        <a:srgbClr val="76BBE7"/>
      </a:accent4>
      <a:accent5>
        <a:srgbClr val="BADAF3"/>
      </a:accent5>
      <a:accent6>
        <a:srgbClr val="F15C5B"/>
      </a:accent6>
      <a:hlink>
        <a:srgbClr val="005AA0"/>
      </a:hlink>
      <a:folHlink>
        <a:srgbClr val="77817B"/>
      </a:folHlink>
    </a:clrScheme>
    <a:fontScheme name="LF PPT">
      <a:majorFont>
        <a:latin typeface="Lucida Bright"/>
        <a:ea typeface=""/>
        <a:cs typeface=""/>
      </a:majorFont>
      <a:minorFont>
        <a:latin typeface="Source Sans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w="38100">
          <a:noFill/>
          <a:miter lim="800000"/>
        </a:ln>
      </a:spPr>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defPPr algn="l">
          <a:defRPr sz="1400" dirty="0">
            <a:solidFill>
              <a:schemeClr val="accent1"/>
            </a:solidFill>
            <a:latin typeface="Arial" charset="0"/>
            <a:ea typeface="Arial" charset="0"/>
            <a:cs typeface="Arial" charset="0"/>
          </a:defRPr>
        </a:defPPr>
      </a:lstStyle>
      <a:style>
        <a:lnRef idx="2">
          <a:schemeClr val="dk1"/>
        </a:lnRef>
        <a:fillRef idx="1">
          <a:schemeClr val="lt1"/>
        </a:fillRef>
        <a:effectRef idx="0">
          <a:schemeClr val="dk1"/>
        </a:effectRef>
        <a:fontRef idx="minor">
          <a:schemeClr val="dk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500" dirty="0" err="1" smtClean="0">
            <a:solidFill>
              <a:schemeClr val="accent1"/>
            </a:solidFill>
          </a:defRPr>
        </a:defPPr>
      </a:lstStyle>
    </a:txDef>
  </a:objectDefaults>
  <a:extraClrSchemeLst/>
  <a:custClrLst>
    <a:custClr name="Länsförsäkringar Blå">
      <a:srgbClr val="005AA0"/>
    </a:custClr>
    <a:custClr>
      <a:srgbClr val="00427A"/>
    </a:custClr>
    <a:custClr>
      <a:srgbClr val="4495D1"/>
    </a:custClr>
    <a:custClr>
      <a:srgbClr val="76BBE7"/>
    </a:custClr>
    <a:custClr>
      <a:srgbClr val="BADAF3"/>
    </a:custClr>
    <a:custClr name="Länsförsäkringar Röd">
      <a:srgbClr val="E30613"/>
    </a:custClr>
    <a:custClr>
      <a:srgbClr val="910C19"/>
    </a:custClr>
    <a:custClr>
      <a:srgbClr val="F15C5B"/>
    </a:custClr>
    <a:custClr>
      <a:srgbClr val="F5989D"/>
    </a:custClr>
    <a:custClr>
      <a:srgbClr val="FAD5DB"/>
    </a:custClr>
  </a:custClrLst>
  <a:extLst>
    <a:ext uri="{05A4C25C-085E-4340-85A3-A5531E510DB2}">
      <thm15:themeFamily xmlns:thm15="http://schemas.microsoft.com/office/thememl/2012/main" name="Länsförsäkringar.potx" id="{E2F7003E-A596-4A41-99F7-6D2290B4A8B6}" vid="{E90ECE63-AA3C-464B-BFFE-68F3C0BE36B3}"/>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TM04033927[[fn=Huvudhändelse]]</Template>
  <TotalTime>753</TotalTime>
  <Words>826</Words>
  <Application>Microsoft Office PowerPoint</Application>
  <PresentationFormat>Bredbild</PresentationFormat>
  <Paragraphs>122</Paragraphs>
  <Slides>16</Slides>
  <Notes>13</Notes>
  <HiddenSlides>0</HiddenSlides>
  <MMClips>0</MMClips>
  <ScaleCrop>false</ScaleCrop>
  <HeadingPairs>
    <vt:vector size="6" baseType="variant">
      <vt:variant>
        <vt:lpstr>Använt teckensnitt</vt:lpstr>
      </vt:variant>
      <vt:variant>
        <vt:i4>9</vt:i4>
      </vt:variant>
      <vt:variant>
        <vt:lpstr>Tema</vt:lpstr>
      </vt:variant>
      <vt:variant>
        <vt:i4>2</vt:i4>
      </vt:variant>
      <vt:variant>
        <vt:lpstr>Bildrubriker</vt:lpstr>
      </vt:variant>
      <vt:variant>
        <vt:i4>16</vt:i4>
      </vt:variant>
    </vt:vector>
  </HeadingPairs>
  <TitlesOfParts>
    <vt:vector size="27" baseType="lpstr">
      <vt:lpstr>Arial</vt:lpstr>
      <vt:lpstr>Calibri</vt:lpstr>
      <vt:lpstr>Corbel</vt:lpstr>
      <vt:lpstr>Impact</vt:lpstr>
      <vt:lpstr>Lucida Bright</vt:lpstr>
      <vt:lpstr>Open Sans</vt:lpstr>
      <vt:lpstr>Open Sans Light</vt:lpstr>
      <vt:lpstr>Source Sans Pro</vt:lpstr>
      <vt:lpstr>Wingdings</vt:lpstr>
      <vt:lpstr>Huvudhändelse</vt:lpstr>
      <vt:lpstr>Länsförsäkringar</vt:lpstr>
      <vt:lpstr>Tabergs SK P16</vt:lpstr>
      <vt:lpstr>Agenda</vt:lpstr>
      <vt:lpstr>Ledare p16</vt:lpstr>
      <vt:lpstr>PowerPoint-presentation</vt:lpstr>
      <vt:lpstr>TABERGS SK FÖRENINGSPOLICY</vt:lpstr>
      <vt:lpstr>TABERGS SK FÖRENINGSPOLICY</vt:lpstr>
      <vt:lpstr>TABERGS SK FÖRENINGSPOLICY</vt:lpstr>
      <vt:lpstr>TABERGS SK FÖRENINGSPOLICY</vt:lpstr>
      <vt:lpstr>Säsongen 2024</vt:lpstr>
      <vt:lpstr>Säsongen 2024</vt:lpstr>
      <vt:lpstr>Säsongen 2024</vt:lpstr>
      <vt:lpstr>Säsongen 2024</vt:lpstr>
      <vt:lpstr>Medlems- och träningsavgifter</vt:lpstr>
      <vt:lpstr>LAGKASSA</vt:lpstr>
      <vt:lpstr>Lagföräldrar</vt:lpstr>
      <vt:lpstr>Lönsam jobbchans  TSK P16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Tabergs SK P16 - Föräldramöte 240410</dc:title>
  <dc:creator>Nina Marjavaara</dc:creator>
  <cp:lastModifiedBy>Nina Marjavaara</cp:lastModifiedBy>
  <cp:revision>15</cp:revision>
  <dcterms:created xsi:type="dcterms:W3CDTF">2024-04-01T19:36:39Z</dcterms:created>
  <dcterms:modified xsi:type="dcterms:W3CDTF">2024-04-10T12:57:28Z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a125809-f7f8-456f-9019-c72184f8814c_Enabled">
    <vt:lpwstr>true</vt:lpwstr>
  </property>
  <property fmtid="{D5CDD505-2E9C-101B-9397-08002B2CF9AE}" pid="3" name="MSIP_Label_5a125809-f7f8-456f-9019-c72184f8814c_SetDate">
    <vt:lpwstr>2024-04-10T12:57:28Z</vt:lpwstr>
  </property>
  <property fmtid="{D5CDD505-2E9C-101B-9397-08002B2CF9AE}" pid="4" name="MSIP_Label_5a125809-f7f8-456f-9019-c72184f8814c_Method">
    <vt:lpwstr>Privileged</vt:lpwstr>
  </property>
  <property fmtid="{D5CDD505-2E9C-101B-9397-08002B2CF9AE}" pid="5" name="MSIP_Label_5a125809-f7f8-456f-9019-c72184f8814c_Name">
    <vt:lpwstr>Publik</vt:lpwstr>
  </property>
  <property fmtid="{D5CDD505-2E9C-101B-9397-08002B2CF9AE}" pid="6" name="MSIP_Label_5a125809-f7f8-456f-9019-c72184f8814c_SiteId">
    <vt:lpwstr>1e4e7cc6-7b26-46be-915e-cd1c8633e92f</vt:lpwstr>
  </property>
  <property fmtid="{D5CDD505-2E9C-101B-9397-08002B2CF9AE}" pid="7" name="MSIP_Label_5a125809-f7f8-456f-9019-c72184f8814c_ActionId">
    <vt:lpwstr>9377216d-71d9-497d-a9a5-e5315e10aef3</vt:lpwstr>
  </property>
  <property fmtid="{D5CDD505-2E9C-101B-9397-08002B2CF9AE}" pid="8" name="MSIP_Label_5a125809-f7f8-456f-9019-c72184f8814c_ContentBits">
    <vt:lpwstr>2</vt:lpwstr>
  </property>
</Properties>
</file>