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webextensions/webextension2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4" r:id="rId1"/>
  </p:sldMasterIdLst>
  <p:notesMasterIdLst>
    <p:notesMasterId r:id="rId11"/>
  </p:notesMasterIdLst>
  <p:handoutMasterIdLst>
    <p:handoutMasterId r:id="rId12"/>
  </p:handoutMasterIdLst>
  <p:sldIdLst>
    <p:sldId id="481" r:id="rId2"/>
    <p:sldId id="483" r:id="rId3"/>
    <p:sldId id="492" r:id="rId4"/>
    <p:sldId id="491" r:id="rId5"/>
    <p:sldId id="487" r:id="rId6"/>
    <p:sldId id="486" r:id="rId7"/>
    <p:sldId id="488" r:id="rId8"/>
    <p:sldId id="490" r:id="rId9"/>
    <p:sldId id="489" r:id="rId10"/>
  </p:sldIdLst>
  <p:sldSz cx="12192000" cy="6858000"/>
  <p:notesSz cx="6858000" cy="9144000"/>
  <p:defaultTextStyle>
    <a:defPPr>
      <a:defRPr lang="sv-SE"/>
    </a:defPPr>
    <a:lvl1pPr algn="ctr" rtl="0" fontAlgn="base">
      <a:spcBef>
        <a:spcPct val="50000"/>
      </a:spcBef>
      <a:spcAft>
        <a:spcPct val="0"/>
      </a:spcAft>
      <a:defRPr sz="1400" kern="1200">
        <a:solidFill>
          <a:schemeClr val="tx1"/>
        </a:solidFill>
        <a:latin typeface="Trebuchet MS" pitchFamily="34" charset="0"/>
        <a:ea typeface="+mn-ea"/>
        <a:cs typeface="+mn-cs"/>
      </a:defRPr>
    </a:lvl1pPr>
    <a:lvl2pPr marL="457200" algn="ctr" rtl="0" fontAlgn="base">
      <a:spcBef>
        <a:spcPct val="50000"/>
      </a:spcBef>
      <a:spcAft>
        <a:spcPct val="0"/>
      </a:spcAft>
      <a:defRPr sz="1400" kern="1200">
        <a:solidFill>
          <a:schemeClr val="tx1"/>
        </a:solidFill>
        <a:latin typeface="Trebuchet MS" pitchFamily="34" charset="0"/>
        <a:ea typeface="+mn-ea"/>
        <a:cs typeface="+mn-cs"/>
      </a:defRPr>
    </a:lvl2pPr>
    <a:lvl3pPr marL="914400" algn="ctr" rtl="0" fontAlgn="base">
      <a:spcBef>
        <a:spcPct val="50000"/>
      </a:spcBef>
      <a:spcAft>
        <a:spcPct val="0"/>
      </a:spcAft>
      <a:defRPr sz="1400" kern="1200">
        <a:solidFill>
          <a:schemeClr val="tx1"/>
        </a:solidFill>
        <a:latin typeface="Trebuchet MS" pitchFamily="34" charset="0"/>
        <a:ea typeface="+mn-ea"/>
        <a:cs typeface="+mn-cs"/>
      </a:defRPr>
    </a:lvl3pPr>
    <a:lvl4pPr marL="1371600" algn="ctr" rtl="0" fontAlgn="base">
      <a:spcBef>
        <a:spcPct val="50000"/>
      </a:spcBef>
      <a:spcAft>
        <a:spcPct val="0"/>
      </a:spcAft>
      <a:defRPr sz="1400" kern="1200">
        <a:solidFill>
          <a:schemeClr val="tx1"/>
        </a:solidFill>
        <a:latin typeface="Trebuchet MS" pitchFamily="34" charset="0"/>
        <a:ea typeface="+mn-ea"/>
        <a:cs typeface="+mn-cs"/>
      </a:defRPr>
    </a:lvl4pPr>
    <a:lvl5pPr marL="1828800" algn="ctr" rtl="0" fontAlgn="base">
      <a:spcBef>
        <a:spcPct val="50000"/>
      </a:spcBef>
      <a:spcAft>
        <a:spcPct val="0"/>
      </a:spcAft>
      <a:defRPr sz="1400" kern="1200">
        <a:solidFill>
          <a:schemeClr val="tx1"/>
        </a:solidFill>
        <a:latin typeface="Trebuchet MS" pitchFamily="34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Trebuchet MS" pitchFamily="34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Trebuchet MS" pitchFamily="34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Trebuchet MS" pitchFamily="34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Trebuchet MS" pitchFamily="34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Bild-sidor" id="{78C2F4ED-6933-48E3-84E1-6F84B07ED847}">
          <p14:sldIdLst>
            <p14:sldId id="481"/>
            <p14:sldId id="483"/>
            <p14:sldId id="492"/>
            <p14:sldId id="491"/>
            <p14:sldId id="487"/>
            <p14:sldId id="486"/>
            <p14:sldId id="488"/>
            <p14:sldId id="490"/>
            <p14:sldId id="48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0520"/>
    <a:srgbClr val="F3C9DF"/>
    <a:srgbClr val="1C1F66"/>
    <a:srgbClr val="CE2981"/>
    <a:srgbClr val="FAB834"/>
    <a:srgbClr val="D6D7D9"/>
    <a:srgbClr val="627794"/>
    <a:srgbClr val="006BC7"/>
    <a:srgbClr val="132265"/>
    <a:srgbClr val="8C8C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6242" autoAdjust="0"/>
  </p:normalViewPr>
  <p:slideViewPr>
    <p:cSldViewPr snapToGrid="0">
      <p:cViewPr varScale="1">
        <p:scale>
          <a:sx n="112" d="100"/>
          <a:sy n="112" d="100"/>
        </p:scale>
        <p:origin x="78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6" d="100"/>
          <a:sy n="96" d="100"/>
        </p:scale>
        <p:origin x="276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37326A16-180F-4BE8-B245-B3AA69A96B7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A5DA72C9-EC3B-46D0-92D0-23CA31D89E7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9CEB84-917F-4CF4-9D3D-D59E5A7863DE}" type="datetimeFigureOut">
              <a:rPr lang="sv-SE" smtClean="0"/>
              <a:t>2024-04-23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DCA09C67-9501-40AC-8F7D-8433F4B9A65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865B5BD6-A2C8-4679-A7BE-44A8FF1F2B8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410D12-B215-409F-8E8C-234F3367AFC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315348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140624-2F28-4726-B9B4-A16CA9B8ADA6}" type="datetimeFigureOut">
              <a:rPr lang="sv-SE" smtClean="0"/>
              <a:t>2024-04-23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A0CD07-5D85-45A4-83A5-AD55C933320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040621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D60CE905-EBA4-4D98-BB8A-4B4CD707DEBF}"/>
              </a:ext>
            </a:extLst>
          </p:cNvPr>
          <p:cNvSpPr/>
          <p:nvPr userDrawn="1"/>
        </p:nvSpPr>
        <p:spPr>
          <a:xfrm flipH="1">
            <a:off x="1" y="0"/>
            <a:ext cx="6095999" cy="6858000"/>
          </a:xfrm>
          <a:prstGeom prst="rect">
            <a:avLst/>
          </a:prstGeom>
          <a:solidFill>
            <a:schemeClr val="tx1"/>
          </a:solidFill>
          <a:ln w="10795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sv-SE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094F858-1149-4DC0-88B0-90919D0AAA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1" y="2668754"/>
            <a:ext cx="5295900" cy="778100"/>
          </a:xfrm>
        </p:spPr>
        <p:txBody>
          <a:bodyPr anchor="b">
            <a:normAutofit/>
          </a:bodyPr>
          <a:lstStyle>
            <a:lvl1pPr algn="l">
              <a:defRPr sz="3600">
                <a:solidFill>
                  <a:schemeClr val="bg2"/>
                </a:solidFill>
                <a:latin typeface="+mj-lt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r>
              <a:rPr lang="sv-SE" dirty="0"/>
              <a:t>Titel</a:t>
            </a:r>
          </a:p>
        </p:txBody>
      </p:sp>
      <p:sp>
        <p:nvSpPr>
          <p:cNvPr id="5" name="Platshållare för text 6">
            <a:extLst>
              <a:ext uri="{FF2B5EF4-FFF2-40B4-BE49-F238E27FC236}">
                <a16:creationId xmlns:a16="http://schemas.microsoft.com/office/drawing/2014/main" id="{B167C046-1A65-48B8-B144-AA30F983C4A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9601" y="3429000"/>
            <a:ext cx="5295899" cy="597457"/>
          </a:xfrm>
        </p:spPr>
        <p:txBody>
          <a:bodyPr wrap="square" lIns="46800" tIns="46800" anchor="t">
            <a:noAutofit/>
          </a:bodyPr>
          <a:lstStyle>
            <a:lvl1pPr marL="0" indent="0" algn="l">
              <a:buNone/>
              <a:defRPr>
                <a:solidFill>
                  <a:schemeClr val="bg2"/>
                </a:solidFill>
                <a:latin typeface="+mn-lt"/>
              </a:defRPr>
            </a:lvl1pPr>
          </a:lstStyle>
          <a:p>
            <a:pPr fontAlgn="auto"/>
            <a:r>
              <a:rPr lang="sv-SE" sz="2800" kern="0" dirty="0"/>
              <a:t>Plats för underrubrik</a:t>
            </a:r>
          </a:p>
        </p:txBody>
      </p:sp>
      <p:pic>
        <p:nvPicPr>
          <p:cNvPr id="9" name="Bild 8">
            <a:extLst>
              <a:ext uri="{FF2B5EF4-FFF2-40B4-BE49-F238E27FC236}">
                <a16:creationId xmlns:a16="http://schemas.microsoft.com/office/drawing/2014/main" id="{09097220-FE9C-4202-8CC9-BCA0955DF04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50313"/>
          <a:stretch/>
        </p:blipFill>
        <p:spPr>
          <a:xfrm>
            <a:off x="6142939" y="0"/>
            <a:ext cx="6057900" cy="6858000"/>
          </a:xfrm>
          <a:prstGeom prst="rect">
            <a:avLst/>
          </a:prstGeom>
        </p:spPr>
      </p:pic>
      <p:sp>
        <p:nvSpPr>
          <p:cNvPr id="7" name="Platshållare för bild 7">
            <a:extLst>
              <a:ext uri="{FF2B5EF4-FFF2-40B4-BE49-F238E27FC236}">
                <a16:creationId xmlns:a16="http://schemas.microsoft.com/office/drawing/2014/main" id="{3C74EA0B-F738-4EDC-9FF2-91B1153AA16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096000" y="0"/>
            <a:ext cx="6096000" cy="6858000"/>
          </a:xfrm>
          <a:noFill/>
        </p:spPr>
        <p:txBody>
          <a:bodyPr rIns="46800" anchor="ctr">
            <a:normAutofit/>
          </a:bodyPr>
          <a:lstStyle>
            <a:lvl1pPr marL="0" indent="0" algn="r">
              <a:buNone/>
              <a:defRPr sz="1200"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7F99CA12-1BB2-4F2C-9608-0D81709E6641}"/>
              </a:ext>
            </a:extLst>
          </p:cNvPr>
          <p:cNvSpPr/>
          <p:nvPr userDrawn="1"/>
        </p:nvSpPr>
        <p:spPr>
          <a:xfrm>
            <a:off x="9618453" y="-180940"/>
            <a:ext cx="2573547" cy="215444"/>
          </a:xfrm>
          <a:prstGeom prst="rect">
            <a:avLst/>
          </a:prstGeom>
        </p:spPr>
        <p:txBody>
          <a:bodyPr wrap="square" rIns="0" anchor="b">
            <a:spAutoFit/>
          </a:bodyPr>
          <a:lstStyle/>
          <a:p>
            <a:pPr algn="r"/>
            <a:r>
              <a:rPr lang="sv-SE" sz="800" kern="0" dirty="0">
                <a:solidFill>
                  <a:schemeClr val="tx1">
                    <a:lumMod val="6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  <a:sym typeface="Open Sans"/>
              </a:rPr>
              <a:t>Sveriges Domstolars presentationsmall 1.1</a:t>
            </a:r>
            <a:endParaRPr lang="sv-SE" sz="500" dirty="0">
              <a:solidFill>
                <a:schemeClr val="tx1">
                  <a:lumMod val="65000"/>
                </a:schemeClr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pic>
        <p:nvPicPr>
          <p:cNvPr id="11" name="Bild 10">
            <a:extLst>
              <a:ext uri="{FF2B5EF4-FFF2-40B4-BE49-F238E27FC236}">
                <a16:creationId xmlns:a16="http://schemas.microsoft.com/office/drawing/2014/main" id="{5B29096C-1F44-4347-A9EA-B6C3BFC5B98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609601" y="5747438"/>
            <a:ext cx="2990083" cy="753910"/>
          </a:xfrm>
          <a:prstGeom prst="rect">
            <a:avLst/>
          </a:prstGeom>
        </p:spPr>
      </p:pic>
      <p:sp>
        <p:nvSpPr>
          <p:cNvPr id="13" name="Platshållare för bildnummer 1">
            <a:extLst>
              <a:ext uri="{FF2B5EF4-FFF2-40B4-BE49-F238E27FC236}">
                <a16:creationId xmlns:a16="http://schemas.microsoft.com/office/drawing/2014/main" id="{AD2E08F1-07B0-4428-AE8E-CAE6CDC299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6607534"/>
            <a:ext cx="357809" cy="2504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</a:schemeClr>
                </a:solidFill>
                <a:latin typeface="+mj-lt"/>
              </a:defRPr>
            </a:lvl1pPr>
          </a:lstStyle>
          <a:p>
            <a:fld id="{81A81286-0351-4537-9AD6-AD36EBE921C7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28771941"/>
      </p:ext>
    </p:extLst>
  </p:cSld>
  <p:clrMapOvr>
    <a:masterClrMapping/>
  </p:clrMapOvr>
  <p:transition spd="med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sida Domstolsakademin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7">
            <a:extLst>
              <a:ext uri="{FF2B5EF4-FFF2-40B4-BE49-F238E27FC236}">
                <a16:creationId xmlns:a16="http://schemas.microsoft.com/office/drawing/2014/main" id="{49B75F2E-939F-4E12-9ACE-2986AD689CC1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1994045"/>
            <a:ext cx="12192000" cy="2878816"/>
          </a:xfrm>
          <a:noFill/>
          <a:ln>
            <a:noFill/>
          </a:ln>
        </p:spPr>
        <p:txBody>
          <a:bodyPr anchor="ctr">
            <a:normAutofit/>
          </a:bodyPr>
          <a:lstStyle>
            <a:lvl1pPr marL="0" marR="0" indent="0" algn="r" defTabSz="1219170" rtl="0" eaLnBrk="1" fontAlgn="auto" latinLnBrk="0" hangingPunct="1">
              <a:lnSpc>
                <a:spcPct val="100000"/>
              </a:lnSpc>
              <a:spcBef>
                <a:spcPts val="533"/>
              </a:spcBef>
              <a:spcAft>
                <a:spcPts val="0"/>
              </a:spcAft>
              <a:buClrTx/>
              <a:buSzPct val="100000"/>
              <a:buFont typeface="Arial"/>
              <a:buNone/>
              <a:tabLst/>
              <a:defRPr sz="1200">
                <a:solidFill>
                  <a:schemeClr val="tx1"/>
                </a:solidFill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533"/>
              </a:spcBef>
              <a:spcAft>
                <a:spcPts val="0"/>
              </a:spcAft>
              <a:buClrTx/>
              <a:buSzPct val="100000"/>
              <a:buFont typeface="Arial"/>
              <a:buNone/>
              <a:tabLst/>
              <a:defRPr/>
            </a:pPr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5CFAC007-2E1F-49FD-B1EE-BA37C657F965}"/>
              </a:ext>
            </a:extLst>
          </p:cNvPr>
          <p:cNvSpPr/>
          <p:nvPr userDrawn="1"/>
        </p:nvSpPr>
        <p:spPr>
          <a:xfrm flipV="1">
            <a:off x="0" y="0"/>
            <a:ext cx="12192000" cy="1994045"/>
          </a:xfrm>
          <a:prstGeom prst="rect">
            <a:avLst/>
          </a:prstGeom>
          <a:solidFill>
            <a:schemeClr val="tx1"/>
          </a:solidFill>
          <a:ln w="10795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sv-SE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094F858-1149-4DC0-88B0-90919D0AAA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" y="636342"/>
            <a:ext cx="6778171" cy="778100"/>
          </a:xfrm>
        </p:spPr>
        <p:txBody>
          <a:bodyPr anchor="b">
            <a:normAutofit/>
          </a:bodyPr>
          <a:lstStyle>
            <a:lvl1pPr algn="l">
              <a:defRPr sz="3600">
                <a:solidFill>
                  <a:schemeClr val="bg2"/>
                </a:solidFill>
                <a:latin typeface="+mj-lt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r>
              <a:rPr lang="sv-SE" dirty="0"/>
              <a:t>Titel</a:t>
            </a:r>
          </a:p>
        </p:txBody>
      </p:sp>
      <p:sp>
        <p:nvSpPr>
          <p:cNvPr id="5" name="Platshållare för text 6">
            <a:extLst>
              <a:ext uri="{FF2B5EF4-FFF2-40B4-BE49-F238E27FC236}">
                <a16:creationId xmlns:a16="http://schemas.microsoft.com/office/drawing/2014/main" id="{B167C046-1A65-48B8-B144-AA30F983C4A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9601" y="1396588"/>
            <a:ext cx="6778170" cy="597457"/>
          </a:xfrm>
        </p:spPr>
        <p:txBody>
          <a:bodyPr lIns="46800" tIns="46800" anchor="t"/>
          <a:lstStyle>
            <a:lvl1pPr marL="0" indent="0" algn="l">
              <a:buNone/>
              <a:defRPr>
                <a:solidFill>
                  <a:schemeClr val="bg2"/>
                </a:solidFill>
              </a:defRPr>
            </a:lvl1pPr>
          </a:lstStyle>
          <a:p>
            <a:pPr fontAlgn="auto"/>
            <a:r>
              <a:rPr lang="sv-SE" sz="2800" kern="0" dirty="0"/>
              <a:t>Plats för underrubrik</a:t>
            </a:r>
          </a:p>
        </p:txBody>
      </p:sp>
      <p:pic>
        <p:nvPicPr>
          <p:cNvPr id="10" name="Bild 9">
            <a:extLst>
              <a:ext uri="{FF2B5EF4-FFF2-40B4-BE49-F238E27FC236}">
                <a16:creationId xmlns:a16="http://schemas.microsoft.com/office/drawing/2014/main" id="{52CC1293-777D-4111-89BB-6BD1A714067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50313" b="29076"/>
          <a:stretch/>
        </p:blipFill>
        <p:spPr>
          <a:xfrm>
            <a:off x="6134100" y="1994045"/>
            <a:ext cx="6057900" cy="4863955"/>
          </a:xfrm>
          <a:prstGeom prst="rect">
            <a:avLst/>
          </a:prstGeom>
        </p:spPr>
      </p:pic>
      <p:pic>
        <p:nvPicPr>
          <p:cNvPr id="11" name="Bild 10">
            <a:extLst>
              <a:ext uri="{FF2B5EF4-FFF2-40B4-BE49-F238E27FC236}">
                <a16:creationId xmlns:a16="http://schemas.microsoft.com/office/drawing/2014/main" id="{0C735A06-9D53-43E4-BF4C-E9EBC8747C3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09600" y="5747438"/>
            <a:ext cx="3671213" cy="753910"/>
          </a:xfrm>
          <a:prstGeom prst="rect">
            <a:avLst/>
          </a:prstGeom>
        </p:spPr>
      </p:pic>
      <p:sp>
        <p:nvSpPr>
          <p:cNvPr id="9" name="Rektangel 8">
            <a:extLst>
              <a:ext uri="{FF2B5EF4-FFF2-40B4-BE49-F238E27FC236}">
                <a16:creationId xmlns:a16="http://schemas.microsoft.com/office/drawing/2014/main" id="{9FD2E174-40CF-477D-965A-D2D622DFD5A2}"/>
              </a:ext>
            </a:extLst>
          </p:cNvPr>
          <p:cNvSpPr/>
          <p:nvPr userDrawn="1"/>
        </p:nvSpPr>
        <p:spPr>
          <a:xfrm>
            <a:off x="0" y="4872861"/>
            <a:ext cx="12192000" cy="584775"/>
          </a:xfrm>
          <a:prstGeom prst="rect">
            <a:avLst/>
          </a:prstGeom>
          <a:solidFill>
            <a:schemeClr val="tx1"/>
          </a:solidFill>
        </p:spPr>
        <p:txBody>
          <a:bodyPr wrap="square" lIns="576000" rIns="324000">
            <a:spAutoFit/>
          </a:bodyPr>
          <a:lstStyle/>
          <a:p>
            <a:pPr algn="r"/>
            <a:r>
              <a:rPr lang="sv-SE" sz="3200" kern="0" dirty="0">
                <a:solidFill>
                  <a:srgbClr val="006BC7"/>
                </a:solidFill>
                <a:latin typeface="+mn-lt"/>
                <a:ea typeface="Open Sans Semibold" panose="020B0706030804020204" pitchFamily="34" charset="0"/>
                <a:cs typeface="Open Sans Semibold" panose="020B0706030804020204" pitchFamily="34" charset="0"/>
                <a:sym typeface="Open Sans"/>
              </a:rPr>
              <a:t>Domstolsakademin</a:t>
            </a:r>
            <a:endParaRPr lang="sv-SE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12818931"/>
      </p:ext>
    </p:extLst>
  </p:cSld>
  <p:clrMapOvr>
    <a:masterClrMapping/>
  </p:clrMapOvr>
  <p:transition spd="med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text 13">
            <a:extLst>
              <a:ext uri="{FF2B5EF4-FFF2-40B4-BE49-F238E27FC236}">
                <a16:creationId xmlns:a16="http://schemas.microsoft.com/office/drawing/2014/main" id="{C246F1CA-FEA5-457A-BEC1-6FECF3814D7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9600" y="3429001"/>
            <a:ext cx="3076575" cy="2905124"/>
          </a:xfrm>
        </p:spPr>
        <p:txBody>
          <a:bodyPr lIns="46800" tIns="46800" rIns="46800"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sv-SE" dirty="0"/>
              <a:t>Underrubrik/text</a:t>
            </a:r>
          </a:p>
        </p:txBody>
      </p:sp>
      <p:sp>
        <p:nvSpPr>
          <p:cNvPr id="8" name="Rubrik 5">
            <a:extLst>
              <a:ext uri="{FF2B5EF4-FFF2-40B4-BE49-F238E27FC236}">
                <a16:creationId xmlns:a16="http://schemas.microsoft.com/office/drawing/2014/main" id="{3DB8430E-9B79-46B4-88BD-4392BEC20A1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" y="714375"/>
            <a:ext cx="3076575" cy="2714625"/>
          </a:xfrm>
        </p:spPr>
        <p:txBody>
          <a:bodyPr anchor="b">
            <a:normAutofit/>
          </a:bodyPr>
          <a:lstStyle>
            <a:lvl1pPr>
              <a:defRPr sz="2400">
                <a:solidFill>
                  <a:schemeClr val="tx1"/>
                </a:solidFill>
                <a:latin typeface="+mj-lt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r>
              <a:rPr lang="sv-SE" dirty="0"/>
              <a:t>Rubrik</a:t>
            </a:r>
          </a:p>
        </p:txBody>
      </p:sp>
      <p:grpSp>
        <p:nvGrpSpPr>
          <p:cNvPr id="9" name="Grupp 8">
            <a:extLst>
              <a:ext uri="{FF2B5EF4-FFF2-40B4-BE49-F238E27FC236}">
                <a16:creationId xmlns:a16="http://schemas.microsoft.com/office/drawing/2014/main" id="{3ADAC068-18E2-4FB3-BFDF-13CF7E0FBEC8}"/>
              </a:ext>
            </a:extLst>
          </p:cNvPr>
          <p:cNvGrpSpPr/>
          <p:nvPr userDrawn="1"/>
        </p:nvGrpSpPr>
        <p:grpSpPr>
          <a:xfrm>
            <a:off x="12384122" y="0"/>
            <a:ext cx="374582" cy="1600201"/>
            <a:chOff x="12384122" y="0"/>
            <a:chExt cx="374582" cy="1600201"/>
          </a:xfrm>
        </p:grpSpPr>
        <p:grpSp>
          <p:nvGrpSpPr>
            <p:cNvPr id="11" name="Grupp 10">
              <a:extLst>
                <a:ext uri="{FF2B5EF4-FFF2-40B4-BE49-F238E27FC236}">
                  <a16:creationId xmlns:a16="http://schemas.microsoft.com/office/drawing/2014/main" id="{39141FF5-D4DB-41CE-8C89-A853D4273B97}"/>
                </a:ext>
              </a:extLst>
            </p:cNvPr>
            <p:cNvGrpSpPr/>
            <p:nvPr userDrawn="1"/>
          </p:nvGrpSpPr>
          <p:grpSpPr>
            <a:xfrm>
              <a:off x="12384122" y="0"/>
              <a:ext cx="187291" cy="1600201"/>
              <a:chOff x="12358722" y="-174626"/>
              <a:chExt cx="187291" cy="1600201"/>
            </a:xfrm>
          </p:grpSpPr>
          <p:sp>
            <p:nvSpPr>
              <p:cNvPr id="22" name="Rektangel 21">
                <a:extLst>
                  <a:ext uri="{FF2B5EF4-FFF2-40B4-BE49-F238E27FC236}">
                    <a16:creationId xmlns:a16="http://schemas.microsoft.com/office/drawing/2014/main" id="{9DE4A75E-BAE5-42E2-A555-9BE21E2764DB}"/>
                  </a:ext>
                </a:extLst>
              </p:cNvPr>
              <p:cNvSpPr/>
              <p:nvPr/>
            </p:nvSpPr>
            <p:spPr>
              <a:xfrm>
                <a:off x="12358722" y="-174626"/>
                <a:ext cx="187291" cy="177800"/>
              </a:xfrm>
              <a:prstGeom prst="rect">
                <a:avLst/>
              </a:prstGeom>
              <a:solidFill>
                <a:schemeClr val="accent1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23" name="Rektangel 22">
                <a:extLst>
                  <a:ext uri="{FF2B5EF4-FFF2-40B4-BE49-F238E27FC236}">
                    <a16:creationId xmlns:a16="http://schemas.microsoft.com/office/drawing/2014/main" id="{71A9301E-1F20-4D23-8A18-CABB8DFB42EA}"/>
                  </a:ext>
                </a:extLst>
              </p:cNvPr>
              <p:cNvSpPr/>
              <p:nvPr/>
            </p:nvSpPr>
            <p:spPr>
              <a:xfrm>
                <a:off x="12358722" y="3174"/>
                <a:ext cx="187291" cy="177800"/>
              </a:xfrm>
              <a:prstGeom prst="rect">
                <a:avLst/>
              </a:prstGeom>
              <a:solidFill>
                <a:schemeClr val="accent2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24" name="Rektangel 23">
                <a:extLst>
                  <a:ext uri="{FF2B5EF4-FFF2-40B4-BE49-F238E27FC236}">
                    <a16:creationId xmlns:a16="http://schemas.microsoft.com/office/drawing/2014/main" id="{3FEE95E8-D8F0-49A9-877D-F8A36C8B32BC}"/>
                  </a:ext>
                </a:extLst>
              </p:cNvPr>
              <p:cNvSpPr/>
              <p:nvPr/>
            </p:nvSpPr>
            <p:spPr>
              <a:xfrm>
                <a:off x="12358722" y="180974"/>
                <a:ext cx="187291" cy="177800"/>
              </a:xfrm>
              <a:prstGeom prst="rect">
                <a:avLst/>
              </a:prstGeom>
              <a:solidFill>
                <a:schemeClr val="accent3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sv-SE" sz="1800" b="0" i="0" u="none" strike="noStrike" cap="none" spc="0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latin typeface="Open Sans"/>
                    <a:ea typeface="Open Sans"/>
                    <a:cs typeface="Open Sans"/>
                    <a:sym typeface="Open Sans"/>
                  </a:rPr>
                  <a:t> </a:t>
                </a:r>
              </a:p>
            </p:txBody>
          </p:sp>
          <p:sp>
            <p:nvSpPr>
              <p:cNvPr id="25" name="Rektangel 24">
                <a:extLst>
                  <a:ext uri="{FF2B5EF4-FFF2-40B4-BE49-F238E27FC236}">
                    <a16:creationId xmlns:a16="http://schemas.microsoft.com/office/drawing/2014/main" id="{C2DBDCD0-4F1C-4F5C-86DF-519CCE188B16}"/>
                  </a:ext>
                </a:extLst>
              </p:cNvPr>
              <p:cNvSpPr/>
              <p:nvPr/>
            </p:nvSpPr>
            <p:spPr>
              <a:xfrm>
                <a:off x="12358722" y="358774"/>
                <a:ext cx="187291" cy="177800"/>
              </a:xfrm>
              <a:prstGeom prst="rect">
                <a:avLst/>
              </a:prstGeom>
              <a:solidFill>
                <a:schemeClr val="accent6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26" name="Rektangel 25">
                <a:extLst>
                  <a:ext uri="{FF2B5EF4-FFF2-40B4-BE49-F238E27FC236}">
                    <a16:creationId xmlns:a16="http://schemas.microsoft.com/office/drawing/2014/main" id="{A91976FA-33B8-413B-848F-40035D4AF677}"/>
                  </a:ext>
                </a:extLst>
              </p:cNvPr>
              <p:cNvSpPr/>
              <p:nvPr/>
            </p:nvSpPr>
            <p:spPr>
              <a:xfrm>
                <a:off x="12358722" y="892175"/>
                <a:ext cx="187291" cy="177800"/>
              </a:xfrm>
              <a:prstGeom prst="rect">
                <a:avLst/>
              </a:prstGeom>
              <a:solidFill>
                <a:schemeClr val="accent5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27" name="Rektangel 26">
                <a:extLst>
                  <a:ext uri="{FF2B5EF4-FFF2-40B4-BE49-F238E27FC236}">
                    <a16:creationId xmlns:a16="http://schemas.microsoft.com/office/drawing/2014/main" id="{E7D6A71E-C458-40F2-A929-872026A4434F}"/>
                  </a:ext>
                </a:extLst>
              </p:cNvPr>
              <p:cNvSpPr/>
              <p:nvPr/>
            </p:nvSpPr>
            <p:spPr>
              <a:xfrm>
                <a:off x="12358722" y="536574"/>
                <a:ext cx="187291" cy="177800"/>
              </a:xfrm>
              <a:prstGeom prst="rect">
                <a:avLst/>
              </a:prstGeom>
              <a:solidFill>
                <a:schemeClr val="accent4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28" name="Rektangel 27">
                <a:extLst>
                  <a:ext uri="{FF2B5EF4-FFF2-40B4-BE49-F238E27FC236}">
                    <a16:creationId xmlns:a16="http://schemas.microsoft.com/office/drawing/2014/main" id="{7DC3134D-953A-4EC0-93B2-E4D33B9A3B49}"/>
                  </a:ext>
                </a:extLst>
              </p:cNvPr>
              <p:cNvSpPr/>
              <p:nvPr/>
            </p:nvSpPr>
            <p:spPr>
              <a:xfrm>
                <a:off x="12358722" y="1247775"/>
                <a:ext cx="187291" cy="177800"/>
              </a:xfrm>
              <a:prstGeom prst="rect">
                <a:avLst/>
              </a:prstGeom>
              <a:solidFill>
                <a:srgbClr val="D04438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29" name="Rektangel 28">
                <a:extLst>
                  <a:ext uri="{FF2B5EF4-FFF2-40B4-BE49-F238E27FC236}">
                    <a16:creationId xmlns:a16="http://schemas.microsoft.com/office/drawing/2014/main" id="{580C47C9-C5D1-445D-8326-6D15272F4A38}"/>
                  </a:ext>
                </a:extLst>
              </p:cNvPr>
              <p:cNvSpPr/>
              <p:nvPr/>
            </p:nvSpPr>
            <p:spPr>
              <a:xfrm>
                <a:off x="12358722" y="714375"/>
                <a:ext cx="187291" cy="177800"/>
              </a:xfrm>
              <a:prstGeom prst="rect">
                <a:avLst/>
              </a:prstGeom>
              <a:solidFill>
                <a:srgbClr val="627794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30" name="Rektangel 29">
                <a:extLst>
                  <a:ext uri="{FF2B5EF4-FFF2-40B4-BE49-F238E27FC236}">
                    <a16:creationId xmlns:a16="http://schemas.microsoft.com/office/drawing/2014/main" id="{FC118E11-B401-4CB3-92E2-74B04C4F986E}"/>
                  </a:ext>
                </a:extLst>
              </p:cNvPr>
              <p:cNvSpPr/>
              <p:nvPr/>
            </p:nvSpPr>
            <p:spPr>
              <a:xfrm>
                <a:off x="12358722" y="1069975"/>
                <a:ext cx="187291" cy="177800"/>
              </a:xfrm>
              <a:prstGeom prst="rect">
                <a:avLst/>
              </a:prstGeom>
              <a:solidFill>
                <a:srgbClr val="A16A3D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</p:grpSp>
        <p:sp>
          <p:nvSpPr>
            <p:cNvPr id="12" name="Rektangel 11">
              <a:extLst>
                <a:ext uri="{FF2B5EF4-FFF2-40B4-BE49-F238E27FC236}">
                  <a16:creationId xmlns:a16="http://schemas.microsoft.com/office/drawing/2014/main" id="{8B62944F-6CCC-46E6-B9C1-E11DCCB2015A}"/>
                </a:ext>
              </a:extLst>
            </p:cNvPr>
            <p:cNvSpPr/>
            <p:nvPr/>
          </p:nvSpPr>
          <p:spPr>
            <a:xfrm>
              <a:off x="12571413" y="177800"/>
              <a:ext cx="187291" cy="177800"/>
            </a:xfrm>
            <a:prstGeom prst="rect">
              <a:avLst/>
            </a:prstGeom>
            <a:solidFill>
              <a:srgbClr val="F3C9DF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3" name="Rektangel 12">
              <a:extLst>
                <a:ext uri="{FF2B5EF4-FFF2-40B4-BE49-F238E27FC236}">
                  <a16:creationId xmlns:a16="http://schemas.microsoft.com/office/drawing/2014/main" id="{DDF18AB2-A188-4772-AF0A-4B207C4AFE72}"/>
                </a:ext>
              </a:extLst>
            </p:cNvPr>
            <p:cNvSpPr/>
            <p:nvPr/>
          </p:nvSpPr>
          <p:spPr>
            <a:xfrm>
              <a:off x="12571413" y="355600"/>
              <a:ext cx="187291" cy="177800"/>
            </a:xfrm>
            <a:prstGeom prst="rect">
              <a:avLst/>
            </a:prstGeom>
            <a:solidFill>
              <a:srgbClr val="BFDAF1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sv-SE" sz="1800" b="0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rPr>
                <a:t> </a:t>
              </a:r>
            </a:p>
          </p:txBody>
        </p:sp>
        <p:sp>
          <p:nvSpPr>
            <p:cNvPr id="14" name="Rektangel 13">
              <a:extLst>
                <a:ext uri="{FF2B5EF4-FFF2-40B4-BE49-F238E27FC236}">
                  <a16:creationId xmlns:a16="http://schemas.microsoft.com/office/drawing/2014/main" id="{21B6833B-7DA8-408D-BEE0-3E7B2EDFAC7A}"/>
                </a:ext>
              </a:extLst>
            </p:cNvPr>
            <p:cNvSpPr/>
            <p:nvPr/>
          </p:nvSpPr>
          <p:spPr>
            <a:xfrm>
              <a:off x="12571413" y="533400"/>
              <a:ext cx="187291" cy="177800"/>
            </a:xfrm>
            <a:prstGeom prst="rect">
              <a:avLst/>
            </a:prstGeom>
            <a:solidFill>
              <a:srgbClr val="FEEDCC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5" name="Rektangel 14">
              <a:extLst>
                <a:ext uri="{FF2B5EF4-FFF2-40B4-BE49-F238E27FC236}">
                  <a16:creationId xmlns:a16="http://schemas.microsoft.com/office/drawing/2014/main" id="{99C7795A-7EB3-473B-8DC8-330EEFA56DA3}"/>
                </a:ext>
              </a:extLst>
            </p:cNvPr>
            <p:cNvSpPr/>
            <p:nvPr/>
          </p:nvSpPr>
          <p:spPr>
            <a:xfrm>
              <a:off x="12571413" y="1066801"/>
              <a:ext cx="187291" cy="177800"/>
            </a:xfrm>
            <a:prstGeom prst="rect">
              <a:avLst/>
            </a:prstGeom>
            <a:solidFill>
              <a:srgbClr val="BFE0DB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6" name="Rektangel 15">
              <a:extLst>
                <a:ext uri="{FF2B5EF4-FFF2-40B4-BE49-F238E27FC236}">
                  <a16:creationId xmlns:a16="http://schemas.microsoft.com/office/drawing/2014/main" id="{CE3EE96D-ADB2-44F8-AFAD-86E9F771FF6A}"/>
                </a:ext>
              </a:extLst>
            </p:cNvPr>
            <p:cNvSpPr/>
            <p:nvPr/>
          </p:nvSpPr>
          <p:spPr>
            <a:xfrm>
              <a:off x="12571413" y="711200"/>
              <a:ext cx="187291" cy="177800"/>
            </a:xfrm>
            <a:prstGeom prst="rect">
              <a:avLst/>
            </a:prstGeom>
            <a:solidFill>
              <a:srgbClr val="D8D1F1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7" name="Rektangel 16">
              <a:extLst>
                <a:ext uri="{FF2B5EF4-FFF2-40B4-BE49-F238E27FC236}">
                  <a16:creationId xmlns:a16="http://schemas.microsoft.com/office/drawing/2014/main" id="{2E572281-42CC-4A14-8AF6-EE6F7728F4AC}"/>
                </a:ext>
              </a:extLst>
            </p:cNvPr>
            <p:cNvSpPr/>
            <p:nvPr/>
          </p:nvSpPr>
          <p:spPr>
            <a:xfrm>
              <a:off x="12571413" y="1422401"/>
              <a:ext cx="187291" cy="177800"/>
            </a:xfrm>
            <a:prstGeom prst="rect">
              <a:avLst/>
            </a:prstGeom>
            <a:solidFill>
              <a:srgbClr val="F3D0CD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8" name="Rektangel 17">
              <a:extLst>
                <a:ext uri="{FF2B5EF4-FFF2-40B4-BE49-F238E27FC236}">
                  <a16:creationId xmlns:a16="http://schemas.microsoft.com/office/drawing/2014/main" id="{D16EFB60-D7AC-42BB-B48D-68F8DB007A1E}"/>
                </a:ext>
              </a:extLst>
            </p:cNvPr>
            <p:cNvSpPr/>
            <p:nvPr/>
          </p:nvSpPr>
          <p:spPr>
            <a:xfrm>
              <a:off x="12571413" y="889001"/>
              <a:ext cx="187291" cy="177800"/>
            </a:xfrm>
            <a:prstGeom prst="rect">
              <a:avLst/>
            </a:prstGeom>
            <a:solidFill>
              <a:srgbClr val="D8DDE4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9" name="Rektangel 18">
              <a:extLst>
                <a:ext uri="{FF2B5EF4-FFF2-40B4-BE49-F238E27FC236}">
                  <a16:creationId xmlns:a16="http://schemas.microsoft.com/office/drawing/2014/main" id="{5FA3CB7B-3E26-4E53-BB0E-BD5AE0DBD339}"/>
                </a:ext>
              </a:extLst>
            </p:cNvPr>
            <p:cNvSpPr/>
            <p:nvPr/>
          </p:nvSpPr>
          <p:spPr>
            <a:xfrm>
              <a:off x="12571413" y="1244601"/>
              <a:ext cx="187291" cy="177800"/>
            </a:xfrm>
            <a:prstGeom prst="rect">
              <a:avLst/>
            </a:prstGeom>
            <a:solidFill>
              <a:srgbClr val="E7DACE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0" name="Rätvinklig triangel 19">
              <a:extLst>
                <a:ext uri="{FF2B5EF4-FFF2-40B4-BE49-F238E27FC236}">
                  <a16:creationId xmlns:a16="http://schemas.microsoft.com/office/drawing/2014/main" id="{5901ECF7-E855-43A1-8A12-E12D800C5F50}"/>
                </a:ext>
              </a:extLst>
            </p:cNvPr>
            <p:cNvSpPr/>
            <p:nvPr userDrawn="1"/>
          </p:nvSpPr>
          <p:spPr>
            <a:xfrm>
              <a:off x="12571413" y="0"/>
              <a:ext cx="187291" cy="177800"/>
            </a:xfrm>
            <a:prstGeom prst="rtTriangle">
              <a:avLst/>
            </a:prstGeom>
            <a:solidFill>
              <a:schemeClr val="tx1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1" name="Rätvinklig triangel 20">
              <a:extLst>
                <a:ext uri="{FF2B5EF4-FFF2-40B4-BE49-F238E27FC236}">
                  <a16:creationId xmlns:a16="http://schemas.microsoft.com/office/drawing/2014/main" id="{6E1CC77E-806A-40E8-8DB2-4B4F30A8CC46}"/>
                </a:ext>
              </a:extLst>
            </p:cNvPr>
            <p:cNvSpPr/>
            <p:nvPr userDrawn="1"/>
          </p:nvSpPr>
          <p:spPr>
            <a:xfrm rot="10800000">
              <a:off x="12571413" y="0"/>
              <a:ext cx="187291" cy="177800"/>
            </a:xfrm>
            <a:prstGeom prst="rtTriangle">
              <a:avLst/>
            </a:prstGeom>
            <a:solidFill>
              <a:schemeClr val="bg1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</p:grp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1B8826FC-CFE5-415A-B72D-A03D0F3ED8DA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070419" y="0"/>
            <a:ext cx="8126412" cy="6858001"/>
          </a:xfrm>
          <a:noFill/>
        </p:spPr>
        <p:txBody>
          <a:bodyPr tIns="252000" bIns="252000"/>
          <a:lstStyle>
            <a:lvl1pPr>
              <a:defRPr/>
            </a:lvl1pPr>
          </a:lstStyle>
          <a:p>
            <a:pPr lvl="0"/>
            <a:r>
              <a:rPr lang="sv-SE" dirty="0"/>
              <a:t>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31" name="Platshållare för bildnummer 1">
            <a:extLst>
              <a:ext uri="{FF2B5EF4-FFF2-40B4-BE49-F238E27FC236}">
                <a16:creationId xmlns:a16="http://schemas.microsoft.com/office/drawing/2014/main" id="{9D8D54BE-ED8C-447D-8C9C-407F0DAC9D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6607534"/>
            <a:ext cx="357809" cy="2504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</a:schemeClr>
                </a:solidFill>
                <a:latin typeface="+mj-lt"/>
              </a:defRPr>
            </a:lvl1pPr>
          </a:lstStyle>
          <a:p>
            <a:fld id="{81A81286-0351-4537-9AD6-AD36EBE921C7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50" name="Rektangel 49">
            <a:extLst>
              <a:ext uri="{FF2B5EF4-FFF2-40B4-BE49-F238E27FC236}">
                <a16:creationId xmlns:a16="http://schemas.microsoft.com/office/drawing/2014/main" id="{2DDA9E75-2DF1-46B2-B80D-979048A16668}"/>
              </a:ext>
            </a:extLst>
          </p:cNvPr>
          <p:cNvSpPr/>
          <p:nvPr userDrawn="1"/>
        </p:nvSpPr>
        <p:spPr>
          <a:xfrm>
            <a:off x="12879001" y="359"/>
            <a:ext cx="2331691" cy="3395877"/>
          </a:xfrm>
          <a:prstGeom prst="rect">
            <a:avLst/>
          </a:prstGeom>
          <a:solidFill>
            <a:schemeClr val="tx1"/>
          </a:solidFill>
          <a:ln w="10795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sv-SE" sz="1800" b="0" i="0" u="none" strike="noStrike" cap="none" spc="0" normalizeH="0" baseline="0" dirty="0" err="1">
              <a:ln>
                <a:noFill/>
              </a:ln>
              <a:effectLst/>
              <a:uFillTx/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Open Sans"/>
            </a:endParaRPr>
          </a:p>
        </p:txBody>
      </p:sp>
      <p:sp>
        <p:nvSpPr>
          <p:cNvPr id="51" name="textruta 50">
            <a:extLst>
              <a:ext uri="{FF2B5EF4-FFF2-40B4-BE49-F238E27FC236}">
                <a16:creationId xmlns:a16="http://schemas.microsoft.com/office/drawing/2014/main" id="{2EE2953B-DC16-469B-9074-FE87DA740AA6}"/>
              </a:ext>
            </a:extLst>
          </p:cNvPr>
          <p:cNvSpPr txBox="1"/>
          <p:nvPr userDrawn="1"/>
        </p:nvSpPr>
        <p:spPr>
          <a:xfrm>
            <a:off x="13018522" y="418612"/>
            <a:ext cx="459035" cy="163248"/>
          </a:xfrm>
          <a:prstGeom prst="rect">
            <a:avLst/>
          </a:prstGeom>
          <a:solidFill>
            <a:schemeClr val="bg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0" rIns="45719" bIns="45719" numCol="1" spcCol="38100" rtlCol="0" anchor="t">
            <a:no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sv-SE" sz="1000" b="0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  <a:sym typeface="Open Sans"/>
              </a:rPr>
              <a:t>Text</a:t>
            </a:r>
          </a:p>
        </p:txBody>
      </p:sp>
      <p:pic>
        <p:nvPicPr>
          <p:cNvPr id="52" name="Bildobjekt 51" descr="En bild som visar skärmbild&#10;&#10;Automatiskt genererad beskrivning">
            <a:extLst>
              <a:ext uri="{FF2B5EF4-FFF2-40B4-BE49-F238E27FC236}">
                <a16:creationId xmlns:a16="http://schemas.microsoft.com/office/drawing/2014/main" id="{115DF42F-FDF4-4D4F-BD09-3C1A8194CD2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022691" y="587873"/>
            <a:ext cx="1388845" cy="1525862"/>
          </a:xfrm>
          <a:prstGeom prst="rect">
            <a:avLst/>
          </a:prstGeom>
        </p:spPr>
      </p:pic>
      <p:grpSp>
        <p:nvGrpSpPr>
          <p:cNvPr id="54" name="Grupp 53">
            <a:extLst>
              <a:ext uri="{FF2B5EF4-FFF2-40B4-BE49-F238E27FC236}">
                <a16:creationId xmlns:a16="http://schemas.microsoft.com/office/drawing/2014/main" id="{9C454299-3D92-42E5-8207-6948E79EA486}"/>
              </a:ext>
            </a:extLst>
          </p:cNvPr>
          <p:cNvGrpSpPr/>
          <p:nvPr userDrawn="1"/>
        </p:nvGrpSpPr>
        <p:grpSpPr>
          <a:xfrm>
            <a:off x="13066292" y="397447"/>
            <a:ext cx="1781920" cy="1795336"/>
            <a:chOff x="8289413" y="3698683"/>
            <a:chExt cx="1781920" cy="1795336"/>
          </a:xfrm>
        </p:grpSpPr>
        <p:sp>
          <p:nvSpPr>
            <p:cNvPr id="56" name="textruta 55">
              <a:extLst>
                <a:ext uri="{FF2B5EF4-FFF2-40B4-BE49-F238E27FC236}">
                  <a16:creationId xmlns:a16="http://schemas.microsoft.com/office/drawing/2014/main" id="{F1F679AB-6AAF-4306-867B-6CB5E5AE8950}"/>
                </a:ext>
              </a:extLst>
            </p:cNvPr>
            <p:cNvSpPr txBox="1"/>
            <p:nvPr userDrawn="1"/>
          </p:nvSpPr>
          <p:spPr>
            <a:xfrm>
              <a:off x="8293992" y="4239968"/>
              <a:ext cx="556497" cy="36933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sv-SE" sz="1800" b="0" i="0" u="none" strike="noStrike" cap="none" spc="0" normalizeH="0" baseline="0" dirty="0">
                  <a:ln>
                    <a:noFill/>
                  </a:ln>
                  <a:solidFill>
                    <a:srgbClr val="FF0000"/>
                  </a:solidFill>
                  <a:effectLst/>
                  <a:uFillTx/>
                  <a:latin typeface="+mj-lt"/>
                  <a:ea typeface="Open Sans Light" panose="020B0306030504020204" pitchFamily="34" charset="0"/>
                  <a:cs typeface="Open Sans Light" panose="020B0306030504020204" pitchFamily="34" charset="0"/>
                  <a:sym typeface="Open Sans"/>
                </a:rPr>
                <a:t>A</a:t>
              </a:r>
            </a:p>
          </p:txBody>
        </p:sp>
        <p:sp>
          <p:nvSpPr>
            <p:cNvPr id="59" name="textruta 58">
              <a:extLst>
                <a:ext uri="{FF2B5EF4-FFF2-40B4-BE49-F238E27FC236}">
                  <a16:creationId xmlns:a16="http://schemas.microsoft.com/office/drawing/2014/main" id="{271307E9-9ADE-4149-B765-09D53954C7A9}"/>
                </a:ext>
              </a:extLst>
            </p:cNvPr>
            <p:cNvSpPr txBox="1"/>
            <p:nvPr userDrawn="1"/>
          </p:nvSpPr>
          <p:spPr>
            <a:xfrm>
              <a:off x="8289413" y="5124689"/>
              <a:ext cx="556497" cy="36933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sv-SE" sz="1800" b="0" i="0" u="none" strike="noStrike" cap="none" spc="0" normalizeH="0" baseline="0" dirty="0">
                  <a:ln>
                    <a:noFill/>
                  </a:ln>
                  <a:solidFill>
                    <a:srgbClr val="FF0000"/>
                  </a:solidFill>
                  <a:effectLst/>
                  <a:uFillTx/>
                  <a:latin typeface="+mj-lt"/>
                  <a:ea typeface="Open Sans Light" panose="020B0306030504020204" pitchFamily="34" charset="0"/>
                  <a:cs typeface="Open Sans Light" panose="020B0306030504020204" pitchFamily="34" charset="0"/>
                  <a:sym typeface="Open Sans"/>
                </a:rPr>
                <a:t>B</a:t>
              </a:r>
            </a:p>
          </p:txBody>
        </p:sp>
        <p:sp>
          <p:nvSpPr>
            <p:cNvPr id="60" name="Rektangel 59">
              <a:extLst>
                <a:ext uri="{FF2B5EF4-FFF2-40B4-BE49-F238E27FC236}">
                  <a16:creationId xmlns:a16="http://schemas.microsoft.com/office/drawing/2014/main" id="{1232909E-980F-4090-9986-EA486F2073E4}"/>
                </a:ext>
              </a:extLst>
            </p:cNvPr>
            <p:cNvSpPr/>
            <p:nvPr userDrawn="1"/>
          </p:nvSpPr>
          <p:spPr>
            <a:xfrm>
              <a:off x="8565306" y="4550498"/>
              <a:ext cx="1042975" cy="399208"/>
            </a:xfrm>
            <a:prstGeom prst="rect">
              <a:avLst/>
            </a:prstGeom>
            <a:solidFill>
              <a:schemeClr val="tx1">
                <a:alpha val="83000"/>
              </a:schemeClr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 dirty="0" err="1">
                <a:ln>
                  <a:noFill/>
                </a:ln>
                <a:effectLst/>
                <a:uFillTx/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  <a:sym typeface="Open Sans"/>
              </a:endParaRPr>
            </a:p>
          </p:txBody>
        </p:sp>
        <p:sp>
          <p:nvSpPr>
            <p:cNvPr id="61" name="Rektangel 60">
              <a:extLst>
                <a:ext uri="{FF2B5EF4-FFF2-40B4-BE49-F238E27FC236}">
                  <a16:creationId xmlns:a16="http://schemas.microsoft.com/office/drawing/2014/main" id="{AD114B26-D829-45D2-91F5-BE7484792A3E}"/>
                </a:ext>
              </a:extLst>
            </p:cNvPr>
            <p:cNvSpPr/>
            <p:nvPr userDrawn="1"/>
          </p:nvSpPr>
          <p:spPr>
            <a:xfrm>
              <a:off x="8565305" y="5086189"/>
              <a:ext cx="1045419" cy="108296"/>
            </a:xfrm>
            <a:prstGeom prst="rect">
              <a:avLst/>
            </a:prstGeom>
            <a:solidFill>
              <a:schemeClr val="tx1">
                <a:alpha val="83000"/>
              </a:schemeClr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 dirty="0" err="1">
                <a:ln>
                  <a:noFill/>
                </a:ln>
                <a:effectLst/>
                <a:uFillTx/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  <a:sym typeface="Open Sans"/>
              </a:endParaRPr>
            </a:p>
          </p:txBody>
        </p:sp>
        <p:sp>
          <p:nvSpPr>
            <p:cNvPr id="62" name="textruta 61">
              <a:extLst>
                <a:ext uri="{FF2B5EF4-FFF2-40B4-BE49-F238E27FC236}">
                  <a16:creationId xmlns:a16="http://schemas.microsoft.com/office/drawing/2014/main" id="{DAD6D76E-8024-4B70-91FD-EDEB67A095CB}"/>
                </a:ext>
              </a:extLst>
            </p:cNvPr>
            <p:cNvSpPr txBox="1"/>
            <p:nvPr userDrawn="1"/>
          </p:nvSpPr>
          <p:spPr>
            <a:xfrm>
              <a:off x="9272680" y="4719201"/>
              <a:ext cx="798653" cy="369330"/>
            </a:xfrm>
            <a:prstGeom prst="rect">
              <a:avLst/>
            </a:prstGeom>
            <a:solidFill>
              <a:schemeClr val="tx1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sv-SE" sz="900" b="0" i="0" u="none" strike="noStrike" cap="none" spc="0" normalizeH="0" baseline="0" dirty="0">
                  <a:ln>
                    <a:noFill/>
                  </a:ln>
                  <a:solidFill>
                    <a:schemeClr val="tx1">
                      <a:lumMod val="50000"/>
                    </a:schemeClr>
                  </a:solidFill>
                  <a:effectLst/>
                  <a:uFillTx/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  <a:sym typeface="Open Sans"/>
                </a:rPr>
                <a:t>Microsofts </a:t>
              </a:r>
            </a:p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sv-SE" sz="900" b="0" i="0" u="none" strike="noStrike" cap="none" spc="0" normalizeH="0" baseline="0" dirty="0" err="1">
                  <a:ln>
                    <a:noFill/>
                  </a:ln>
                  <a:solidFill>
                    <a:schemeClr val="tx1">
                      <a:lumMod val="50000"/>
                    </a:schemeClr>
                  </a:solidFill>
                  <a:effectLst/>
                  <a:uFillTx/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  <a:sym typeface="Open Sans"/>
                </a:rPr>
                <a:t>hitte</a:t>
              </a:r>
              <a:r>
                <a:rPr lang="sv-SE" sz="900" dirty="0" err="1">
                  <a:solidFill>
                    <a:schemeClr val="tx1">
                      <a:lumMod val="50000"/>
                    </a:schemeClr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  <a:sym typeface="Open Sans"/>
                </a:rPr>
                <a:t>på</a:t>
              </a:r>
              <a:r>
                <a:rPr lang="sv-SE" sz="900" dirty="0">
                  <a:solidFill>
                    <a:schemeClr val="tx1">
                      <a:lumMod val="50000"/>
                    </a:schemeClr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  <a:sym typeface="Open Sans"/>
                </a:rPr>
                <a:t>-färger</a:t>
              </a:r>
              <a:endParaRPr kumimoji="0" lang="sv-SE" sz="900" b="0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uFillTx/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  <a:sym typeface="Open Sans"/>
              </a:endParaRPr>
            </a:p>
          </p:txBody>
        </p:sp>
        <p:grpSp>
          <p:nvGrpSpPr>
            <p:cNvPr id="63" name="Grupp 62">
              <a:extLst>
                <a:ext uri="{FF2B5EF4-FFF2-40B4-BE49-F238E27FC236}">
                  <a16:creationId xmlns:a16="http://schemas.microsoft.com/office/drawing/2014/main" id="{92F8FD14-5328-4B2A-89A9-7099BBE19164}"/>
                </a:ext>
              </a:extLst>
            </p:cNvPr>
            <p:cNvGrpSpPr/>
            <p:nvPr userDrawn="1"/>
          </p:nvGrpSpPr>
          <p:grpSpPr>
            <a:xfrm>
              <a:off x="8869734" y="4635600"/>
              <a:ext cx="421481" cy="204301"/>
              <a:chOff x="8760619" y="4614863"/>
              <a:chExt cx="642843" cy="266700"/>
            </a:xfrm>
          </p:grpSpPr>
          <p:sp>
            <p:nvSpPr>
              <p:cNvPr id="68" name="Frihandsfigur: Form 67">
                <a:extLst>
                  <a:ext uri="{FF2B5EF4-FFF2-40B4-BE49-F238E27FC236}">
                    <a16:creationId xmlns:a16="http://schemas.microsoft.com/office/drawing/2014/main" id="{0FF27B08-9B67-4BE8-981E-A4A669EC2B1D}"/>
                  </a:ext>
                </a:extLst>
              </p:cNvPr>
              <p:cNvSpPr/>
              <p:nvPr/>
            </p:nvSpPr>
            <p:spPr>
              <a:xfrm>
                <a:off x="8760619" y="4614863"/>
                <a:ext cx="628650" cy="266700"/>
              </a:xfrm>
              <a:custGeom>
                <a:avLst/>
                <a:gdLst>
                  <a:gd name="connsiteX0" fmla="*/ 0 w 628650"/>
                  <a:gd name="connsiteY0" fmla="*/ 266700 h 266700"/>
                  <a:gd name="connsiteX1" fmla="*/ 328612 w 628650"/>
                  <a:gd name="connsiteY1" fmla="*/ 157162 h 266700"/>
                  <a:gd name="connsiteX2" fmla="*/ 628650 w 628650"/>
                  <a:gd name="connsiteY2" fmla="*/ 0 h 2667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28650" h="266700">
                    <a:moveTo>
                      <a:pt x="0" y="266700"/>
                    </a:moveTo>
                    <a:cubicBezTo>
                      <a:pt x="111918" y="234156"/>
                      <a:pt x="223837" y="201612"/>
                      <a:pt x="328612" y="157162"/>
                    </a:cubicBezTo>
                    <a:cubicBezTo>
                      <a:pt x="433387" y="112712"/>
                      <a:pt x="531018" y="56356"/>
                      <a:pt x="628650" y="0"/>
                    </a:cubicBezTo>
                  </a:path>
                </a:pathLst>
              </a:custGeom>
              <a:noFill/>
              <a:ln w="10795" cap="flat">
                <a:solidFill>
                  <a:srgbClr val="FF0000"/>
                </a:solidFill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91439" tIns="45719" rIns="91439" bIns="45719" numCol="1" spcCol="38100" rtlCol="0" anchor="t">
                <a:no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</a:endParaRPr>
              </a:p>
            </p:txBody>
          </p:sp>
          <p:sp>
            <p:nvSpPr>
              <p:cNvPr id="69" name="Frihandsfigur: Form 68">
                <a:extLst>
                  <a:ext uri="{FF2B5EF4-FFF2-40B4-BE49-F238E27FC236}">
                    <a16:creationId xmlns:a16="http://schemas.microsoft.com/office/drawing/2014/main" id="{D954F263-2607-4584-8B95-76A4536562A6}"/>
                  </a:ext>
                </a:extLst>
              </p:cNvPr>
              <p:cNvSpPr/>
              <p:nvPr/>
            </p:nvSpPr>
            <p:spPr>
              <a:xfrm rot="2600819">
                <a:off x="8774812" y="4614863"/>
                <a:ext cx="628650" cy="266700"/>
              </a:xfrm>
              <a:custGeom>
                <a:avLst/>
                <a:gdLst>
                  <a:gd name="connsiteX0" fmla="*/ 0 w 628650"/>
                  <a:gd name="connsiteY0" fmla="*/ 266700 h 266700"/>
                  <a:gd name="connsiteX1" fmla="*/ 328612 w 628650"/>
                  <a:gd name="connsiteY1" fmla="*/ 157162 h 266700"/>
                  <a:gd name="connsiteX2" fmla="*/ 628650 w 628650"/>
                  <a:gd name="connsiteY2" fmla="*/ 0 h 2667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28650" h="266700">
                    <a:moveTo>
                      <a:pt x="0" y="266700"/>
                    </a:moveTo>
                    <a:cubicBezTo>
                      <a:pt x="111918" y="234156"/>
                      <a:pt x="223837" y="201612"/>
                      <a:pt x="328612" y="157162"/>
                    </a:cubicBezTo>
                    <a:cubicBezTo>
                      <a:pt x="433387" y="112712"/>
                      <a:pt x="531018" y="56356"/>
                      <a:pt x="628650" y="0"/>
                    </a:cubicBezTo>
                  </a:path>
                </a:pathLst>
              </a:custGeom>
              <a:noFill/>
              <a:ln w="10795" cap="flat">
                <a:solidFill>
                  <a:srgbClr val="FF0000"/>
                </a:solidFill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91439" tIns="45719" rIns="91439" bIns="45719" numCol="1" spcCol="38100" rtlCol="0" anchor="t">
                <a:no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</a:endParaRPr>
              </a:p>
            </p:txBody>
          </p:sp>
        </p:grpSp>
        <p:grpSp>
          <p:nvGrpSpPr>
            <p:cNvPr id="64" name="Grupp 63">
              <a:extLst>
                <a:ext uri="{FF2B5EF4-FFF2-40B4-BE49-F238E27FC236}">
                  <a16:creationId xmlns:a16="http://schemas.microsoft.com/office/drawing/2014/main" id="{511388F1-786C-4405-9C85-CDCD73258592}"/>
                </a:ext>
              </a:extLst>
            </p:cNvPr>
            <p:cNvGrpSpPr/>
            <p:nvPr userDrawn="1"/>
          </p:nvGrpSpPr>
          <p:grpSpPr>
            <a:xfrm>
              <a:off x="8844412" y="5004126"/>
              <a:ext cx="461782" cy="270957"/>
              <a:chOff x="8760619" y="4438709"/>
              <a:chExt cx="704310" cy="470676"/>
            </a:xfrm>
          </p:grpSpPr>
          <p:sp>
            <p:nvSpPr>
              <p:cNvPr id="66" name="Frihandsfigur: Form 65">
                <a:extLst>
                  <a:ext uri="{FF2B5EF4-FFF2-40B4-BE49-F238E27FC236}">
                    <a16:creationId xmlns:a16="http://schemas.microsoft.com/office/drawing/2014/main" id="{434CAEFD-8D4B-4BAA-8D18-05A50428E852}"/>
                  </a:ext>
                </a:extLst>
              </p:cNvPr>
              <p:cNvSpPr/>
              <p:nvPr/>
            </p:nvSpPr>
            <p:spPr>
              <a:xfrm>
                <a:off x="8760619" y="4614865"/>
                <a:ext cx="628649" cy="129924"/>
              </a:xfrm>
              <a:custGeom>
                <a:avLst/>
                <a:gdLst>
                  <a:gd name="connsiteX0" fmla="*/ 0 w 628650"/>
                  <a:gd name="connsiteY0" fmla="*/ 266700 h 266700"/>
                  <a:gd name="connsiteX1" fmla="*/ 328612 w 628650"/>
                  <a:gd name="connsiteY1" fmla="*/ 157162 h 266700"/>
                  <a:gd name="connsiteX2" fmla="*/ 628650 w 628650"/>
                  <a:gd name="connsiteY2" fmla="*/ 0 h 2667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28650" h="266700">
                    <a:moveTo>
                      <a:pt x="0" y="266700"/>
                    </a:moveTo>
                    <a:cubicBezTo>
                      <a:pt x="111918" y="234156"/>
                      <a:pt x="223837" y="201612"/>
                      <a:pt x="328612" y="157162"/>
                    </a:cubicBezTo>
                    <a:cubicBezTo>
                      <a:pt x="433387" y="112712"/>
                      <a:pt x="531018" y="56356"/>
                      <a:pt x="628650" y="0"/>
                    </a:cubicBezTo>
                  </a:path>
                </a:pathLst>
              </a:custGeom>
              <a:noFill/>
              <a:ln w="10795" cap="flat">
                <a:solidFill>
                  <a:srgbClr val="FF0000"/>
                </a:solidFill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91439" tIns="45719" rIns="91439" bIns="45719" numCol="1" spcCol="38100" rtlCol="0" anchor="t">
                <a:no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</a:endParaRPr>
              </a:p>
            </p:txBody>
          </p:sp>
          <p:sp>
            <p:nvSpPr>
              <p:cNvPr id="67" name="Frihandsfigur: Form 66">
                <a:extLst>
                  <a:ext uri="{FF2B5EF4-FFF2-40B4-BE49-F238E27FC236}">
                    <a16:creationId xmlns:a16="http://schemas.microsoft.com/office/drawing/2014/main" id="{FFDFA14C-2779-457A-9749-E6AACD9A84BC}"/>
                  </a:ext>
                </a:extLst>
              </p:cNvPr>
              <p:cNvSpPr/>
              <p:nvPr/>
            </p:nvSpPr>
            <p:spPr>
              <a:xfrm rot="2600819">
                <a:off x="8836280" y="4438709"/>
                <a:ext cx="628649" cy="470676"/>
              </a:xfrm>
              <a:custGeom>
                <a:avLst/>
                <a:gdLst>
                  <a:gd name="connsiteX0" fmla="*/ 0 w 628650"/>
                  <a:gd name="connsiteY0" fmla="*/ 266700 h 266700"/>
                  <a:gd name="connsiteX1" fmla="*/ 328612 w 628650"/>
                  <a:gd name="connsiteY1" fmla="*/ 157162 h 266700"/>
                  <a:gd name="connsiteX2" fmla="*/ 628650 w 628650"/>
                  <a:gd name="connsiteY2" fmla="*/ 0 h 2667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28650" h="266700">
                    <a:moveTo>
                      <a:pt x="0" y="266700"/>
                    </a:moveTo>
                    <a:cubicBezTo>
                      <a:pt x="111918" y="234156"/>
                      <a:pt x="223837" y="201612"/>
                      <a:pt x="328612" y="157162"/>
                    </a:cubicBezTo>
                    <a:cubicBezTo>
                      <a:pt x="433387" y="112712"/>
                      <a:pt x="531018" y="56356"/>
                      <a:pt x="628650" y="0"/>
                    </a:cubicBezTo>
                  </a:path>
                </a:pathLst>
              </a:custGeom>
              <a:noFill/>
              <a:ln w="10795" cap="flat">
                <a:solidFill>
                  <a:srgbClr val="FF0000"/>
                </a:solidFill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91439" tIns="45719" rIns="91439" bIns="45719" numCol="1" spcCol="38100" rtlCol="0" anchor="t">
                <a:no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</a:endParaRPr>
              </a:p>
            </p:txBody>
          </p:sp>
        </p:grpSp>
        <p:sp>
          <p:nvSpPr>
            <p:cNvPr id="65" name="textruta 64">
              <a:extLst>
                <a:ext uri="{FF2B5EF4-FFF2-40B4-BE49-F238E27FC236}">
                  <a16:creationId xmlns:a16="http://schemas.microsoft.com/office/drawing/2014/main" id="{DA064E6A-CE61-4025-960D-2E56EDFD1949}"/>
                </a:ext>
              </a:extLst>
            </p:cNvPr>
            <p:cNvSpPr txBox="1"/>
            <p:nvPr userDrawn="1"/>
          </p:nvSpPr>
          <p:spPr>
            <a:xfrm>
              <a:off x="8696447" y="3698683"/>
              <a:ext cx="556497" cy="46166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sv-SE" sz="2400" b="0" i="0" u="none" strike="noStrike" cap="none" spc="0" normalizeH="0" baseline="0" dirty="0">
                  <a:ln>
                    <a:noFill/>
                  </a:ln>
                  <a:solidFill>
                    <a:srgbClr val="FF0000"/>
                  </a:solidFill>
                  <a:effectLst/>
                  <a:uFillTx/>
                  <a:latin typeface="+mj-lt"/>
                  <a:ea typeface="Open Sans Light" panose="020B0306030504020204" pitchFamily="34" charset="0"/>
                  <a:cs typeface="Open Sans Light" panose="020B0306030504020204" pitchFamily="34" charset="0"/>
                  <a:sym typeface="Open Sans"/>
                </a:rPr>
                <a:t>2</a:t>
              </a:r>
            </a:p>
          </p:txBody>
        </p:sp>
      </p:grpSp>
      <p:sp>
        <p:nvSpPr>
          <p:cNvPr id="70" name="Frihandsfigur: Form 69">
            <a:extLst>
              <a:ext uri="{FF2B5EF4-FFF2-40B4-BE49-F238E27FC236}">
                <a16:creationId xmlns:a16="http://schemas.microsoft.com/office/drawing/2014/main" id="{2A25B4EC-E5C0-4B8A-9B03-4F15201859B8}"/>
              </a:ext>
            </a:extLst>
          </p:cNvPr>
          <p:cNvSpPr/>
          <p:nvPr userDrawn="1"/>
        </p:nvSpPr>
        <p:spPr>
          <a:xfrm rot="5896590">
            <a:off x="12761972" y="1459513"/>
            <a:ext cx="553670" cy="1025661"/>
          </a:xfrm>
          <a:custGeom>
            <a:avLst/>
            <a:gdLst>
              <a:gd name="connsiteX0" fmla="*/ 0 w 3448594"/>
              <a:gd name="connsiteY0" fmla="*/ 3561806 h 3819662"/>
              <a:gd name="connsiteX1" fmla="*/ 2577737 w 3448594"/>
              <a:gd name="connsiteY1" fmla="*/ 3448595 h 3819662"/>
              <a:gd name="connsiteX2" fmla="*/ 3448594 w 3448594"/>
              <a:gd name="connsiteY2" fmla="*/ 0 h 3819662"/>
              <a:gd name="connsiteX0" fmla="*/ 0 w 3448594"/>
              <a:gd name="connsiteY0" fmla="*/ 3561806 h 3735281"/>
              <a:gd name="connsiteX1" fmla="*/ 2577737 w 3448594"/>
              <a:gd name="connsiteY1" fmla="*/ 3448595 h 3735281"/>
              <a:gd name="connsiteX2" fmla="*/ 3448594 w 3448594"/>
              <a:gd name="connsiteY2" fmla="*/ 0 h 3735281"/>
              <a:gd name="connsiteX0" fmla="*/ 0 w 3448594"/>
              <a:gd name="connsiteY0" fmla="*/ 3561806 h 3561806"/>
              <a:gd name="connsiteX1" fmla="*/ 2767463 w 3448594"/>
              <a:gd name="connsiteY1" fmla="*/ 2959344 h 3561806"/>
              <a:gd name="connsiteX2" fmla="*/ 3448594 w 3448594"/>
              <a:gd name="connsiteY2" fmla="*/ 0 h 3561806"/>
              <a:gd name="connsiteX0" fmla="*/ 0 w 2857472"/>
              <a:gd name="connsiteY0" fmla="*/ 4040039 h 4040039"/>
              <a:gd name="connsiteX1" fmla="*/ 2767463 w 2857472"/>
              <a:gd name="connsiteY1" fmla="*/ 3437577 h 4040039"/>
              <a:gd name="connsiteX2" fmla="*/ 1129769 w 2857472"/>
              <a:gd name="connsiteY2" fmla="*/ 0 h 4040039"/>
              <a:gd name="connsiteX0" fmla="*/ 0 w 3690033"/>
              <a:gd name="connsiteY0" fmla="*/ 4040039 h 4040039"/>
              <a:gd name="connsiteX1" fmla="*/ 2767463 w 3690033"/>
              <a:gd name="connsiteY1" fmla="*/ 3437577 h 4040039"/>
              <a:gd name="connsiteX2" fmla="*/ 1129769 w 3690033"/>
              <a:gd name="connsiteY2" fmla="*/ 0 h 4040039"/>
              <a:gd name="connsiteX0" fmla="*/ -1 w 4724860"/>
              <a:gd name="connsiteY0" fmla="*/ 4114226 h 4114225"/>
              <a:gd name="connsiteX1" fmla="*/ 3802290 w 4724860"/>
              <a:gd name="connsiteY1" fmla="*/ 3437577 h 4114225"/>
              <a:gd name="connsiteX2" fmla="*/ 2164596 w 4724860"/>
              <a:gd name="connsiteY2" fmla="*/ 0 h 4114225"/>
              <a:gd name="connsiteX0" fmla="*/ -1 w 5270751"/>
              <a:gd name="connsiteY0" fmla="*/ 4042517 h 4042516"/>
              <a:gd name="connsiteX1" fmla="*/ 3802290 w 5270751"/>
              <a:gd name="connsiteY1" fmla="*/ 3365868 h 4042516"/>
              <a:gd name="connsiteX2" fmla="*/ 3101590 w 5270751"/>
              <a:gd name="connsiteY2" fmla="*/ -2 h 4042516"/>
              <a:gd name="connsiteX0" fmla="*/ -1 w 4636769"/>
              <a:gd name="connsiteY0" fmla="*/ 4042521 h 4042520"/>
              <a:gd name="connsiteX1" fmla="*/ 3802290 w 4636769"/>
              <a:gd name="connsiteY1" fmla="*/ 3365872 h 4042520"/>
              <a:gd name="connsiteX2" fmla="*/ 3101590 w 4636769"/>
              <a:gd name="connsiteY2" fmla="*/ 2 h 4042520"/>
              <a:gd name="connsiteX0" fmla="*/ -1 w 4390073"/>
              <a:gd name="connsiteY0" fmla="*/ 4007896 h 4007895"/>
              <a:gd name="connsiteX1" fmla="*/ 3802290 w 4390073"/>
              <a:gd name="connsiteY1" fmla="*/ 3331247 h 4007895"/>
              <a:gd name="connsiteX2" fmla="*/ 2618666 w 4390073"/>
              <a:gd name="connsiteY2" fmla="*/ 0 h 40078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390073" h="4007895">
                <a:moveTo>
                  <a:pt x="-1" y="4007896"/>
                </a:moveTo>
                <a:cubicBezTo>
                  <a:pt x="1130843" y="3969741"/>
                  <a:pt x="3227524" y="3924881"/>
                  <a:pt x="3802290" y="3331247"/>
                </a:cubicBezTo>
                <a:cubicBezTo>
                  <a:pt x="4377056" y="2737613"/>
                  <a:pt x="5177477" y="436881"/>
                  <a:pt x="2618666" y="0"/>
                </a:cubicBezTo>
              </a:path>
            </a:pathLst>
          </a:custGeom>
          <a:noFill/>
          <a:ln w="28575" cap="flat">
            <a:solidFill>
              <a:srgbClr val="FF0000"/>
            </a:solidFill>
            <a:prstDash val="solid"/>
            <a:round/>
            <a:headEnd type="arrow" w="med" len="med"/>
            <a:tailEnd type="none" w="med" len="med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sv-SE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</a:endParaRPr>
          </a:p>
        </p:txBody>
      </p:sp>
      <p:sp>
        <p:nvSpPr>
          <p:cNvPr id="71" name="Rektangel 70">
            <a:extLst>
              <a:ext uri="{FF2B5EF4-FFF2-40B4-BE49-F238E27FC236}">
                <a16:creationId xmlns:a16="http://schemas.microsoft.com/office/drawing/2014/main" id="{AEF1148C-76EA-4538-8DCC-6277CF9E6204}"/>
              </a:ext>
            </a:extLst>
          </p:cNvPr>
          <p:cNvSpPr/>
          <p:nvPr userDrawn="1"/>
        </p:nvSpPr>
        <p:spPr>
          <a:xfrm>
            <a:off x="12879001" y="-733"/>
            <a:ext cx="2331691" cy="154610"/>
          </a:xfrm>
          <a:prstGeom prst="rect">
            <a:avLst/>
          </a:prstGeom>
          <a:solidFill>
            <a:schemeClr val="accent6"/>
          </a:solidFill>
        </p:spPr>
        <p:txBody>
          <a:bodyPr wrap="square" tIns="0" bIns="0">
            <a:noAutofit/>
          </a:bodyPr>
          <a:lstStyle/>
          <a:p>
            <a:pPr algn="l"/>
            <a:r>
              <a:rPr lang="sv-SE" sz="900" dirty="0">
                <a:solidFill>
                  <a:schemeClr val="bg2"/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  <a:sym typeface="Open Sans"/>
              </a:rPr>
              <a:t>TIPS – Färger</a:t>
            </a:r>
          </a:p>
        </p:txBody>
      </p:sp>
      <p:sp>
        <p:nvSpPr>
          <p:cNvPr id="72" name="Rektangel 71">
            <a:extLst>
              <a:ext uri="{FF2B5EF4-FFF2-40B4-BE49-F238E27FC236}">
                <a16:creationId xmlns:a16="http://schemas.microsoft.com/office/drawing/2014/main" id="{154C60CD-6FFE-489B-94DE-3FCB50FE42A6}"/>
              </a:ext>
            </a:extLst>
          </p:cNvPr>
          <p:cNvSpPr/>
          <p:nvPr userDrawn="1"/>
        </p:nvSpPr>
        <p:spPr>
          <a:xfrm>
            <a:off x="12889833" y="2457518"/>
            <a:ext cx="2528002" cy="854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sv-SE" sz="9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Högerklicka på ett objekt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sv-SE" sz="9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Välj Fyllning</a:t>
            </a:r>
            <a:br>
              <a:rPr kumimoji="0" lang="sv-SE" sz="9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sv-SE" sz="9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Sveriges Domstolars färger finns vid</a:t>
            </a:r>
            <a:br>
              <a:rPr kumimoji="0" lang="sv-SE" sz="9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sv-SE" sz="9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</a:t>
            </a:r>
            <a:r>
              <a:rPr kumimoji="0" lang="sv-SE" sz="9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”Temafärger”. Endast första raden!</a:t>
            </a:r>
            <a:br>
              <a:rPr kumimoji="0" lang="sv-SE" sz="9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sv-SE" sz="9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</a:t>
            </a:r>
            <a:r>
              <a:rPr kumimoji="0" lang="sv-SE" sz="9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Välj Pipett klicka på färgstapeln</a:t>
            </a:r>
          </a:p>
        </p:txBody>
      </p:sp>
      <p:sp>
        <p:nvSpPr>
          <p:cNvPr id="73" name="Rektangel: rundade hörn 72">
            <a:extLst>
              <a:ext uri="{FF2B5EF4-FFF2-40B4-BE49-F238E27FC236}">
                <a16:creationId xmlns:a16="http://schemas.microsoft.com/office/drawing/2014/main" id="{41BF90DF-FDF5-4205-B887-259A8B3380C1}"/>
              </a:ext>
            </a:extLst>
          </p:cNvPr>
          <p:cNvSpPr/>
          <p:nvPr userDrawn="1"/>
        </p:nvSpPr>
        <p:spPr>
          <a:xfrm>
            <a:off x="13300183" y="981068"/>
            <a:ext cx="1111354" cy="268194"/>
          </a:xfrm>
          <a:prstGeom prst="roundRect">
            <a:avLst/>
          </a:prstGeom>
          <a:noFill/>
          <a:ln w="28575" cap="flat">
            <a:solidFill>
              <a:srgbClr val="FF0000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sv-SE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</a:endParaRPr>
          </a:p>
        </p:txBody>
      </p:sp>
      <p:sp>
        <p:nvSpPr>
          <p:cNvPr id="74" name="textruta 73">
            <a:extLst>
              <a:ext uri="{FF2B5EF4-FFF2-40B4-BE49-F238E27FC236}">
                <a16:creationId xmlns:a16="http://schemas.microsoft.com/office/drawing/2014/main" id="{7E266840-4550-4732-B1D6-010F6DE9745D}"/>
              </a:ext>
            </a:extLst>
          </p:cNvPr>
          <p:cNvSpPr txBox="1"/>
          <p:nvPr userDrawn="1"/>
        </p:nvSpPr>
        <p:spPr>
          <a:xfrm>
            <a:off x="12935321" y="110921"/>
            <a:ext cx="556497" cy="46166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sv-SE" sz="2400" b="0" i="0" u="none" strike="noStrike" cap="none" spc="0" normalizeH="0" baseline="0" dirty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  <a:sym typeface="Open Sans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139795240"/>
      </p:ext>
    </p:extLst>
  </p:cSld>
  <p:clrMapOvr>
    <a:masterClrMapping/>
  </p:clrMapOvr>
  <p:transition spd="med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118">
          <p15:clr>
            <a:srgbClr val="FBAE40"/>
          </p15:clr>
        </p15:guide>
        <p15:guide id="3" pos="256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nehåll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ktangel 29">
            <a:extLst>
              <a:ext uri="{FF2B5EF4-FFF2-40B4-BE49-F238E27FC236}">
                <a16:creationId xmlns:a16="http://schemas.microsoft.com/office/drawing/2014/main" id="{9B387D8C-FD0A-40B7-8D4A-EC741843E419}"/>
              </a:ext>
            </a:extLst>
          </p:cNvPr>
          <p:cNvSpPr/>
          <p:nvPr userDrawn="1"/>
        </p:nvSpPr>
        <p:spPr>
          <a:xfrm flipH="1">
            <a:off x="4065588" y="0"/>
            <a:ext cx="8136074" cy="6858000"/>
          </a:xfrm>
          <a:prstGeom prst="rect">
            <a:avLst/>
          </a:prstGeom>
          <a:solidFill>
            <a:schemeClr val="tx1"/>
          </a:solidFill>
          <a:ln w="10795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sv-SE" sz="1800" b="0" i="0" u="none" strike="noStrike" cap="none" spc="0" normalizeH="0" baseline="0" dirty="0" err="1">
              <a:ln>
                <a:noFill/>
              </a:ln>
              <a:solidFill>
                <a:schemeClr val="bg1"/>
              </a:solidFill>
              <a:effectLst/>
              <a:uFillTx/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Open Sans"/>
            </a:endParaRPr>
          </a:p>
        </p:txBody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9E41DE81-E7F1-4F28-9FBE-C42A873DC5A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065588" y="0"/>
            <a:ext cx="8126412" cy="6857999"/>
          </a:xfrm>
          <a:noFill/>
        </p:spPr>
        <p:txBody>
          <a:bodyPr anchor="ctr">
            <a:normAutofit/>
          </a:bodyPr>
          <a:lstStyle>
            <a:lvl1pPr marL="0" indent="0" algn="r">
              <a:buNone/>
              <a:defRPr sz="1600"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r>
              <a:rPr lang="sv-SE" dirty="0"/>
              <a:t>Infoga bild från mediebiblioteket </a:t>
            </a:r>
            <a:br>
              <a:rPr lang="sv-SE" dirty="0"/>
            </a:br>
            <a:r>
              <a:rPr lang="sv-SE" dirty="0"/>
              <a:t>(se guide på titelsidan),</a:t>
            </a:r>
          </a:p>
          <a:p>
            <a:br>
              <a:rPr lang="sv-SE" dirty="0"/>
            </a:br>
            <a:r>
              <a:rPr lang="sv-SE" dirty="0"/>
              <a:t>eller klicka på ikonen här för att </a:t>
            </a:r>
            <a:br>
              <a:rPr lang="sv-SE" dirty="0"/>
            </a:br>
            <a:r>
              <a:rPr lang="sv-SE" dirty="0"/>
              <a:t>öppna bild från din dator.</a:t>
            </a:r>
          </a:p>
          <a:p>
            <a:br>
              <a:rPr lang="sv-SE" dirty="0"/>
            </a:br>
            <a:r>
              <a:rPr lang="sv-SE" dirty="0"/>
              <a:t>(Bildstorlek minst 1280x1080 pixlar)</a:t>
            </a:r>
          </a:p>
        </p:txBody>
      </p:sp>
      <p:sp>
        <p:nvSpPr>
          <p:cNvPr id="7" name="Platshållare för text 13">
            <a:extLst>
              <a:ext uri="{FF2B5EF4-FFF2-40B4-BE49-F238E27FC236}">
                <a16:creationId xmlns:a16="http://schemas.microsoft.com/office/drawing/2014/main" id="{C246F1CA-FEA5-457A-BEC1-6FECF3814D7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9600" y="3429001"/>
            <a:ext cx="3076575" cy="2905124"/>
          </a:xfrm>
          <a:noFill/>
        </p:spPr>
        <p:txBody>
          <a:bodyPr lIns="46800" tIns="46800" rIns="46800"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sv-SE" dirty="0"/>
              <a:t>Underrubrik/text</a:t>
            </a:r>
          </a:p>
        </p:txBody>
      </p:sp>
      <p:sp>
        <p:nvSpPr>
          <p:cNvPr id="8" name="Rubrik 5">
            <a:extLst>
              <a:ext uri="{FF2B5EF4-FFF2-40B4-BE49-F238E27FC236}">
                <a16:creationId xmlns:a16="http://schemas.microsoft.com/office/drawing/2014/main" id="{3DB8430E-9B79-46B4-88BD-4392BEC20A1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" y="714375"/>
            <a:ext cx="3076575" cy="2714625"/>
          </a:xfrm>
          <a:noFill/>
        </p:spPr>
        <p:txBody>
          <a:bodyPr anchor="b">
            <a:normAutofit/>
          </a:bodyPr>
          <a:lstStyle>
            <a:lvl1pPr>
              <a:defRPr sz="2400">
                <a:solidFill>
                  <a:schemeClr val="tx1"/>
                </a:solidFill>
                <a:latin typeface="+mj-lt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r>
              <a:rPr lang="sv-SE" dirty="0"/>
              <a:t>Rubrik</a:t>
            </a:r>
          </a:p>
        </p:txBody>
      </p:sp>
      <p:grpSp>
        <p:nvGrpSpPr>
          <p:cNvPr id="5" name="Grupp 4">
            <a:extLst>
              <a:ext uri="{FF2B5EF4-FFF2-40B4-BE49-F238E27FC236}">
                <a16:creationId xmlns:a16="http://schemas.microsoft.com/office/drawing/2014/main" id="{B628AE4E-AB14-43FA-8521-F15484E4F156}"/>
              </a:ext>
            </a:extLst>
          </p:cNvPr>
          <p:cNvGrpSpPr/>
          <p:nvPr userDrawn="1"/>
        </p:nvGrpSpPr>
        <p:grpSpPr>
          <a:xfrm>
            <a:off x="12384122" y="0"/>
            <a:ext cx="374582" cy="1600201"/>
            <a:chOff x="12384122" y="0"/>
            <a:chExt cx="374582" cy="1600201"/>
          </a:xfrm>
          <a:noFill/>
        </p:grpSpPr>
        <p:grpSp>
          <p:nvGrpSpPr>
            <p:cNvPr id="6" name="Grupp 5">
              <a:extLst>
                <a:ext uri="{FF2B5EF4-FFF2-40B4-BE49-F238E27FC236}">
                  <a16:creationId xmlns:a16="http://schemas.microsoft.com/office/drawing/2014/main" id="{2A7941E1-2B41-4758-87D5-FE2041FEAF92}"/>
                </a:ext>
              </a:extLst>
            </p:cNvPr>
            <p:cNvGrpSpPr/>
            <p:nvPr userDrawn="1"/>
          </p:nvGrpSpPr>
          <p:grpSpPr>
            <a:xfrm>
              <a:off x="12384122" y="0"/>
              <a:ext cx="187291" cy="1600201"/>
              <a:chOff x="12358722" y="-174626"/>
              <a:chExt cx="187291" cy="1600201"/>
            </a:xfrm>
            <a:grpFill/>
          </p:grpSpPr>
          <p:sp>
            <p:nvSpPr>
              <p:cNvPr id="20" name="Rektangel 19">
                <a:extLst>
                  <a:ext uri="{FF2B5EF4-FFF2-40B4-BE49-F238E27FC236}">
                    <a16:creationId xmlns:a16="http://schemas.microsoft.com/office/drawing/2014/main" id="{3DC4783E-07B0-4FCE-914E-CD52BB03D5C8}"/>
                  </a:ext>
                </a:extLst>
              </p:cNvPr>
              <p:cNvSpPr/>
              <p:nvPr/>
            </p:nvSpPr>
            <p:spPr>
              <a:xfrm>
                <a:off x="12358722" y="-174626"/>
                <a:ext cx="187291" cy="177800"/>
              </a:xfrm>
              <a:prstGeom prst="rect">
                <a:avLst/>
              </a:prstGeom>
              <a:grpFill/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21" name="Rektangel 20">
                <a:extLst>
                  <a:ext uri="{FF2B5EF4-FFF2-40B4-BE49-F238E27FC236}">
                    <a16:creationId xmlns:a16="http://schemas.microsoft.com/office/drawing/2014/main" id="{9B1B5E00-FC90-4B25-AD4D-6259FE7195FB}"/>
                  </a:ext>
                </a:extLst>
              </p:cNvPr>
              <p:cNvSpPr/>
              <p:nvPr/>
            </p:nvSpPr>
            <p:spPr>
              <a:xfrm>
                <a:off x="12358722" y="3174"/>
                <a:ext cx="187291" cy="177800"/>
              </a:xfrm>
              <a:prstGeom prst="rect">
                <a:avLst/>
              </a:prstGeom>
              <a:grpFill/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22" name="Rektangel 21">
                <a:extLst>
                  <a:ext uri="{FF2B5EF4-FFF2-40B4-BE49-F238E27FC236}">
                    <a16:creationId xmlns:a16="http://schemas.microsoft.com/office/drawing/2014/main" id="{92534865-E3A3-4C91-8DE3-0936E09F77E8}"/>
                  </a:ext>
                </a:extLst>
              </p:cNvPr>
              <p:cNvSpPr/>
              <p:nvPr/>
            </p:nvSpPr>
            <p:spPr>
              <a:xfrm>
                <a:off x="12358722" y="180974"/>
                <a:ext cx="187291" cy="177800"/>
              </a:xfrm>
              <a:prstGeom prst="rect">
                <a:avLst/>
              </a:prstGeom>
              <a:grpFill/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sv-SE" sz="1800" b="0" i="0" u="none" strike="noStrike" cap="none" spc="0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latin typeface="Open Sans"/>
                    <a:ea typeface="Open Sans"/>
                    <a:cs typeface="Open Sans"/>
                    <a:sym typeface="Open Sans"/>
                  </a:rPr>
                  <a:t> </a:t>
                </a:r>
              </a:p>
            </p:txBody>
          </p:sp>
          <p:sp>
            <p:nvSpPr>
              <p:cNvPr id="23" name="Rektangel 22">
                <a:extLst>
                  <a:ext uri="{FF2B5EF4-FFF2-40B4-BE49-F238E27FC236}">
                    <a16:creationId xmlns:a16="http://schemas.microsoft.com/office/drawing/2014/main" id="{36F021D6-6097-48E0-8053-B46A8316D8A3}"/>
                  </a:ext>
                </a:extLst>
              </p:cNvPr>
              <p:cNvSpPr/>
              <p:nvPr/>
            </p:nvSpPr>
            <p:spPr>
              <a:xfrm>
                <a:off x="12358722" y="358774"/>
                <a:ext cx="187291" cy="177800"/>
              </a:xfrm>
              <a:prstGeom prst="rect">
                <a:avLst/>
              </a:prstGeom>
              <a:grpFill/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24" name="Rektangel 23">
                <a:extLst>
                  <a:ext uri="{FF2B5EF4-FFF2-40B4-BE49-F238E27FC236}">
                    <a16:creationId xmlns:a16="http://schemas.microsoft.com/office/drawing/2014/main" id="{C54D6B46-9452-4EFD-86A3-CC5BF0FC5241}"/>
                  </a:ext>
                </a:extLst>
              </p:cNvPr>
              <p:cNvSpPr/>
              <p:nvPr/>
            </p:nvSpPr>
            <p:spPr>
              <a:xfrm>
                <a:off x="12358722" y="892175"/>
                <a:ext cx="187291" cy="177800"/>
              </a:xfrm>
              <a:prstGeom prst="rect">
                <a:avLst/>
              </a:prstGeom>
              <a:grpFill/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25" name="Rektangel 24">
                <a:extLst>
                  <a:ext uri="{FF2B5EF4-FFF2-40B4-BE49-F238E27FC236}">
                    <a16:creationId xmlns:a16="http://schemas.microsoft.com/office/drawing/2014/main" id="{DABF95A1-D1F5-42DE-9650-4F52BD17582B}"/>
                  </a:ext>
                </a:extLst>
              </p:cNvPr>
              <p:cNvSpPr/>
              <p:nvPr/>
            </p:nvSpPr>
            <p:spPr>
              <a:xfrm>
                <a:off x="12358722" y="536574"/>
                <a:ext cx="187291" cy="177800"/>
              </a:xfrm>
              <a:prstGeom prst="rect">
                <a:avLst/>
              </a:prstGeom>
              <a:grpFill/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26" name="Rektangel 25">
                <a:extLst>
                  <a:ext uri="{FF2B5EF4-FFF2-40B4-BE49-F238E27FC236}">
                    <a16:creationId xmlns:a16="http://schemas.microsoft.com/office/drawing/2014/main" id="{18210DB1-0D19-4B92-B77F-7AB9777AEA9B}"/>
                  </a:ext>
                </a:extLst>
              </p:cNvPr>
              <p:cNvSpPr/>
              <p:nvPr/>
            </p:nvSpPr>
            <p:spPr>
              <a:xfrm>
                <a:off x="12358722" y="1247775"/>
                <a:ext cx="187291" cy="177800"/>
              </a:xfrm>
              <a:prstGeom prst="rect">
                <a:avLst/>
              </a:prstGeom>
              <a:grpFill/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27" name="Rektangel 26">
                <a:extLst>
                  <a:ext uri="{FF2B5EF4-FFF2-40B4-BE49-F238E27FC236}">
                    <a16:creationId xmlns:a16="http://schemas.microsoft.com/office/drawing/2014/main" id="{7FBBA086-C57E-4C7C-9571-E1656D5357DA}"/>
                  </a:ext>
                </a:extLst>
              </p:cNvPr>
              <p:cNvSpPr/>
              <p:nvPr/>
            </p:nvSpPr>
            <p:spPr>
              <a:xfrm>
                <a:off x="12358722" y="714375"/>
                <a:ext cx="187291" cy="177800"/>
              </a:xfrm>
              <a:prstGeom prst="rect">
                <a:avLst/>
              </a:prstGeom>
              <a:grpFill/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28" name="Rektangel 27">
                <a:extLst>
                  <a:ext uri="{FF2B5EF4-FFF2-40B4-BE49-F238E27FC236}">
                    <a16:creationId xmlns:a16="http://schemas.microsoft.com/office/drawing/2014/main" id="{0D44AE8F-1376-41E7-9F5E-CF66234E5781}"/>
                  </a:ext>
                </a:extLst>
              </p:cNvPr>
              <p:cNvSpPr/>
              <p:nvPr/>
            </p:nvSpPr>
            <p:spPr>
              <a:xfrm>
                <a:off x="12358722" y="1069975"/>
                <a:ext cx="187291" cy="177800"/>
              </a:xfrm>
              <a:prstGeom prst="rect">
                <a:avLst/>
              </a:prstGeom>
              <a:grpFill/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</p:grpSp>
        <p:sp>
          <p:nvSpPr>
            <p:cNvPr id="9" name="Rektangel 8">
              <a:extLst>
                <a:ext uri="{FF2B5EF4-FFF2-40B4-BE49-F238E27FC236}">
                  <a16:creationId xmlns:a16="http://schemas.microsoft.com/office/drawing/2014/main" id="{49AD60C6-1906-4CFE-8F1F-8C81373469AB}"/>
                </a:ext>
              </a:extLst>
            </p:cNvPr>
            <p:cNvSpPr/>
            <p:nvPr/>
          </p:nvSpPr>
          <p:spPr>
            <a:xfrm>
              <a:off x="12571413" y="177800"/>
              <a:ext cx="187291" cy="177800"/>
            </a:xfrm>
            <a:prstGeom prst="rect">
              <a:avLst/>
            </a:prstGeom>
            <a:grpFill/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1" name="Rektangel 10">
              <a:extLst>
                <a:ext uri="{FF2B5EF4-FFF2-40B4-BE49-F238E27FC236}">
                  <a16:creationId xmlns:a16="http://schemas.microsoft.com/office/drawing/2014/main" id="{1ECDAB87-708B-4DA4-8634-F1519BB2A23E}"/>
                </a:ext>
              </a:extLst>
            </p:cNvPr>
            <p:cNvSpPr/>
            <p:nvPr/>
          </p:nvSpPr>
          <p:spPr>
            <a:xfrm>
              <a:off x="12571413" y="355600"/>
              <a:ext cx="187291" cy="177800"/>
            </a:xfrm>
            <a:prstGeom prst="rect">
              <a:avLst/>
            </a:prstGeom>
            <a:grpFill/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sv-SE" sz="1800" b="0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rPr>
                <a:t> </a:t>
              </a:r>
            </a:p>
          </p:txBody>
        </p:sp>
        <p:sp>
          <p:nvSpPr>
            <p:cNvPr id="12" name="Rektangel 11">
              <a:extLst>
                <a:ext uri="{FF2B5EF4-FFF2-40B4-BE49-F238E27FC236}">
                  <a16:creationId xmlns:a16="http://schemas.microsoft.com/office/drawing/2014/main" id="{CC6DD8B9-ED74-4E9F-B0C1-545C8E974970}"/>
                </a:ext>
              </a:extLst>
            </p:cNvPr>
            <p:cNvSpPr/>
            <p:nvPr/>
          </p:nvSpPr>
          <p:spPr>
            <a:xfrm>
              <a:off x="12571413" y="533400"/>
              <a:ext cx="187291" cy="177800"/>
            </a:xfrm>
            <a:prstGeom prst="rect">
              <a:avLst/>
            </a:prstGeom>
            <a:grpFill/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3" name="Rektangel 12">
              <a:extLst>
                <a:ext uri="{FF2B5EF4-FFF2-40B4-BE49-F238E27FC236}">
                  <a16:creationId xmlns:a16="http://schemas.microsoft.com/office/drawing/2014/main" id="{CB711546-48C5-4B2B-9885-78527093D7EC}"/>
                </a:ext>
              </a:extLst>
            </p:cNvPr>
            <p:cNvSpPr/>
            <p:nvPr/>
          </p:nvSpPr>
          <p:spPr>
            <a:xfrm>
              <a:off x="12571413" y="1066801"/>
              <a:ext cx="187291" cy="177800"/>
            </a:xfrm>
            <a:prstGeom prst="rect">
              <a:avLst/>
            </a:prstGeom>
            <a:grpFill/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4" name="Rektangel 13">
              <a:extLst>
                <a:ext uri="{FF2B5EF4-FFF2-40B4-BE49-F238E27FC236}">
                  <a16:creationId xmlns:a16="http://schemas.microsoft.com/office/drawing/2014/main" id="{C280D9A2-3EE9-473F-9310-9B4B6876C143}"/>
                </a:ext>
              </a:extLst>
            </p:cNvPr>
            <p:cNvSpPr/>
            <p:nvPr/>
          </p:nvSpPr>
          <p:spPr>
            <a:xfrm>
              <a:off x="12571413" y="711200"/>
              <a:ext cx="187291" cy="177800"/>
            </a:xfrm>
            <a:prstGeom prst="rect">
              <a:avLst/>
            </a:prstGeom>
            <a:grpFill/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5" name="Rektangel 14">
              <a:extLst>
                <a:ext uri="{FF2B5EF4-FFF2-40B4-BE49-F238E27FC236}">
                  <a16:creationId xmlns:a16="http://schemas.microsoft.com/office/drawing/2014/main" id="{C83703C3-7293-4826-A524-F71196DBF208}"/>
                </a:ext>
              </a:extLst>
            </p:cNvPr>
            <p:cNvSpPr/>
            <p:nvPr/>
          </p:nvSpPr>
          <p:spPr>
            <a:xfrm>
              <a:off x="12571413" y="1422401"/>
              <a:ext cx="187291" cy="177800"/>
            </a:xfrm>
            <a:prstGeom prst="rect">
              <a:avLst/>
            </a:prstGeom>
            <a:grpFill/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6" name="Rektangel 15">
              <a:extLst>
                <a:ext uri="{FF2B5EF4-FFF2-40B4-BE49-F238E27FC236}">
                  <a16:creationId xmlns:a16="http://schemas.microsoft.com/office/drawing/2014/main" id="{86C5B6B5-26B5-4B4D-A44A-D272566E1818}"/>
                </a:ext>
              </a:extLst>
            </p:cNvPr>
            <p:cNvSpPr/>
            <p:nvPr/>
          </p:nvSpPr>
          <p:spPr>
            <a:xfrm>
              <a:off x="12571413" y="889001"/>
              <a:ext cx="187291" cy="177800"/>
            </a:xfrm>
            <a:prstGeom prst="rect">
              <a:avLst/>
            </a:prstGeom>
            <a:grpFill/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7" name="Rektangel 16">
              <a:extLst>
                <a:ext uri="{FF2B5EF4-FFF2-40B4-BE49-F238E27FC236}">
                  <a16:creationId xmlns:a16="http://schemas.microsoft.com/office/drawing/2014/main" id="{EA65ACA6-5213-48E0-AE5C-B9BD91E1DEF8}"/>
                </a:ext>
              </a:extLst>
            </p:cNvPr>
            <p:cNvSpPr/>
            <p:nvPr/>
          </p:nvSpPr>
          <p:spPr>
            <a:xfrm>
              <a:off x="12571413" y="1244601"/>
              <a:ext cx="187291" cy="177800"/>
            </a:xfrm>
            <a:prstGeom prst="rect">
              <a:avLst/>
            </a:prstGeom>
            <a:grpFill/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8" name="Rätvinklig triangel 17">
              <a:extLst>
                <a:ext uri="{FF2B5EF4-FFF2-40B4-BE49-F238E27FC236}">
                  <a16:creationId xmlns:a16="http://schemas.microsoft.com/office/drawing/2014/main" id="{929A4CFF-5ACE-48E5-9DBD-8FE588D2306D}"/>
                </a:ext>
              </a:extLst>
            </p:cNvPr>
            <p:cNvSpPr/>
            <p:nvPr userDrawn="1"/>
          </p:nvSpPr>
          <p:spPr>
            <a:xfrm>
              <a:off x="12571413" y="0"/>
              <a:ext cx="187291" cy="177800"/>
            </a:xfrm>
            <a:prstGeom prst="rtTriangle">
              <a:avLst/>
            </a:prstGeom>
            <a:grpFill/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9" name="Rätvinklig triangel 18">
              <a:extLst>
                <a:ext uri="{FF2B5EF4-FFF2-40B4-BE49-F238E27FC236}">
                  <a16:creationId xmlns:a16="http://schemas.microsoft.com/office/drawing/2014/main" id="{2D2EC48B-A733-4473-A05D-CA7DBBEAE33F}"/>
                </a:ext>
              </a:extLst>
            </p:cNvPr>
            <p:cNvSpPr/>
            <p:nvPr userDrawn="1"/>
          </p:nvSpPr>
          <p:spPr>
            <a:xfrm rot="10800000">
              <a:off x="12571413" y="0"/>
              <a:ext cx="187291" cy="177800"/>
            </a:xfrm>
            <a:prstGeom prst="rtTriangle">
              <a:avLst/>
            </a:prstGeom>
            <a:grpFill/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</p:grpSp>
      <p:grpSp>
        <p:nvGrpSpPr>
          <p:cNvPr id="31" name="Grupp 30">
            <a:extLst>
              <a:ext uri="{FF2B5EF4-FFF2-40B4-BE49-F238E27FC236}">
                <a16:creationId xmlns:a16="http://schemas.microsoft.com/office/drawing/2014/main" id="{DD5740D6-E755-457F-A556-43897CFFA03B}"/>
              </a:ext>
            </a:extLst>
          </p:cNvPr>
          <p:cNvGrpSpPr/>
          <p:nvPr userDrawn="1"/>
        </p:nvGrpSpPr>
        <p:grpSpPr>
          <a:xfrm>
            <a:off x="12379291" y="0"/>
            <a:ext cx="374582" cy="1600201"/>
            <a:chOff x="12384122" y="0"/>
            <a:chExt cx="374582" cy="1600201"/>
          </a:xfrm>
        </p:grpSpPr>
        <p:grpSp>
          <p:nvGrpSpPr>
            <p:cNvPr id="32" name="Grupp 31">
              <a:extLst>
                <a:ext uri="{FF2B5EF4-FFF2-40B4-BE49-F238E27FC236}">
                  <a16:creationId xmlns:a16="http://schemas.microsoft.com/office/drawing/2014/main" id="{232B446E-E032-44FA-B129-AEDDDFB24504}"/>
                </a:ext>
              </a:extLst>
            </p:cNvPr>
            <p:cNvGrpSpPr/>
            <p:nvPr userDrawn="1"/>
          </p:nvGrpSpPr>
          <p:grpSpPr>
            <a:xfrm>
              <a:off x="12384122" y="0"/>
              <a:ext cx="187291" cy="1600201"/>
              <a:chOff x="12358722" y="-174626"/>
              <a:chExt cx="187291" cy="1600201"/>
            </a:xfrm>
          </p:grpSpPr>
          <p:sp>
            <p:nvSpPr>
              <p:cNvPr id="43" name="Rektangel 42">
                <a:extLst>
                  <a:ext uri="{FF2B5EF4-FFF2-40B4-BE49-F238E27FC236}">
                    <a16:creationId xmlns:a16="http://schemas.microsoft.com/office/drawing/2014/main" id="{DAFE0FF1-4EAD-43C1-B072-48FC06331789}"/>
                  </a:ext>
                </a:extLst>
              </p:cNvPr>
              <p:cNvSpPr/>
              <p:nvPr/>
            </p:nvSpPr>
            <p:spPr>
              <a:xfrm>
                <a:off x="12358722" y="-174626"/>
                <a:ext cx="187291" cy="177800"/>
              </a:xfrm>
              <a:prstGeom prst="rect">
                <a:avLst/>
              </a:prstGeom>
              <a:solidFill>
                <a:schemeClr val="accent1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44" name="Rektangel 43">
                <a:extLst>
                  <a:ext uri="{FF2B5EF4-FFF2-40B4-BE49-F238E27FC236}">
                    <a16:creationId xmlns:a16="http://schemas.microsoft.com/office/drawing/2014/main" id="{453F14D3-E596-4C5A-ADCC-508D17478C92}"/>
                  </a:ext>
                </a:extLst>
              </p:cNvPr>
              <p:cNvSpPr/>
              <p:nvPr/>
            </p:nvSpPr>
            <p:spPr>
              <a:xfrm>
                <a:off x="12358722" y="3174"/>
                <a:ext cx="187291" cy="177800"/>
              </a:xfrm>
              <a:prstGeom prst="rect">
                <a:avLst/>
              </a:prstGeom>
              <a:solidFill>
                <a:schemeClr val="accent2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45" name="Rektangel 44">
                <a:extLst>
                  <a:ext uri="{FF2B5EF4-FFF2-40B4-BE49-F238E27FC236}">
                    <a16:creationId xmlns:a16="http://schemas.microsoft.com/office/drawing/2014/main" id="{07591E66-418D-47AE-9ABA-83C25DA8C4CB}"/>
                  </a:ext>
                </a:extLst>
              </p:cNvPr>
              <p:cNvSpPr/>
              <p:nvPr/>
            </p:nvSpPr>
            <p:spPr>
              <a:xfrm>
                <a:off x="12358722" y="180974"/>
                <a:ext cx="187291" cy="177800"/>
              </a:xfrm>
              <a:prstGeom prst="rect">
                <a:avLst/>
              </a:prstGeom>
              <a:solidFill>
                <a:schemeClr val="accent3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sv-SE" sz="1800" b="0" i="0" u="none" strike="noStrike" cap="none" spc="0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latin typeface="Open Sans"/>
                    <a:ea typeface="Open Sans"/>
                    <a:cs typeface="Open Sans"/>
                    <a:sym typeface="Open Sans"/>
                  </a:rPr>
                  <a:t> </a:t>
                </a:r>
              </a:p>
            </p:txBody>
          </p:sp>
          <p:sp>
            <p:nvSpPr>
              <p:cNvPr id="46" name="Rektangel 45">
                <a:extLst>
                  <a:ext uri="{FF2B5EF4-FFF2-40B4-BE49-F238E27FC236}">
                    <a16:creationId xmlns:a16="http://schemas.microsoft.com/office/drawing/2014/main" id="{218D1DE5-3469-414C-A6E3-E384DA8FEB96}"/>
                  </a:ext>
                </a:extLst>
              </p:cNvPr>
              <p:cNvSpPr/>
              <p:nvPr/>
            </p:nvSpPr>
            <p:spPr>
              <a:xfrm>
                <a:off x="12358722" y="358774"/>
                <a:ext cx="187291" cy="177800"/>
              </a:xfrm>
              <a:prstGeom prst="rect">
                <a:avLst/>
              </a:prstGeom>
              <a:solidFill>
                <a:schemeClr val="accent6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47" name="Rektangel 46">
                <a:extLst>
                  <a:ext uri="{FF2B5EF4-FFF2-40B4-BE49-F238E27FC236}">
                    <a16:creationId xmlns:a16="http://schemas.microsoft.com/office/drawing/2014/main" id="{3BDA8581-FD3B-4AD2-8609-68A89963D596}"/>
                  </a:ext>
                </a:extLst>
              </p:cNvPr>
              <p:cNvSpPr/>
              <p:nvPr/>
            </p:nvSpPr>
            <p:spPr>
              <a:xfrm>
                <a:off x="12358722" y="892175"/>
                <a:ext cx="187291" cy="177800"/>
              </a:xfrm>
              <a:prstGeom prst="rect">
                <a:avLst/>
              </a:prstGeom>
              <a:solidFill>
                <a:schemeClr val="accent5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48" name="Rektangel 47">
                <a:extLst>
                  <a:ext uri="{FF2B5EF4-FFF2-40B4-BE49-F238E27FC236}">
                    <a16:creationId xmlns:a16="http://schemas.microsoft.com/office/drawing/2014/main" id="{DB2727C8-80B3-4F77-A591-11C400331CF2}"/>
                  </a:ext>
                </a:extLst>
              </p:cNvPr>
              <p:cNvSpPr/>
              <p:nvPr/>
            </p:nvSpPr>
            <p:spPr>
              <a:xfrm>
                <a:off x="12358722" y="536574"/>
                <a:ext cx="187291" cy="177800"/>
              </a:xfrm>
              <a:prstGeom prst="rect">
                <a:avLst/>
              </a:prstGeom>
              <a:solidFill>
                <a:schemeClr val="accent4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49" name="Rektangel 48">
                <a:extLst>
                  <a:ext uri="{FF2B5EF4-FFF2-40B4-BE49-F238E27FC236}">
                    <a16:creationId xmlns:a16="http://schemas.microsoft.com/office/drawing/2014/main" id="{CFE71121-E848-4CA2-B0C2-908A7B96E132}"/>
                  </a:ext>
                </a:extLst>
              </p:cNvPr>
              <p:cNvSpPr/>
              <p:nvPr/>
            </p:nvSpPr>
            <p:spPr>
              <a:xfrm>
                <a:off x="12358722" y="1247775"/>
                <a:ext cx="187291" cy="177800"/>
              </a:xfrm>
              <a:prstGeom prst="rect">
                <a:avLst/>
              </a:prstGeom>
              <a:solidFill>
                <a:srgbClr val="D04438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50" name="Rektangel 49">
                <a:extLst>
                  <a:ext uri="{FF2B5EF4-FFF2-40B4-BE49-F238E27FC236}">
                    <a16:creationId xmlns:a16="http://schemas.microsoft.com/office/drawing/2014/main" id="{37CB47C6-EBEF-4F9C-BC68-576BF55158B1}"/>
                  </a:ext>
                </a:extLst>
              </p:cNvPr>
              <p:cNvSpPr/>
              <p:nvPr/>
            </p:nvSpPr>
            <p:spPr>
              <a:xfrm>
                <a:off x="12358722" y="714375"/>
                <a:ext cx="187291" cy="177800"/>
              </a:xfrm>
              <a:prstGeom prst="rect">
                <a:avLst/>
              </a:prstGeom>
              <a:solidFill>
                <a:srgbClr val="627794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51" name="Rektangel 50">
                <a:extLst>
                  <a:ext uri="{FF2B5EF4-FFF2-40B4-BE49-F238E27FC236}">
                    <a16:creationId xmlns:a16="http://schemas.microsoft.com/office/drawing/2014/main" id="{253C3291-0CB9-450F-90C7-E36AFDFFADA1}"/>
                  </a:ext>
                </a:extLst>
              </p:cNvPr>
              <p:cNvSpPr/>
              <p:nvPr/>
            </p:nvSpPr>
            <p:spPr>
              <a:xfrm>
                <a:off x="12358722" y="1069975"/>
                <a:ext cx="187291" cy="177800"/>
              </a:xfrm>
              <a:prstGeom prst="rect">
                <a:avLst/>
              </a:prstGeom>
              <a:solidFill>
                <a:srgbClr val="A16A3D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</p:grpSp>
        <p:sp>
          <p:nvSpPr>
            <p:cNvPr id="33" name="Rektangel 32">
              <a:extLst>
                <a:ext uri="{FF2B5EF4-FFF2-40B4-BE49-F238E27FC236}">
                  <a16:creationId xmlns:a16="http://schemas.microsoft.com/office/drawing/2014/main" id="{3C6EF63E-F73D-4D53-ACDD-C4C99686D5C2}"/>
                </a:ext>
              </a:extLst>
            </p:cNvPr>
            <p:cNvSpPr/>
            <p:nvPr/>
          </p:nvSpPr>
          <p:spPr>
            <a:xfrm>
              <a:off x="12571413" y="177800"/>
              <a:ext cx="187291" cy="177800"/>
            </a:xfrm>
            <a:prstGeom prst="rect">
              <a:avLst/>
            </a:prstGeom>
            <a:solidFill>
              <a:srgbClr val="F3C9DF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4" name="Rektangel 33">
              <a:extLst>
                <a:ext uri="{FF2B5EF4-FFF2-40B4-BE49-F238E27FC236}">
                  <a16:creationId xmlns:a16="http://schemas.microsoft.com/office/drawing/2014/main" id="{FA3BBBD1-8ED1-41D9-8826-68502D80BD25}"/>
                </a:ext>
              </a:extLst>
            </p:cNvPr>
            <p:cNvSpPr/>
            <p:nvPr/>
          </p:nvSpPr>
          <p:spPr>
            <a:xfrm>
              <a:off x="12571413" y="355600"/>
              <a:ext cx="187291" cy="177800"/>
            </a:xfrm>
            <a:prstGeom prst="rect">
              <a:avLst/>
            </a:prstGeom>
            <a:solidFill>
              <a:srgbClr val="BFDAF1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sv-SE" sz="1800" b="0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rPr>
                <a:t> </a:t>
              </a:r>
            </a:p>
          </p:txBody>
        </p:sp>
        <p:sp>
          <p:nvSpPr>
            <p:cNvPr id="35" name="Rektangel 34">
              <a:extLst>
                <a:ext uri="{FF2B5EF4-FFF2-40B4-BE49-F238E27FC236}">
                  <a16:creationId xmlns:a16="http://schemas.microsoft.com/office/drawing/2014/main" id="{32D05FD2-E8B4-4B6B-99CD-5467873133A8}"/>
                </a:ext>
              </a:extLst>
            </p:cNvPr>
            <p:cNvSpPr/>
            <p:nvPr/>
          </p:nvSpPr>
          <p:spPr>
            <a:xfrm>
              <a:off x="12571413" y="533400"/>
              <a:ext cx="187291" cy="177800"/>
            </a:xfrm>
            <a:prstGeom prst="rect">
              <a:avLst/>
            </a:prstGeom>
            <a:solidFill>
              <a:srgbClr val="FEEDCC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6" name="Rektangel 35">
              <a:extLst>
                <a:ext uri="{FF2B5EF4-FFF2-40B4-BE49-F238E27FC236}">
                  <a16:creationId xmlns:a16="http://schemas.microsoft.com/office/drawing/2014/main" id="{C090937C-3100-41A0-9142-A8A81481AF66}"/>
                </a:ext>
              </a:extLst>
            </p:cNvPr>
            <p:cNvSpPr/>
            <p:nvPr/>
          </p:nvSpPr>
          <p:spPr>
            <a:xfrm>
              <a:off x="12571413" y="1066801"/>
              <a:ext cx="187291" cy="177800"/>
            </a:xfrm>
            <a:prstGeom prst="rect">
              <a:avLst/>
            </a:prstGeom>
            <a:solidFill>
              <a:srgbClr val="BFE0DB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7" name="Rektangel 36">
              <a:extLst>
                <a:ext uri="{FF2B5EF4-FFF2-40B4-BE49-F238E27FC236}">
                  <a16:creationId xmlns:a16="http://schemas.microsoft.com/office/drawing/2014/main" id="{797E0D5B-BB19-4B6C-85EE-0033DD38CE97}"/>
                </a:ext>
              </a:extLst>
            </p:cNvPr>
            <p:cNvSpPr/>
            <p:nvPr/>
          </p:nvSpPr>
          <p:spPr>
            <a:xfrm>
              <a:off x="12571413" y="711200"/>
              <a:ext cx="187291" cy="177800"/>
            </a:xfrm>
            <a:prstGeom prst="rect">
              <a:avLst/>
            </a:prstGeom>
            <a:solidFill>
              <a:srgbClr val="D8D1F1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8" name="Rektangel 37">
              <a:extLst>
                <a:ext uri="{FF2B5EF4-FFF2-40B4-BE49-F238E27FC236}">
                  <a16:creationId xmlns:a16="http://schemas.microsoft.com/office/drawing/2014/main" id="{1806C4DD-ECCA-4E1A-A6C3-4A3B985D8E40}"/>
                </a:ext>
              </a:extLst>
            </p:cNvPr>
            <p:cNvSpPr/>
            <p:nvPr/>
          </p:nvSpPr>
          <p:spPr>
            <a:xfrm>
              <a:off x="12571413" y="1422401"/>
              <a:ext cx="187291" cy="177800"/>
            </a:xfrm>
            <a:prstGeom prst="rect">
              <a:avLst/>
            </a:prstGeom>
            <a:solidFill>
              <a:srgbClr val="F3D0CD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9" name="Rektangel 38">
              <a:extLst>
                <a:ext uri="{FF2B5EF4-FFF2-40B4-BE49-F238E27FC236}">
                  <a16:creationId xmlns:a16="http://schemas.microsoft.com/office/drawing/2014/main" id="{9FF8341D-4ECA-455D-9E78-112F3A298A3D}"/>
                </a:ext>
              </a:extLst>
            </p:cNvPr>
            <p:cNvSpPr/>
            <p:nvPr/>
          </p:nvSpPr>
          <p:spPr>
            <a:xfrm>
              <a:off x="12571413" y="889001"/>
              <a:ext cx="187291" cy="177800"/>
            </a:xfrm>
            <a:prstGeom prst="rect">
              <a:avLst/>
            </a:prstGeom>
            <a:solidFill>
              <a:srgbClr val="D8DDE4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40" name="Rektangel 39">
              <a:extLst>
                <a:ext uri="{FF2B5EF4-FFF2-40B4-BE49-F238E27FC236}">
                  <a16:creationId xmlns:a16="http://schemas.microsoft.com/office/drawing/2014/main" id="{7C56A8E3-4B32-44BD-A00A-26CE0F3877BA}"/>
                </a:ext>
              </a:extLst>
            </p:cNvPr>
            <p:cNvSpPr/>
            <p:nvPr/>
          </p:nvSpPr>
          <p:spPr>
            <a:xfrm>
              <a:off x="12571413" y="1244601"/>
              <a:ext cx="187291" cy="177800"/>
            </a:xfrm>
            <a:prstGeom prst="rect">
              <a:avLst/>
            </a:prstGeom>
            <a:solidFill>
              <a:srgbClr val="E7DACE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41" name="Rätvinklig triangel 40">
              <a:extLst>
                <a:ext uri="{FF2B5EF4-FFF2-40B4-BE49-F238E27FC236}">
                  <a16:creationId xmlns:a16="http://schemas.microsoft.com/office/drawing/2014/main" id="{B8D8D632-4D3B-4958-96C9-4BB812FE4939}"/>
                </a:ext>
              </a:extLst>
            </p:cNvPr>
            <p:cNvSpPr/>
            <p:nvPr userDrawn="1"/>
          </p:nvSpPr>
          <p:spPr>
            <a:xfrm>
              <a:off x="12571413" y="0"/>
              <a:ext cx="187291" cy="177800"/>
            </a:xfrm>
            <a:prstGeom prst="rtTriangle">
              <a:avLst/>
            </a:prstGeom>
            <a:solidFill>
              <a:schemeClr val="tx1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42" name="Rätvinklig triangel 41">
              <a:extLst>
                <a:ext uri="{FF2B5EF4-FFF2-40B4-BE49-F238E27FC236}">
                  <a16:creationId xmlns:a16="http://schemas.microsoft.com/office/drawing/2014/main" id="{CBD4E6E9-3B65-4A80-9247-A09EFEEE3447}"/>
                </a:ext>
              </a:extLst>
            </p:cNvPr>
            <p:cNvSpPr/>
            <p:nvPr userDrawn="1"/>
          </p:nvSpPr>
          <p:spPr>
            <a:xfrm rot="10800000">
              <a:off x="12571413" y="0"/>
              <a:ext cx="187291" cy="177800"/>
            </a:xfrm>
            <a:prstGeom prst="rtTriangle">
              <a:avLst/>
            </a:prstGeom>
            <a:solidFill>
              <a:schemeClr val="bg1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</p:grpSp>
      <p:sp>
        <p:nvSpPr>
          <p:cNvPr id="52" name="Platshållare för bildnummer 1">
            <a:extLst>
              <a:ext uri="{FF2B5EF4-FFF2-40B4-BE49-F238E27FC236}">
                <a16:creationId xmlns:a16="http://schemas.microsoft.com/office/drawing/2014/main" id="{1E4FAA7C-15FB-4282-8142-5A48C14AA4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6607534"/>
            <a:ext cx="357809" cy="2504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</a:schemeClr>
                </a:solidFill>
                <a:latin typeface="+mj-lt"/>
              </a:defRPr>
            </a:lvl1pPr>
          </a:lstStyle>
          <a:p>
            <a:fld id="{81A81286-0351-4537-9AD6-AD36EBE921C7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99794680"/>
      </p:ext>
    </p:extLst>
  </p:cSld>
  <p:clrMapOvr>
    <a:masterClrMapping/>
  </p:clrMapOvr>
  <p:transition spd="med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118">
          <p15:clr>
            <a:srgbClr val="FBAE40"/>
          </p15:clr>
        </p15:guide>
        <p15:guide id="3" pos="256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ita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1">
            <a:extLst>
              <a:ext uri="{FF2B5EF4-FFF2-40B4-BE49-F238E27FC236}">
                <a16:creationId xmlns:a16="http://schemas.microsoft.com/office/drawing/2014/main" id="{1C1BCA5D-3217-452B-A073-F1F6C772D8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" y="2997628"/>
            <a:ext cx="10972800" cy="1282700"/>
          </a:xfrm>
        </p:spPr>
        <p:txBody>
          <a:bodyPr anchor="t">
            <a:normAutofit/>
          </a:bodyPr>
          <a:lstStyle>
            <a:lvl1pPr algn="ctr">
              <a:defRPr sz="36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sv-SE" dirty="0"/>
              <a:t>Citat eller text som </a:t>
            </a:r>
            <a:br>
              <a:rPr lang="sv-SE" dirty="0"/>
            </a:br>
            <a:r>
              <a:rPr lang="sv-SE" dirty="0"/>
              <a:t>ska belysas</a:t>
            </a:r>
          </a:p>
        </p:txBody>
      </p:sp>
      <p:sp>
        <p:nvSpPr>
          <p:cNvPr id="4" name="Ellips 3">
            <a:extLst>
              <a:ext uri="{FF2B5EF4-FFF2-40B4-BE49-F238E27FC236}">
                <a16:creationId xmlns:a16="http://schemas.microsoft.com/office/drawing/2014/main" id="{0AFC9ECD-C55B-4BA3-9B1E-490D720F7F81}"/>
              </a:ext>
            </a:extLst>
          </p:cNvPr>
          <p:cNvSpPr/>
          <p:nvPr userDrawn="1"/>
        </p:nvSpPr>
        <p:spPr>
          <a:xfrm>
            <a:off x="5682258" y="2266949"/>
            <a:ext cx="202405" cy="202405"/>
          </a:xfrm>
          <a:prstGeom prst="ellipse">
            <a:avLst/>
          </a:prstGeom>
          <a:solidFill>
            <a:schemeClr val="accent2"/>
          </a:solidFill>
          <a:ln w="10795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sv-SE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5" name="Ellips 4">
            <a:extLst>
              <a:ext uri="{FF2B5EF4-FFF2-40B4-BE49-F238E27FC236}">
                <a16:creationId xmlns:a16="http://schemas.microsoft.com/office/drawing/2014/main" id="{D388129C-05A1-45D1-974D-368C8AC5EA6D}"/>
              </a:ext>
            </a:extLst>
          </p:cNvPr>
          <p:cNvSpPr/>
          <p:nvPr userDrawn="1"/>
        </p:nvSpPr>
        <p:spPr>
          <a:xfrm>
            <a:off x="5994797" y="2266949"/>
            <a:ext cx="202405" cy="202405"/>
          </a:xfrm>
          <a:prstGeom prst="ellipse">
            <a:avLst/>
          </a:prstGeom>
          <a:solidFill>
            <a:schemeClr val="accent2"/>
          </a:solidFill>
          <a:ln w="10795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sv-SE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6" name="Ellips 5">
            <a:extLst>
              <a:ext uri="{FF2B5EF4-FFF2-40B4-BE49-F238E27FC236}">
                <a16:creationId xmlns:a16="http://schemas.microsoft.com/office/drawing/2014/main" id="{B226C3B6-049A-4FEB-A1B3-C1E7A248660A}"/>
              </a:ext>
            </a:extLst>
          </p:cNvPr>
          <p:cNvSpPr/>
          <p:nvPr userDrawn="1"/>
        </p:nvSpPr>
        <p:spPr>
          <a:xfrm>
            <a:off x="6307336" y="2266949"/>
            <a:ext cx="202405" cy="202405"/>
          </a:xfrm>
          <a:prstGeom prst="ellipse">
            <a:avLst/>
          </a:prstGeom>
          <a:solidFill>
            <a:schemeClr val="accent2"/>
          </a:solidFill>
          <a:ln w="10795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sv-SE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Open Sans"/>
              <a:ea typeface="Open Sans"/>
              <a:cs typeface="Open Sans"/>
              <a:sym typeface="Open Sans"/>
            </a:endParaRPr>
          </a:p>
        </p:txBody>
      </p:sp>
      <p:grpSp>
        <p:nvGrpSpPr>
          <p:cNvPr id="7" name="Grupp 6">
            <a:extLst>
              <a:ext uri="{FF2B5EF4-FFF2-40B4-BE49-F238E27FC236}">
                <a16:creationId xmlns:a16="http://schemas.microsoft.com/office/drawing/2014/main" id="{BC0719CF-D681-41AA-8DE2-A31499C7E433}"/>
              </a:ext>
            </a:extLst>
          </p:cNvPr>
          <p:cNvGrpSpPr/>
          <p:nvPr userDrawn="1"/>
        </p:nvGrpSpPr>
        <p:grpSpPr>
          <a:xfrm>
            <a:off x="12384122" y="0"/>
            <a:ext cx="374582" cy="1600201"/>
            <a:chOff x="12384122" y="0"/>
            <a:chExt cx="374582" cy="1600201"/>
          </a:xfrm>
        </p:grpSpPr>
        <p:grpSp>
          <p:nvGrpSpPr>
            <p:cNvPr id="8" name="Grupp 7">
              <a:extLst>
                <a:ext uri="{FF2B5EF4-FFF2-40B4-BE49-F238E27FC236}">
                  <a16:creationId xmlns:a16="http://schemas.microsoft.com/office/drawing/2014/main" id="{36BD780E-979D-40AC-BE15-373FF9DDE201}"/>
                </a:ext>
              </a:extLst>
            </p:cNvPr>
            <p:cNvGrpSpPr/>
            <p:nvPr userDrawn="1"/>
          </p:nvGrpSpPr>
          <p:grpSpPr>
            <a:xfrm>
              <a:off x="12384122" y="0"/>
              <a:ext cx="187291" cy="1600201"/>
              <a:chOff x="12358722" y="-174626"/>
              <a:chExt cx="187291" cy="1600201"/>
            </a:xfrm>
          </p:grpSpPr>
          <p:sp>
            <p:nvSpPr>
              <p:cNvPr id="19" name="Rektangel 18">
                <a:extLst>
                  <a:ext uri="{FF2B5EF4-FFF2-40B4-BE49-F238E27FC236}">
                    <a16:creationId xmlns:a16="http://schemas.microsoft.com/office/drawing/2014/main" id="{A2E4AC06-E153-4154-9ACA-2380749EC306}"/>
                  </a:ext>
                </a:extLst>
              </p:cNvPr>
              <p:cNvSpPr/>
              <p:nvPr/>
            </p:nvSpPr>
            <p:spPr>
              <a:xfrm>
                <a:off x="12358722" y="-174626"/>
                <a:ext cx="187291" cy="177800"/>
              </a:xfrm>
              <a:prstGeom prst="rect">
                <a:avLst/>
              </a:prstGeom>
              <a:solidFill>
                <a:schemeClr val="accent1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20" name="Rektangel 19">
                <a:extLst>
                  <a:ext uri="{FF2B5EF4-FFF2-40B4-BE49-F238E27FC236}">
                    <a16:creationId xmlns:a16="http://schemas.microsoft.com/office/drawing/2014/main" id="{E5E43636-A3ED-4505-AE45-A427339AAC37}"/>
                  </a:ext>
                </a:extLst>
              </p:cNvPr>
              <p:cNvSpPr/>
              <p:nvPr/>
            </p:nvSpPr>
            <p:spPr>
              <a:xfrm>
                <a:off x="12358722" y="3174"/>
                <a:ext cx="187291" cy="177800"/>
              </a:xfrm>
              <a:prstGeom prst="rect">
                <a:avLst/>
              </a:prstGeom>
              <a:solidFill>
                <a:schemeClr val="accent2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21" name="Rektangel 20">
                <a:extLst>
                  <a:ext uri="{FF2B5EF4-FFF2-40B4-BE49-F238E27FC236}">
                    <a16:creationId xmlns:a16="http://schemas.microsoft.com/office/drawing/2014/main" id="{D3FB24A5-8067-4327-A19C-74739B7D85D3}"/>
                  </a:ext>
                </a:extLst>
              </p:cNvPr>
              <p:cNvSpPr/>
              <p:nvPr/>
            </p:nvSpPr>
            <p:spPr>
              <a:xfrm>
                <a:off x="12358722" y="180974"/>
                <a:ext cx="187291" cy="177800"/>
              </a:xfrm>
              <a:prstGeom prst="rect">
                <a:avLst/>
              </a:prstGeom>
              <a:solidFill>
                <a:schemeClr val="accent3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sv-SE" sz="1800" b="0" i="0" u="none" strike="noStrike" cap="none" spc="0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latin typeface="Open Sans"/>
                    <a:ea typeface="Open Sans"/>
                    <a:cs typeface="Open Sans"/>
                    <a:sym typeface="Open Sans"/>
                  </a:rPr>
                  <a:t> </a:t>
                </a:r>
              </a:p>
            </p:txBody>
          </p:sp>
          <p:sp>
            <p:nvSpPr>
              <p:cNvPr id="22" name="Rektangel 21">
                <a:extLst>
                  <a:ext uri="{FF2B5EF4-FFF2-40B4-BE49-F238E27FC236}">
                    <a16:creationId xmlns:a16="http://schemas.microsoft.com/office/drawing/2014/main" id="{D3FC51CD-00A3-4018-A7B6-06F87C711C23}"/>
                  </a:ext>
                </a:extLst>
              </p:cNvPr>
              <p:cNvSpPr/>
              <p:nvPr/>
            </p:nvSpPr>
            <p:spPr>
              <a:xfrm>
                <a:off x="12358722" y="358774"/>
                <a:ext cx="187291" cy="177800"/>
              </a:xfrm>
              <a:prstGeom prst="rect">
                <a:avLst/>
              </a:prstGeom>
              <a:solidFill>
                <a:schemeClr val="accent6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23" name="Rektangel 22">
                <a:extLst>
                  <a:ext uri="{FF2B5EF4-FFF2-40B4-BE49-F238E27FC236}">
                    <a16:creationId xmlns:a16="http://schemas.microsoft.com/office/drawing/2014/main" id="{DDF0F718-8DB2-497B-A6B9-0478505EF4C8}"/>
                  </a:ext>
                </a:extLst>
              </p:cNvPr>
              <p:cNvSpPr/>
              <p:nvPr/>
            </p:nvSpPr>
            <p:spPr>
              <a:xfrm>
                <a:off x="12358722" y="892175"/>
                <a:ext cx="187291" cy="177800"/>
              </a:xfrm>
              <a:prstGeom prst="rect">
                <a:avLst/>
              </a:prstGeom>
              <a:solidFill>
                <a:schemeClr val="accent5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24" name="Rektangel 23">
                <a:extLst>
                  <a:ext uri="{FF2B5EF4-FFF2-40B4-BE49-F238E27FC236}">
                    <a16:creationId xmlns:a16="http://schemas.microsoft.com/office/drawing/2014/main" id="{54E1E629-1CDB-4D94-B441-2A2DD2E50A54}"/>
                  </a:ext>
                </a:extLst>
              </p:cNvPr>
              <p:cNvSpPr/>
              <p:nvPr/>
            </p:nvSpPr>
            <p:spPr>
              <a:xfrm>
                <a:off x="12358722" y="536574"/>
                <a:ext cx="187291" cy="177800"/>
              </a:xfrm>
              <a:prstGeom prst="rect">
                <a:avLst/>
              </a:prstGeom>
              <a:solidFill>
                <a:schemeClr val="accent4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25" name="Rektangel 24">
                <a:extLst>
                  <a:ext uri="{FF2B5EF4-FFF2-40B4-BE49-F238E27FC236}">
                    <a16:creationId xmlns:a16="http://schemas.microsoft.com/office/drawing/2014/main" id="{ED3BC81C-26FE-4D6E-9EEB-C66CA498598D}"/>
                  </a:ext>
                </a:extLst>
              </p:cNvPr>
              <p:cNvSpPr/>
              <p:nvPr/>
            </p:nvSpPr>
            <p:spPr>
              <a:xfrm>
                <a:off x="12358722" y="1247775"/>
                <a:ext cx="187291" cy="177800"/>
              </a:xfrm>
              <a:prstGeom prst="rect">
                <a:avLst/>
              </a:prstGeom>
              <a:solidFill>
                <a:srgbClr val="D04438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26" name="Rektangel 25">
                <a:extLst>
                  <a:ext uri="{FF2B5EF4-FFF2-40B4-BE49-F238E27FC236}">
                    <a16:creationId xmlns:a16="http://schemas.microsoft.com/office/drawing/2014/main" id="{CBE63554-6079-4F7B-9BD3-05C15855C2CC}"/>
                  </a:ext>
                </a:extLst>
              </p:cNvPr>
              <p:cNvSpPr/>
              <p:nvPr/>
            </p:nvSpPr>
            <p:spPr>
              <a:xfrm>
                <a:off x="12358722" y="714375"/>
                <a:ext cx="187291" cy="177800"/>
              </a:xfrm>
              <a:prstGeom prst="rect">
                <a:avLst/>
              </a:prstGeom>
              <a:solidFill>
                <a:srgbClr val="627794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27" name="Rektangel 26">
                <a:extLst>
                  <a:ext uri="{FF2B5EF4-FFF2-40B4-BE49-F238E27FC236}">
                    <a16:creationId xmlns:a16="http://schemas.microsoft.com/office/drawing/2014/main" id="{8AD80AE3-7E69-45B4-88A6-9D9DB7B6AD7A}"/>
                  </a:ext>
                </a:extLst>
              </p:cNvPr>
              <p:cNvSpPr/>
              <p:nvPr/>
            </p:nvSpPr>
            <p:spPr>
              <a:xfrm>
                <a:off x="12358722" y="1069975"/>
                <a:ext cx="187291" cy="177800"/>
              </a:xfrm>
              <a:prstGeom prst="rect">
                <a:avLst/>
              </a:prstGeom>
              <a:solidFill>
                <a:srgbClr val="A16A3D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</p:grpSp>
        <p:sp>
          <p:nvSpPr>
            <p:cNvPr id="9" name="Rektangel 8">
              <a:extLst>
                <a:ext uri="{FF2B5EF4-FFF2-40B4-BE49-F238E27FC236}">
                  <a16:creationId xmlns:a16="http://schemas.microsoft.com/office/drawing/2014/main" id="{11D17122-750C-423E-A138-CE1A57CFFE3E}"/>
                </a:ext>
              </a:extLst>
            </p:cNvPr>
            <p:cNvSpPr/>
            <p:nvPr/>
          </p:nvSpPr>
          <p:spPr>
            <a:xfrm>
              <a:off x="12571413" y="177800"/>
              <a:ext cx="187291" cy="177800"/>
            </a:xfrm>
            <a:prstGeom prst="rect">
              <a:avLst/>
            </a:prstGeom>
            <a:solidFill>
              <a:srgbClr val="F3C9DF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0" name="Rektangel 9">
              <a:extLst>
                <a:ext uri="{FF2B5EF4-FFF2-40B4-BE49-F238E27FC236}">
                  <a16:creationId xmlns:a16="http://schemas.microsoft.com/office/drawing/2014/main" id="{8B435AF8-D873-435D-87BA-E3CD85EDBD75}"/>
                </a:ext>
              </a:extLst>
            </p:cNvPr>
            <p:cNvSpPr/>
            <p:nvPr/>
          </p:nvSpPr>
          <p:spPr>
            <a:xfrm>
              <a:off x="12571413" y="355600"/>
              <a:ext cx="187291" cy="177800"/>
            </a:xfrm>
            <a:prstGeom prst="rect">
              <a:avLst/>
            </a:prstGeom>
            <a:solidFill>
              <a:srgbClr val="BFDAF1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sv-SE" sz="1800" b="0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rPr>
                <a:t> </a:t>
              </a:r>
            </a:p>
          </p:txBody>
        </p:sp>
        <p:sp>
          <p:nvSpPr>
            <p:cNvPr id="11" name="Rektangel 10">
              <a:extLst>
                <a:ext uri="{FF2B5EF4-FFF2-40B4-BE49-F238E27FC236}">
                  <a16:creationId xmlns:a16="http://schemas.microsoft.com/office/drawing/2014/main" id="{4F1E7CEA-7C22-40CD-9B76-06519D1E59D5}"/>
                </a:ext>
              </a:extLst>
            </p:cNvPr>
            <p:cNvSpPr/>
            <p:nvPr/>
          </p:nvSpPr>
          <p:spPr>
            <a:xfrm>
              <a:off x="12571413" y="533400"/>
              <a:ext cx="187291" cy="177800"/>
            </a:xfrm>
            <a:prstGeom prst="rect">
              <a:avLst/>
            </a:prstGeom>
            <a:solidFill>
              <a:srgbClr val="FEEDCC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2" name="Rektangel 11">
              <a:extLst>
                <a:ext uri="{FF2B5EF4-FFF2-40B4-BE49-F238E27FC236}">
                  <a16:creationId xmlns:a16="http://schemas.microsoft.com/office/drawing/2014/main" id="{AA95F105-7CD6-44D3-AC9D-9D7FAA975E12}"/>
                </a:ext>
              </a:extLst>
            </p:cNvPr>
            <p:cNvSpPr/>
            <p:nvPr/>
          </p:nvSpPr>
          <p:spPr>
            <a:xfrm>
              <a:off x="12571413" y="1066801"/>
              <a:ext cx="187291" cy="177800"/>
            </a:xfrm>
            <a:prstGeom prst="rect">
              <a:avLst/>
            </a:prstGeom>
            <a:solidFill>
              <a:srgbClr val="BFE0DB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3" name="Rektangel 12">
              <a:extLst>
                <a:ext uri="{FF2B5EF4-FFF2-40B4-BE49-F238E27FC236}">
                  <a16:creationId xmlns:a16="http://schemas.microsoft.com/office/drawing/2014/main" id="{E000E7BE-BE2D-4225-A511-1EA34DA46980}"/>
                </a:ext>
              </a:extLst>
            </p:cNvPr>
            <p:cNvSpPr/>
            <p:nvPr/>
          </p:nvSpPr>
          <p:spPr>
            <a:xfrm>
              <a:off x="12571413" y="711200"/>
              <a:ext cx="187291" cy="177800"/>
            </a:xfrm>
            <a:prstGeom prst="rect">
              <a:avLst/>
            </a:prstGeom>
            <a:solidFill>
              <a:srgbClr val="D8D1F1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4" name="Rektangel 13">
              <a:extLst>
                <a:ext uri="{FF2B5EF4-FFF2-40B4-BE49-F238E27FC236}">
                  <a16:creationId xmlns:a16="http://schemas.microsoft.com/office/drawing/2014/main" id="{837561CB-504D-441E-A418-6A1ADCCC920C}"/>
                </a:ext>
              </a:extLst>
            </p:cNvPr>
            <p:cNvSpPr/>
            <p:nvPr/>
          </p:nvSpPr>
          <p:spPr>
            <a:xfrm>
              <a:off x="12571413" y="1422401"/>
              <a:ext cx="187291" cy="177800"/>
            </a:xfrm>
            <a:prstGeom prst="rect">
              <a:avLst/>
            </a:prstGeom>
            <a:solidFill>
              <a:srgbClr val="F3D0CD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5" name="Rektangel 14">
              <a:extLst>
                <a:ext uri="{FF2B5EF4-FFF2-40B4-BE49-F238E27FC236}">
                  <a16:creationId xmlns:a16="http://schemas.microsoft.com/office/drawing/2014/main" id="{254E426D-6E1D-46A6-B1AD-E352CD4B23A5}"/>
                </a:ext>
              </a:extLst>
            </p:cNvPr>
            <p:cNvSpPr/>
            <p:nvPr/>
          </p:nvSpPr>
          <p:spPr>
            <a:xfrm>
              <a:off x="12571413" y="889001"/>
              <a:ext cx="187291" cy="177800"/>
            </a:xfrm>
            <a:prstGeom prst="rect">
              <a:avLst/>
            </a:prstGeom>
            <a:solidFill>
              <a:srgbClr val="D8DDE4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6" name="Rektangel 15">
              <a:extLst>
                <a:ext uri="{FF2B5EF4-FFF2-40B4-BE49-F238E27FC236}">
                  <a16:creationId xmlns:a16="http://schemas.microsoft.com/office/drawing/2014/main" id="{319F808E-0E56-4295-9031-71A78238CA1F}"/>
                </a:ext>
              </a:extLst>
            </p:cNvPr>
            <p:cNvSpPr/>
            <p:nvPr/>
          </p:nvSpPr>
          <p:spPr>
            <a:xfrm>
              <a:off x="12571413" y="1244601"/>
              <a:ext cx="187291" cy="177800"/>
            </a:xfrm>
            <a:prstGeom prst="rect">
              <a:avLst/>
            </a:prstGeom>
            <a:solidFill>
              <a:srgbClr val="E7DACE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7" name="Rätvinklig triangel 16">
              <a:extLst>
                <a:ext uri="{FF2B5EF4-FFF2-40B4-BE49-F238E27FC236}">
                  <a16:creationId xmlns:a16="http://schemas.microsoft.com/office/drawing/2014/main" id="{5664338B-2A63-4E46-BD83-9E4B5F18A63F}"/>
                </a:ext>
              </a:extLst>
            </p:cNvPr>
            <p:cNvSpPr/>
            <p:nvPr userDrawn="1"/>
          </p:nvSpPr>
          <p:spPr>
            <a:xfrm>
              <a:off x="12571413" y="0"/>
              <a:ext cx="187291" cy="177800"/>
            </a:xfrm>
            <a:prstGeom prst="rtTriangle">
              <a:avLst/>
            </a:prstGeom>
            <a:solidFill>
              <a:schemeClr val="tx1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8" name="Rätvinklig triangel 17">
              <a:extLst>
                <a:ext uri="{FF2B5EF4-FFF2-40B4-BE49-F238E27FC236}">
                  <a16:creationId xmlns:a16="http://schemas.microsoft.com/office/drawing/2014/main" id="{A1E3A5FB-69E4-4366-B4A0-AD620FFD0F89}"/>
                </a:ext>
              </a:extLst>
            </p:cNvPr>
            <p:cNvSpPr/>
            <p:nvPr userDrawn="1"/>
          </p:nvSpPr>
          <p:spPr>
            <a:xfrm rot="10800000">
              <a:off x="12571413" y="0"/>
              <a:ext cx="187291" cy="177800"/>
            </a:xfrm>
            <a:prstGeom prst="rtTriangle">
              <a:avLst/>
            </a:prstGeom>
            <a:solidFill>
              <a:schemeClr val="bg1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</p:grpSp>
      <p:sp>
        <p:nvSpPr>
          <p:cNvPr id="28" name="Platshållare för bildnummer 1">
            <a:extLst>
              <a:ext uri="{FF2B5EF4-FFF2-40B4-BE49-F238E27FC236}">
                <a16:creationId xmlns:a16="http://schemas.microsoft.com/office/drawing/2014/main" id="{FD4D9982-28D2-4669-81CA-0A4417D418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6607534"/>
            <a:ext cx="357809" cy="2504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</a:schemeClr>
                </a:solidFill>
                <a:latin typeface="+mj-lt"/>
              </a:defRPr>
            </a:lvl1pPr>
          </a:lstStyle>
          <a:p>
            <a:fld id="{81A81286-0351-4537-9AD6-AD36EBE921C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35720948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lsidesbild med rub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tshållare för bild 2">
            <a:extLst>
              <a:ext uri="{FF2B5EF4-FFF2-40B4-BE49-F238E27FC236}">
                <a16:creationId xmlns:a16="http://schemas.microsoft.com/office/drawing/2014/main" id="{A8689464-8446-4AD9-8556-924AC5FE9184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lIns="91439" rIns="91439" anchor="b">
            <a:noAutofit/>
          </a:bodyPr>
          <a:lstStyle>
            <a:lvl1pPr marL="0" marR="0" indent="0" algn="l" defTabSz="1219170" rtl="0" eaLnBrk="1" fontAlgn="auto" latinLnBrk="0" hangingPunct="1">
              <a:lnSpc>
                <a:spcPct val="100000"/>
              </a:lnSpc>
              <a:spcBef>
                <a:spcPts val="533"/>
              </a:spcBef>
              <a:spcAft>
                <a:spcPts val="0"/>
              </a:spcAft>
              <a:buClrTx/>
              <a:buSzPct val="100000"/>
              <a:buFont typeface="Arial"/>
              <a:buNone/>
              <a:tabLst/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533"/>
              </a:spcBef>
              <a:spcAft>
                <a:spcPts val="0"/>
              </a:spcAft>
              <a:buClrTx/>
              <a:buSzPct val="100000"/>
              <a:buFont typeface="Arial"/>
              <a:buNone/>
              <a:tabLst/>
              <a:defRPr/>
            </a:pPr>
            <a:r>
              <a:rPr lang="sv-SE" dirty="0"/>
              <a:t>Infoga bild från mediebiblioteket (se guide på titelsidan),</a:t>
            </a:r>
            <a:br>
              <a:rPr lang="sv-SE" dirty="0"/>
            </a:br>
            <a:r>
              <a:rPr lang="sv-SE" dirty="0"/>
              <a:t>eller klicka på ikonen här för att öppna bild från din dator.</a:t>
            </a:r>
            <a:br>
              <a:rPr lang="sv-SE" dirty="0"/>
            </a:br>
            <a:r>
              <a:rPr lang="sv-SE" dirty="0"/>
              <a:t>(Bildstorlek minst 1920x1080 pixlar)</a:t>
            </a:r>
          </a:p>
        </p:txBody>
      </p:sp>
      <p:sp>
        <p:nvSpPr>
          <p:cNvPr id="30" name="Rubrik 4">
            <a:extLst>
              <a:ext uri="{FF2B5EF4-FFF2-40B4-BE49-F238E27FC236}">
                <a16:creationId xmlns:a16="http://schemas.microsoft.com/office/drawing/2014/main" id="{D195ED4F-D262-4CED-9A38-D65DD93113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461431"/>
            <a:ext cx="4030505" cy="587441"/>
          </a:xfrm>
          <a:solidFill>
            <a:schemeClr val="tx2"/>
          </a:solidFill>
        </p:spPr>
        <p:txBody>
          <a:bodyPr wrap="none" lIns="612000" tIns="108000" rIns="576000" bIns="108000" anchor="ctr">
            <a:sp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Rubrik/beskrivning</a:t>
            </a:r>
          </a:p>
        </p:txBody>
      </p:sp>
      <p:grpSp>
        <p:nvGrpSpPr>
          <p:cNvPr id="7" name="Grupp 6">
            <a:extLst>
              <a:ext uri="{FF2B5EF4-FFF2-40B4-BE49-F238E27FC236}">
                <a16:creationId xmlns:a16="http://schemas.microsoft.com/office/drawing/2014/main" id="{BC0719CF-D681-41AA-8DE2-A31499C7E433}"/>
              </a:ext>
            </a:extLst>
          </p:cNvPr>
          <p:cNvGrpSpPr/>
          <p:nvPr userDrawn="1"/>
        </p:nvGrpSpPr>
        <p:grpSpPr>
          <a:xfrm>
            <a:off x="12384122" y="0"/>
            <a:ext cx="374582" cy="1600201"/>
            <a:chOff x="12384122" y="0"/>
            <a:chExt cx="374582" cy="1600201"/>
          </a:xfrm>
        </p:grpSpPr>
        <p:grpSp>
          <p:nvGrpSpPr>
            <p:cNvPr id="8" name="Grupp 7">
              <a:extLst>
                <a:ext uri="{FF2B5EF4-FFF2-40B4-BE49-F238E27FC236}">
                  <a16:creationId xmlns:a16="http://schemas.microsoft.com/office/drawing/2014/main" id="{36BD780E-979D-40AC-BE15-373FF9DDE201}"/>
                </a:ext>
              </a:extLst>
            </p:cNvPr>
            <p:cNvGrpSpPr/>
            <p:nvPr userDrawn="1"/>
          </p:nvGrpSpPr>
          <p:grpSpPr>
            <a:xfrm>
              <a:off x="12384122" y="0"/>
              <a:ext cx="187291" cy="1600201"/>
              <a:chOff x="12358722" y="-174626"/>
              <a:chExt cx="187291" cy="1600201"/>
            </a:xfrm>
          </p:grpSpPr>
          <p:sp>
            <p:nvSpPr>
              <p:cNvPr id="19" name="Rektangel 18">
                <a:extLst>
                  <a:ext uri="{FF2B5EF4-FFF2-40B4-BE49-F238E27FC236}">
                    <a16:creationId xmlns:a16="http://schemas.microsoft.com/office/drawing/2014/main" id="{A2E4AC06-E153-4154-9ACA-2380749EC306}"/>
                  </a:ext>
                </a:extLst>
              </p:cNvPr>
              <p:cNvSpPr/>
              <p:nvPr/>
            </p:nvSpPr>
            <p:spPr>
              <a:xfrm>
                <a:off x="12358722" y="-174626"/>
                <a:ext cx="187291" cy="177800"/>
              </a:xfrm>
              <a:prstGeom prst="rect">
                <a:avLst/>
              </a:prstGeom>
              <a:solidFill>
                <a:schemeClr val="accent1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20" name="Rektangel 19">
                <a:extLst>
                  <a:ext uri="{FF2B5EF4-FFF2-40B4-BE49-F238E27FC236}">
                    <a16:creationId xmlns:a16="http://schemas.microsoft.com/office/drawing/2014/main" id="{E5E43636-A3ED-4505-AE45-A427339AAC37}"/>
                  </a:ext>
                </a:extLst>
              </p:cNvPr>
              <p:cNvSpPr/>
              <p:nvPr/>
            </p:nvSpPr>
            <p:spPr>
              <a:xfrm>
                <a:off x="12358722" y="3174"/>
                <a:ext cx="187291" cy="177800"/>
              </a:xfrm>
              <a:prstGeom prst="rect">
                <a:avLst/>
              </a:prstGeom>
              <a:solidFill>
                <a:schemeClr val="accent2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21" name="Rektangel 20">
                <a:extLst>
                  <a:ext uri="{FF2B5EF4-FFF2-40B4-BE49-F238E27FC236}">
                    <a16:creationId xmlns:a16="http://schemas.microsoft.com/office/drawing/2014/main" id="{D3FB24A5-8067-4327-A19C-74739B7D85D3}"/>
                  </a:ext>
                </a:extLst>
              </p:cNvPr>
              <p:cNvSpPr/>
              <p:nvPr/>
            </p:nvSpPr>
            <p:spPr>
              <a:xfrm>
                <a:off x="12358722" y="180974"/>
                <a:ext cx="187291" cy="177800"/>
              </a:xfrm>
              <a:prstGeom prst="rect">
                <a:avLst/>
              </a:prstGeom>
              <a:solidFill>
                <a:schemeClr val="accent3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sv-SE" sz="1800" b="0" i="0" u="none" strike="noStrike" cap="none" spc="0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latin typeface="Open Sans"/>
                    <a:ea typeface="Open Sans"/>
                    <a:cs typeface="Open Sans"/>
                    <a:sym typeface="Open Sans"/>
                  </a:rPr>
                  <a:t> </a:t>
                </a:r>
              </a:p>
            </p:txBody>
          </p:sp>
          <p:sp>
            <p:nvSpPr>
              <p:cNvPr id="22" name="Rektangel 21">
                <a:extLst>
                  <a:ext uri="{FF2B5EF4-FFF2-40B4-BE49-F238E27FC236}">
                    <a16:creationId xmlns:a16="http://schemas.microsoft.com/office/drawing/2014/main" id="{D3FC51CD-00A3-4018-A7B6-06F87C711C23}"/>
                  </a:ext>
                </a:extLst>
              </p:cNvPr>
              <p:cNvSpPr/>
              <p:nvPr/>
            </p:nvSpPr>
            <p:spPr>
              <a:xfrm>
                <a:off x="12358722" y="358774"/>
                <a:ext cx="187291" cy="177800"/>
              </a:xfrm>
              <a:prstGeom prst="rect">
                <a:avLst/>
              </a:prstGeom>
              <a:solidFill>
                <a:schemeClr val="accent6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23" name="Rektangel 22">
                <a:extLst>
                  <a:ext uri="{FF2B5EF4-FFF2-40B4-BE49-F238E27FC236}">
                    <a16:creationId xmlns:a16="http://schemas.microsoft.com/office/drawing/2014/main" id="{DDF0F718-8DB2-497B-A6B9-0478505EF4C8}"/>
                  </a:ext>
                </a:extLst>
              </p:cNvPr>
              <p:cNvSpPr/>
              <p:nvPr/>
            </p:nvSpPr>
            <p:spPr>
              <a:xfrm>
                <a:off x="12358722" y="892175"/>
                <a:ext cx="187291" cy="177800"/>
              </a:xfrm>
              <a:prstGeom prst="rect">
                <a:avLst/>
              </a:prstGeom>
              <a:solidFill>
                <a:schemeClr val="accent5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24" name="Rektangel 23">
                <a:extLst>
                  <a:ext uri="{FF2B5EF4-FFF2-40B4-BE49-F238E27FC236}">
                    <a16:creationId xmlns:a16="http://schemas.microsoft.com/office/drawing/2014/main" id="{54E1E629-1CDB-4D94-B441-2A2DD2E50A54}"/>
                  </a:ext>
                </a:extLst>
              </p:cNvPr>
              <p:cNvSpPr/>
              <p:nvPr/>
            </p:nvSpPr>
            <p:spPr>
              <a:xfrm>
                <a:off x="12358722" y="536574"/>
                <a:ext cx="187291" cy="177800"/>
              </a:xfrm>
              <a:prstGeom prst="rect">
                <a:avLst/>
              </a:prstGeom>
              <a:solidFill>
                <a:schemeClr val="accent4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25" name="Rektangel 24">
                <a:extLst>
                  <a:ext uri="{FF2B5EF4-FFF2-40B4-BE49-F238E27FC236}">
                    <a16:creationId xmlns:a16="http://schemas.microsoft.com/office/drawing/2014/main" id="{ED3BC81C-26FE-4D6E-9EEB-C66CA498598D}"/>
                  </a:ext>
                </a:extLst>
              </p:cNvPr>
              <p:cNvSpPr/>
              <p:nvPr/>
            </p:nvSpPr>
            <p:spPr>
              <a:xfrm>
                <a:off x="12358722" y="1247775"/>
                <a:ext cx="187291" cy="177800"/>
              </a:xfrm>
              <a:prstGeom prst="rect">
                <a:avLst/>
              </a:prstGeom>
              <a:solidFill>
                <a:srgbClr val="D04438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26" name="Rektangel 25">
                <a:extLst>
                  <a:ext uri="{FF2B5EF4-FFF2-40B4-BE49-F238E27FC236}">
                    <a16:creationId xmlns:a16="http://schemas.microsoft.com/office/drawing/2014/main" id="{CBE63554-6079-4F7B-9BD3-05C15855C2CC}"/>
                  </a:ext>
                </a:extLst>
              </p:cNvPr>
              <p:cNvSpPr/>
              <p:nvPr/>
            </p:nvSpPr>
            <p:spPr>
              <a:xfrm>
                <a:off x="12358722" y="714375"/>
                <a:ext cx="187291" cy="177800"/>
              </a:xfrm>
              <a:prstGeom prst="rect">
                <a:avLst/>
              </a:prstGeom>
              <a:solidFill>
                <a:srgbClr val="627794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27" name="Rektangel 26">
                <a:extLst>
                  <a:ext uri="{FF2B5EF4-FFF2-40B4-BE49-F238E27FC236}">
                    <a16:creationId xmlns:a16="http://schemas.microsoft.com/office/drawing/2014/main" id="{8AD80AE3-7E69-45B4-88A6-9D9DB7B6AD7A}"/>
                  </a:ext>
                </a:extLst>
              </p:cNvPr>
              <p:cNvSpPr/>
              <p:nvPr/>
            </p:nvSpPr>
            <p:spPr>
              <a:xfrm>
                <a:off x="12358722" y="1069975"/>
                <a:ext cx="187291" cy="177800"/>
              </a:xfrm>
              <a:prstGeom prst="rect">
                <a:avLst/>
              </a:prstGeom>
              <a:solidFill>
                <a:srgbClr val="A16A3D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</p:grpSp>
        <p:sp>
          <p:nvSpPr>
            <p:cNvPr id="9" name="Rektangel 8">
              <a:extLst>
                <a:ext uri="{FF2B5EF4-FFF2-40B4-BE49-F238E27FC236}">
                  <a16:creationId xmlns:a16="http://schemas.microsoft.com/office/drawing/2014/main" id="{11D17122-750C-423E-A138-CE1A57CFFE3E}"/>
                </a:ext>
              </a:extLst>
            </p:cNvPr>
            <p:cNvSpPr/>
            <p:nvPr/>
          </p:nvSpPr>
          <p:spPr>
            <a:xfrm>
              <a:off x="12571413" y="177800"/>
              <a:ext cx="187291" cy="177800"/>
            </a:xfrm>
            <a:prstGeom prst="rect">
              <a:avLst/>
            </a:prstGeom>
            <a:solidFill>
              <a:srgbClr val="F3C9DF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0" name="Rektangel 9">
              <a:extLst>
                <a:ext uri="{FF2B5EF4-FFF2-40B4-BE49-F238E27FC236}">
                  <a16:creationId xmlns:a16="http://schemas.microsoft.com/office/drawing/2014/main" id="{8B435AF8-D873-435D-87BA-E3CD85EDBD75}"/>
                </a:ext>
              </a:extLst>
            </p:cNvPr>
            <p:cNvSpPr/>
            <p:nvPr/>
          </p:nvSpPr>
          <p:spPr>
            <a:xfrm>
              <a:off x="12571413" y="355600"/>
              <a:ext cx="187291" cy="177800"/>
            </a:xfrm>
            <a:prstGeom prst="rect">
              <a:avLst/>
            </a:prstGeom>
            <a:solidFill>
              <a:srgbClr val="BFDAF1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sv-SE" sz="1800" b="0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rPr>
                <a:t> </a:t>
              </a:r>
            </a:p>
          </p:txBody>
        </p:sp>
        <p:sp>
          <p:nvSpPr>
            <p:cNvPr id="11" name="Rektangel 10">
              <a:extLst>
                <a:ext uri="{FF2B5EF4-FFF2-40B4-BE49-F238E27FC236}">
                  <a16:creationId xmlns:a16="http://schemas.microsoft.com/office/drawing/2014/main" id="{4F1E7CEA-7C22-40CD-9B76-06519D1E59D5}"/>
                </a:ext>
              </a:extLst>
            </p:cNvPr>
            <p:cNvSpPr/>
            <p:nvPr/>
          </p:nvSpPr>
          <p:spPr>
            <a:xfrm>
              <a:off x="12571413" y="533400"/>
              <a:ext cx="187291" cy="177800"/>
            </a:xfrm>
            <a:prstGeom prst="rect">
              <a:avLst/>
            </a:prstGeom>
            <a:solidFill>
              <a:srgbClr val="FEEDCC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2" name="Rektangel 11">
              <a:extLst>
                <a:ext uri="{FF2B5EF4-FFF2-40B4-BE49-F238E27FC236}">
                  <a16:creationId xmlns:a16="http://schemas.microsoft.com/office/drawing/2014/main" id="{AA95F105-7CD6-44D3-AC9D-9D7FAA975E12}"/>
                </a:ext>
              </a:extLst>
            </p:cNvPr>
            <p:cNvSpPr/>
            <p:nvPr/>
          </p:nvSpPr>
          <p:spPr>
            <a:xfrm>
              <a:off x="12571413" y="1066801"/>
              <a:ext cx="187291" cy="177800"/>
            </a:xfrm>
            <a:prstGeom prst="rect">
              <a:avLst/>
            </a:prstGeom>
            <a:solidFill>
              <a:srgbClr val="BFE0DB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3" name="Rektangel 12">
              <a:extLst>
                <a:ext uri="{FF2B5EF4-FFF2-40B4-BE49-F238E27FC236}">
                  <a16:creationId xmlns:a16="http://schemas.microsoft.com/office/drawing/2014/main" id="{E000E7BE-BE2D-4225-A511-1EA34DA46980}"/>
                </a:ext>
              </a:extLst>
            </p:cNvPr>
            <p:cNvSpPr/>
            <p:nvPr/>
          </p:nvSpPr>
          <p:spPr>
            <a:xfrm>
              <a:off x="12571413" y="711200"/>
              <a:ext cx="187291" cy="177800"/>
            </a:xfrm>
            <a:prstGeom prst="rect">
              <a:avLst/>
            </a:prstGeom>
            <a:solidFill>
              <a:srgbClr val="D8D1F1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4" name="Rektangel 13">
              <a:extLst>
                <a:ext uri="{FF2B5EF4-FFF2-40B4-BE49-F238E27FC236}">
                  <a16:creationId xmlns:a16="http://schemas.microsoft.com/office/drawing/2014/main" id="{837561CB-504D-441E-A418-6A1ADCCC920C}"/>
                </a:ext>
              </a:extLst>
            </p:cNvPr>
            <p:cNvSpPr/>
            <p:nvPr/>
          </p:nvSpPr>
          <p:spPr>
            <a:xfrm>
              <a:off x="12571413" y="1422401"/>
              <a:ext cx="187291" cy="177800"/>
            </a:xfrm>
            <a:prstGeom prst="rect">
              <a:avLst/>
            </a:prstGeom>
            <a:solidFill>
              <a:srgbClr val="F3D0CD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5" name="Rektangel 14">
              <a:extLst>
                <a:ext uri="{FF2B5EF4-FFF2-40B4-BE49-F238E27FC236}">
                  <a16:creationId xmlns:a16="http://schemas.microsoft.com/office/drawing/2014/main" id="{254E426D-6E1D-46A6-B1AD-E352CD4B23A5}"/>
                </a:ext>
              </a:extLst>
            </p:cNvPr>
            <p:cNvSpPr/>
            <p:nvPr/>
          </p:nvSpPr>
          <p:spPr>
            <a:xfrm>
              <a:off x="12571413" y="889001"/>
              <a:ext cx="187291" cy="177800"/>
            </a:xfrm>
            <a:prstGeom prst="rect">
              <a:avLst/>
            </a:prstGeom>
            <a:solidFill>
              <a:srgbClr val="D8DDE4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6" name="Rektangel 15">
              <a:extLst>
                <a:ext uri="{FF2B5EF4-FFF2-40B4-BE49-F238E27FC236}">
                  <a16:creationId xmlns:a16="http://schemas.microsoft.com/office/drawing/2014/main" id="{319F808E-0E56-4295-9031-71A78238CA1F}"/>
                </a:ext>
              </a:extLst>
            </p:cNvPr>
            <p:cNvSpPr/>
            <p:nvPr/>
          </p:nvSpPr>
          <p:spPr>
            <a:xfrm>
              <a:off x="12571413" y="1244601"/>
              <a:ext cx="187291" cy="177800"/>
            </a:xfrm>
            <a:prstGeom prst="rect">
              <a:avLst/>
            </a:prstGeom>
            <a:solidFill>
              <a:srgbClr val="E7DACE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7" name="Rätvinklig triangel 16">
              <a:extLst>
                <a:ext uri="{FF2B5EF4-FFF2-40B4-BE49-F238E27FC236}">
                  <a16:creationId xmlns:a16="http://schemas.microsoft.com/office/drawing/2014/main" id="{5664338B-2A63-4E46-BD83-9E4B5F18A63F}"/>
                </a:ext>
              </a:extLst>
            </p:cNvPr>
            <p:cNvSpPr/>
            <p:nvPr userDrawn="1"/>
          </p:nvSpPr>
          <p:spPr>
            <a:xfrm>
              <a:off x="12571413" y="0"/>
              <a:ext cx="187291" cy="177800"/>
            </a:xfrm>
            <a:prstGeom prst="rtTriangle">
              <a:avLst/>
            </a:prstGeom>
            <a:solidFill>
              <a:schemeClr val="tx1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8" name="Rätvinklig triangel 17">
              <a:extLst>
                <a:ext uri="{FF2B5EF4-FFF2-40B4-BE49-F238E27FC236}">
                  <a16:creationId xmlns:a16="http://schemas.microsoft.com/office/drawing/2014/main" id="{A1E3A5FB-69E4-4366-B4A0-AD620FFD0F89}"/>
                </a:ext>
              </a:extLst>
            </p:cNvPr>
            <p:cNvSpPr/>
            <p:nvPr userDrawn="1"/>
          </p:nvSpPr>
          <p:spPr>
            <a:xfrm rot="10800000">
              <a:off x="12571413" y="0"/>
              <a:ext cx="187291" cy="177800"/>
            </a:xfrm>
            <a:prstGeom prst="rtTriangle">
              <a:avLst/>
            </a:prstGeom>
            <a:solidFill>
              <a:schemeClr val="bg1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</p:grpSp>
      <p:sp>
        <p:nvSpPr>
          <p:cNvPr id="28" name="Platshållare för bildnummer 1">
            <a:extLst>
              <a:ext uri="{FF2B5EF4-FFF2-40B4-BE49-F238E27FC236}">
                <a16:creationId xmlns:a16="http://schemas.microsoft.com/office/drawing/2014/main" id="{FD4D9982-28D2-4669-81CA-0A4417D418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6607534"/>
            <a:ext cx="357809" cy="2504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bg1">
                    <a:lumMod val="75000"/>
                  </a:schemeClr>
                </a:solidFill>
                <a:latin typeface="+mj-lt"/>
              </a:defRPr>
            </a:lvl1pPr>
          </a:lstStyle>
          <a:p>
            <a:fld id="{81A81286-0351-4537-9AD6-AD36EBE921C7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552977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alvsidesbild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85EB3866-B2E2-430C-B29A-A7839AB3AE4A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-1" y="1395413"/>
            <a:ext cx="6095999" cy="5462587"/>
          </a:xfrm>
        </p:spPr>
        <p:txBody>
          <a:bodyPr lIns="612000" anchor="t"/>
          <a:lstStyle>
            <a:lvl1pPr marL="342900" indent="-342900">
              <a:buFont typeface="Arial" panose="020B0604020202020204" pitchFamily="34" charset="0"/>
              <a:buChar char="•"/>
              <a:defRPr/>
            </a:lvl1pPr>
          </a:lstStyle>
          <a:p>
            <a:pPr lvl="0"/>
            <a:r>
              <a:rPr lang="sv-SE" dirty="0"/>
              <a:t>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grpSp>
        <p:nvGrpSpPr>
          <p:cNvPr id="7" name="Grupp 6">
            <a:extLst>
              <a:ext uri="{FF2B5EF4-FFF2-40B4-BE49-F238E27FC236}">
                <a16:creationId xmlns:a16="http://schemas.microsoft.com/office/drawing/2014/main" id="{BC0719CF-D681-41AA-8DE2-A31499C7E433}"/>
              </a:ext>
            </a:extLst>
          </p:cNvPr>
          <p:cNvGrpSpPr/>
          <p:nvPr userDrawn="1"/>
        </p:nvGrpSpPr>
        <p:grpSpPr>
          <a:xfrm>
            <a:off x="12384122" y="0"/>
            <a:ext cx="374582" cy="1600201"/>
            <a:chOff x="12384122" y="0"/>
            <a:chExt cx="374582" cy="1600201"/>
          </a:xfrm>
        </p:grpSpPr>
        <p:grpSp>
          <p:nvGrpSpPr>
            <p:cNvPr id="8" name="Grupp 7">
              <a:extLst>
                <a:ext uri="{FF2B5EF4-FFF2-40B4-BE49-F238E27FC236}">
                  <a16:creationId xmlns:a16="http://schemas.microsoft.com/office/drawing/2014/main" id="{36BD780E-979D-40AC-BE15-373FF9DDE201}"/>
                </a:ext>
              </a:extLst>
            </p:cNvPr>
            <p:cNvGrpSpPr/>
            <p:nvPr userDrawn="1"/>
          </p:nvGrpSpPr>
          <p:grpSpPr>
            <a:xfrm>
              <a:off x="12384122" y="0"/>
              <a:ext cx="187291" cy="1600201"/>
              <a:chOff x="12358722" y="-174626"/>
              <a:chExt cx="187291" cy="1600201"/>
            </a:xfrm>
          </p:grpSpPr>
          <p:sp>
            <p:nvSpPr>
              <p:cNvPr id="19" name="Rektangel 18">
                <a:extLst>
                  <a:ext uri="{FF2B5EF4-FFF2-40B4-BE49-F238E27FC236}">
                    <a16:creationId xmlns:a16="http://schemas.microsoft.com/office/drawing/2014/main" id="{A2E4AC06-E153-4154-9ACA-2380749EC306}"/>
                  </a:ext>
                </a:extLst>
              </p:cNvPr>
              <p:cNvSpPr/>
              <p:nvPr/>
            </p:nvSpPr>
            <p:spPr>
              <a:xfrm>
                <a:off x="12358722" y="-174626"/>
                <a:ext cx="187291" cy="177800"/>
              </a:xfrm>
              <a:prstGeom prst="rect">
                <a:avLst/>
              </a:prstGeom>
              <a:solidFill>
                <a:schemeClr val="accent1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20" name="Rektangel 19">
                <a:extLst>
                  <a:ext uri="{FF2B5EF4-FFF2-40B4-BE49-F238E27FC236}">
                    <a16:creationId xmlns:a16="http://schemas.microsoft.com/office/drawing/2014/main" id="{E5E43636-A3ED-4505-AE45-A427339AAC37}"/>
                  </a:ext>
                </a:extLst>
              </p:cNvPr>
              <p:cNvSpPr/>
              <p:nvPr/>
            </p:nvSpPr>
            <p:spPr>
              <a:xfrm>
                <a:off x="12358722" y="3174"/>
                <a:ext cx="187291" cy="177800"/>
              </a:xfrm>
              <a:prstGeom prst="rect">
                <a:avLst/>
              </a:prstGeom>
              <a:solidFill>
                <a:schemeClr val="accent2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21" name="Rektangel 20">
                <a:extLst>
                  <a:ext uri="{FF2B5EF4-FFF2-40B4-BE49-F238E27FC236}">
                    <a16:creationId xmlns:a16="http://schemas.microsoft.com/office/drawing/2014/main" id="{D3FB24A5-8067-4327-A19C-74739B7D85D3}"/>
                  </a:ext>
                </a:extLst>
              </p:cNvPr>
              <p:cNvSpPr/>
              <p:nvPr/>
            </p:nvSpPr>
            <p:spPr>
              <a:xfrm>
                <a:off x="12358722" y="180974"/>
                <a:ext cx="187291" cy="177800"/>
              </a:xfrm>
              <a:prstGeom prst="rect">
                <a:avLst/>
              </a:prstGeom>
              <a:solidFill>
                <a:schemeClr val="accent3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sv-SE" sz="1800" b="0" i="0" u="none" strike="noStrike" cap="none" spc="0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latin typeface="Open Sans"/>
                    <a:ea typeface="Open Sans"/>
                    <a:cs typeface="Open Sans"/>
                    <a:sym typeface="Open Sans"/>
                  </a:rPr>
                  <a:t> </a:t>
                </a:r>
              </a:p>
            </p:txBody>
          </p:sp>
          <p:sp>
            <p:nvSpPr>
              <p:cNvPr id="22" name="Rektangel 21">
                <a:extLst>
                  <a:ext uri="{FF2B5EF4-FFF2-40B4-BE49-F238E27FC236}">
                    <a16:creationId xmlns:a16="http://schemas.microsoft.com/office/drawing/2014/main" id="{D3FC51CD-00A3-4018-A7B6-06F87C711C23}"/>
                  </a:ext>
                </a:extLst>
              </p:cNvPr>
              <p:cNvSpPr/>
              <p:nvPr/>
            </p:nvSpPr>
            <p:spPr>
              <a:xfrm>
                <a:off x="12358722" y="358774"/>
                <a:ext cx="187291" cy="177800"/>
              </a:xfrm>
              <a:prstGeom prst="rect">
                <a:avLst/>
              </a:prstGeom>
              <a:solidFill>
                <a:schemeClr val="accent6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23" name="Rektangel 22">
                <a:extLst>
                  <a:ext uri="{FF2B5EF4-FFF2-40B4-BE49-F238E27FC236}">
                    <a16:creationId xmlns:a16="http://schemas.microsoft.com/office/drawing/2014/main" id="{DDF0F718-8DB2-497B-A6B9-0478505EF4C8}"/>
                  </a:ext>
                </a:extLst>
              </p:cNvPr>
              <p:cNvSpPr/>
              <p:nvPr/>
            </p:nvSpPr>
            <p:spPr>
              <a:xfrm>
                <a:off x="12358722" y="892175"/>
                <a:ext cx="187291" cy="177800"/>
              </a:xfrm>
              <a:prstGeom prst="rect">
                <a:avLst/>
              </a:prstGeom>
              <a:solidFill>
                <a:schemeClr val="accent5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24" name="Rektangel 23">
                <a:extLst>
                  <a:ext uri="{FF2B5EF4-FFF2-40B4-BE49-F238E27FC236}">
                    <a16:creationId xmlns:a16="http://schemas.microsoft.com/office/drawing/2014/main" id="{54E1E629-1CDB-4D94-B441-2A2DD2E50A54}"/>
                  </a:ext>
                </a:extLst>
              </p:cNvPr>
              <p:cNvSpPr/>
              <p:nvPr/>
            </p:nvSpPr>
            <p:spPr>
              <a:xfrm>
                <a:off x="12358722" y="536574"/>
                <a:ext cx="187291" cy="177800"/>
              </a:xfrm>
              <a:prstGeom prst="rect">
                <a:avLst/>
              </a:prstGeom>
              <a:solidFill>
                <a:schemeClr val="accent4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25" name="Rektangel 24">
                <a:extLst>
                  <a:ext uri="{FF2B5EF4-FFF2-40B4-BE49-F238E27FC236}">
                    <a16:creationId xmlns:a16="http://schemas.microsoft.com/office/drawing/2014/main" id="{ED3BC81C-26FE-4D6E-9EEB-C66CA498598D}"/>
                  </a:ext>
                </a:extLst>
              </p:cNvPr>
              <p:cNvSpPr/>
              <p:nvPr/>
            </p:nvSpPr>
            <p:spPr>
              <a:xfrm>
                <a:off x="12358722" y="1247775"/>
                <a:ext cx="187291" cy="177800"/>
              </a:xfrm>
              <a:prstGeom prst="rect">
                <a:avLst/>
              </a:prstGeom>
              <a:solidFill>
                <a:srgbClr val="D04438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26" name="Rektangel 25">
                <a:extLst>
                  <a:ext uri="{FF2B5EF4-FFF2-40B4-BE49-F238E27FC236}">
                    <a16:creationId xmlns:a16="http://schemas.microsoft.com/office/drawing/2014/main" id="{CBE63554-6079-4F7B-9BD3-05C15855C2CC}"/>
                  </a:ext>
                </a:extLst>
              </p:cNvPr>
              <p:cNvSpPr/>
              <p:nvPr/>
            </p:nvSpPr>
            <p:spPr>
              <a:xfrm>
                <a:off x="12358722" y="714375"/>
                <a:ext cx="187291" cy="177800"/>
              </a:xfrm>
              <a:prstGeom prst="rect">
                <a:avLst/>
              </a:prstGeom>
              <a:solidFill>
                <a:srgbClr val="627794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27" name="Rektangel 26">
                <a:extLst>
                  <a:ext uri="{FF2B5EF4-FFF2-40B4-BE49-F238E27FC236}">
                    <a16:creationId xmlns:a16="http://schemas.microsoft.com/office/drawing/2014/main" id="{8AD80AE3-7E69-45B4-88A6-9D9DB7B6AD7A}"/>
                  </a:ext>
                </a:extLst>
              </p:cNvPr>
              <p:cNvSpPr/>
              <p:nvPr/>
            </p:nvSpPr>
            <p:spPr>
              <a:xfrm>
                <a:off x="12358722" y="1069975"/>
                <a:ext cx="187291" cy="177800"/>
              </a:xfrm>
              <a:prstGeom prst="rect">
                <a:avLst/>
              </a:prstGeom>
              <a:solidFill>
                <a:srgbClr val="A16A3D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</p:grpSp>
        <p:sp>
          <p:nvSpPr>
            <p:cNvPr id="9" name="Rektangel 8">
              <a:extLst>
                <a:ext uri="{FF2B5EF4-FFF2-40B4-BE49-F238E27FC236}">
                  <a16:creationId xmlns:a16="http://schemas.microsoft.com/office/drawing/2014/main" id="{11D17122-750C-423E-A138-CE1A57CFFE3E}"/>
                </a:ext>
              </a:extLst>
            </p:cNvPr>
            <p:cNvSpPr/>
            <p:nvPr/>
          </p:nvSpPr>
          <p:spPr>
            <a:xfrm>
              <a:off x="12571413" y="177800"/>
              <a:ext cx="187291" cy="177800"/>
            </a:xfrm>
            <a:prstGeom prst="rect">
              <a:avLst/>
            </a:prstGeom>
            <a:solidFill>
              <a:srgbClr val="F3C9DF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0" name="Rektangel 9">
              <a:extLst>
                <a:ext uri="{FF2B5EF4-FFF2-40B4-BE49-F238E27FC236}">
                  <a16:creationId xmlns:a16="http://schemas.microsoft.com/office/drawing/2014/main" id="{8B435AF8-D873-435D-87BA-E3CD85EDBD75}"/>
                </a:ext>
              </a:extLst>
            </p:cNvPr>
            <p:cNvSpPr/>
            <p:nvPr/>
          </p:nvSpPr>
          <p:spPr>
            <a:xfrm>
              <a:off x="12571413" y="355600"/>
              <a:ext cx="187291" cy="177800"/>
            </a:xfrm>
            <a:prstGeom prst="rect">
              <a:avLst/>
            </a:prstGeom>
            <a:solidFill>
              <a:srgbClr val="BFDAF1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sv-SE" sz="1800" b="0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rPr>
                <a:t> </a:t>
              </a:r>
            </a:p>
          </p:txBody>
        </p:sp>
        <p:sp>
          <p:nvSpPr>
            <p:cNvPr id="11" name="Rektangel 10">
              <a:extLst>
                <a:ext uri="{FF2B5EF4-FFF2-40B4-BE49-F238E27FC236}">
                  <a16:creationId xmlns:a16="http://schemas.microsoft.com/office/drawing/2014/main" id="{4F1E7CEA-7C22-40CD-9B76-06519D1E59D5}"/>
                </a:ext>
              </a:extLst>
            </p:cNvPr>
            <p:cNvSpPr/>
            <p:nvPr/>
          </p:nvSpPr>
          <p:spPr>
            <a:xfrm>
              <a:off x="12571413" y="533400"/>
              <a:ext cx="187291" cy="177800"/>
            </a:xfrm>
            <a:prstGeom prst="rect">
              <a:avLst/>
            </a:prstGeom>
            <a:solidFill>
              <a:srgbClr val="FEEDCC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2" name="Rektangel 11">
              <a:extLst>
                <a:ext uri="{FF2B5EF4-FFF2-40B4-BE49-F238E27FC236}">
                  <a16:creationId xmlns:a16="http://schemas.microsoft.com/office/drawing/2014/main" id="{AA95F105-7CD6-44D3-AC9D-9D7FAA975E12}"/>
                </a:ext>
              </a:extLst>
            </p:cNvPr>
            <p:cNvSpPr/>
            <p:nvPr/>
          </p:nvSpPr>
          <p:spPr>
            <a:xfrm>
              <a:off x="12571413" y="1066801"/>
              <a:ext cx="187291" cy="177800"/>
            </a:xfrm>
            <a:prstGeom prst="rect">
              <a:avLst/>
            </a:prstGeom>
            <a:solidFill>
              <a:srgbClr val="BFE0DB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3" name="Rektangel 12">
              <a:extLst>
                <a:ext uri="{FF2B5EF4-FFF2-40B4-BE49-F238E27FC236}">
                  <a16:creationId xmlns:a16="http://schemas.microsoft.com/office/drawing/2014/main" id="{E000E7BE-BE2D-4225-A511-1EA34DA46980}"/>
                </a:ext>
              </a:extLst>
            </p:cNvPr>
            <p:cNvSpPr/>
            <p:nvPr/>
          </p:nvSpPr>
          <p:spPr>
            <a:xfrm>
              <a:off x="12571413" y="711200"/>
              <a:ext cx="187291" cy="177800"/>
            </a:xfrm>
            <a:prstGeom prst="rect">
              <a:avLst/>
            </a:prstGeom>
            <a:solidFill>
              <a:srgbClr val="D8D1F1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4" name="Rektangel 13">
              <a:extLst>
                <a:ext uri="{FF2B5EF4-FFF2-40B4-BE49-F238E27FC236}">
                  <a16:creationId xmlns:a16="http://schemas.microsoft.com/office/drawing/2014/main" id="{837561CB-504D-441E-A418-6A1ADCCC920C}"/>
                </a:ext>
              </a:extLst>
            </p:cNvPr>
            <p:cNvSpPr/>
            <p:nvPr/>
          </p:nvSpPr>
          <p:spPr>
            <a:xfrm>
              <a:off x="12571413" y="1422401"/>
              <a:ext cx="187291" cy="177800"/>
            </a:xfrm>
            <a:prstGeom prst="rect">
              <a:avLst/>
            </a:prstGeom>
            <a:solidFill>
              <a:srgbClr val="F3D0CD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5" name="Rektangel 14">
              <a:extLst>
                <a:ext uri="{FF2B5EF4-FFF2-40B4-BE49-F238E27FC236}">
                  <a16:creationId xmlns:a16="http://schemas.microsoft.com/office/drawing/2014/main" id="{254E426D-6E1D-46A6-B1AD-E352CD4B23A5}"/>
                </a:ext>
              </a:extLst>
            </p:cNvPr>
            <p:cNvSpPr/>
            <p:nvPr/>
          </p:nvSpPr>
          <p:spPr>
            <a:xfrm>
              <a:off x="12571413" y="889001"/>
              <a:ext cx="187291" cy="177800"/>
            </a:xfrm>
            <a:prstGeom prst="rect">
              <a:avLst/>
            </a:prstGeom>
            <a:solidFill>
              <a:srgbClr val="D8DDE4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6" name="Rektangel 15">
              <a:extLst>
                <a:ext uri="{FF2B5EF4-FFF2-40B4-BE49-F238E27FC236}">
                  <a16:creationId xmlns:a16="http://schemas.microsoft.com/office/drawing/2014/main" id="{319F808E-0E56-4295-9031-71A78238CA1F}"/>
                </a:ext>
              </a:extLst>
            </p:cNvPr>
            <p:cNvSpPr/>
            <p:nvPr/>
          </p:nvSpPr>
          <p:spPr>
            <a:xfrm>
              <a:off x="12571413" y="1244601"/>
              <a:ext cx="187291" cy="177800"/>
            </a:xfrm>
            <a:prstGeom prst="rect">
              <a:avLst/>
            </a:prstGeom>
            <a:solidFill>
              <a:srgbClr val="E7DACE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7" name="Rätvinklig triangel 16">
              <a:extLst>
                <a:ext uri="{FF2B5EF4-FFF2-40B4-BE49-F238E27FC236}">
                  <a16:creationId xmlns:a16="http://schemas.microsoft.com/office/drawing/2014/main" id="{5664338B-2A63-4E46-BD83-9E4B5F18A63F}"/>
                </a:ext>
              </a:extLst>
            </p:cNvPr>
            <p:cNvSpPr/>
            <p:nvPr userDrawn="1"/>
          </p:nvSpPr>
          <p:spPr>
            <a:xfrm>
              <a:off x="12571413" y="0"/>
              <a:ext cx="187291" cy="177800"/>
            </a:xfrm>
            <a:prstGeom prst="rtTriangle">
              <a:avLst/>
            </a:prstGeom>
            <a:solidFill>
              <a:schemeClr val="tx1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8" name="Rätvinklig triangel 17">
              <a:extLst>
                <a:ext uri="{FF2B5EF4-FFF2-40B4-BE49-F238E27FC236}">
                  <a16:creationId xmlns:a16="http://schemas.microsoft.com/office/drawing/2014/main" id="{A1E3A5FB-69E4-4366-B4A0-AD620FFD0F89}"/>
                </a:ext>
              </a:extLst>
            </p:cNvPr>
            <p:cNvSpPr/>
            <p:nvPr userDrawn="1"/>
          </p:nvSpPr>
          <p:spPr>
            <a:xfrm rot="10800000">
              <a:off x="12571413" y="0"/>
              <a:ext cx="187291" cy="177800"/>
            </a:xfrm>
            <a:prstGeom prst="rtTriangle">
              <a:avLst/>
            </a:prstGeom>
            <a:solidFill>
              <a:schemeClr val="bg1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</p:grpSp>
      <p:sp>
        <p:nvSpPr>
          <p:cNvPr id="28" name="Platshållare för bildnummer 1">
            <a:extLst>
              <a:ext uri="{FF2B5EF4-FFF2-40B4-BE49-F238E27FC236}">
                <a16:creationId xmlns:a16="http://schemas.microsoft.com/office/drawing/2014/main" id="{FD4D9982-28D2-4669-81CA-0A4417D418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6607534"/>
            <a:ext cx="357809" cy="2504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bg1">
                    <a:lumMod val="75000"/>
                  </a:schemeClr>
                </a:solidFill>
                <a:latin typeface="+mj-lt"/>
              </a:defRPr>
            </a:lvl1pPr>
          </a:lstStyle>
          <a:p>
            <a:fld id="{81A81286-0351-4537-9AD6-AD36EBE921C7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35" name="Platshållare för bild 2">
            <a:extLst>
              <a:ext uri="{FF2B5EF4-FFF2-40B4-BE49-F238E27FC236}">
                <a16:creationId xmlns:a16="http://schemas.microsoft.com/office/drawing/2014/main" id="{D95D5B29-EB25-4728-97C4-CE6DB900B0F2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6096000" y="0"/>
            <a:ext cx="6096000" cy="6858000"/>
          </a:xfrm>
          <a:prstGeom prst="rect">
            <a:avLst/>
          </a:prstGeom>
        </p:spPr>
        <p:txBody>
          <a:bodyPr lIns="91439" rIns="91439" anchor="b">
            <a:noAutofit/>
          </a:bodyPr>
          <a:lstStyle>
            <a:lvl1pPr marL="0" marR="0" indent="0" algn="l" defTabSz="1219170" rtl="0" eaLnBrk="1" fontAlgn="auto" latinLnBrk="0" hangingPunct="1">
              <a:lnSpc>
                <a:spcPct val="100000"/>
              </a:lnSpc>
              <a:spcBef>
                <a:spcPts val="533"/>
              </a:spcBef>
              <a:spcAft>
                <a:spcPts val="0"/>
              </a:spcAft>
              <a:buClrTx/>
              <a:buSzPct val="100000"/>
              <a:buFont typeface="Arial"/>
              <a:buNone/>
              <a:tabLst/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533"/>
              </a:spcBef>
              <a:spcAft>
                <a:spcPts val="0"/>
              </a:spcAft>
              <a:buClrTx/>
              <a:buSzPct val="100000"/>
              <a:buFont typeface="Arial"/>
              <a:buNone/>
              <a:tabLst/>
              <a:defRPr/>
            </a:pPr>
            <a:r>
              <a:rPr lang="sv-SE" dirty="0"/>
              <a:t>Infoga bild från mediebiblioteket (se guide på titelsidan),</a:t>
            </a:r>
            <a:br>
              <a:rPr lang="sv-SE" dirty="0"/>
            </a:br>
            <a:r>
              <a:rPr lang="sv-SE" dirty="0"/>
              <a:t>eller klicka på ikonen här för att öppna bild från din dator.</a:t>
            </a:r>
            <a:br>
              <a:rPr lang="sv-SE" dirty="0"/>
            </a:br>
            <a:r>
              <a:rPr lang="sv-SE" dirty="0"/>
              <a:t>(Bildstorlek minst 960x1080 pixlar)</a:t>
            </a:r>
          </a:p>
        </p:txBody>
      </p:sp>
      <p:sp>
        <p:nvSpPr>
          <p:cNvPr id="40" name="Rubrik 4">
            <a:extLst>
              <a:ext uri="{FF2B5EF4-FFF2-40B4-BE49-F238E27FC236}">
                <a16:creationId xmlns:a16="http://schemas.microsoft.com/office/drawing/2014/main" id="{116BB7C9-047F-4F20-9575-FECCC27B44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461431"/>
            <a:ext cx="4030505" cy="587441"/>
          </a:xfrm>
          <a:solidFill>
            <a:schemeClr val="tx2"/>
          </a:solidFill>
        </p:spPr>
        <p:txBody>
          <a:bodyPr wrap="none" lIns="612000" tIns="108000" rIns="576000" bIns="108000" anchor="ctr">
            <a:sp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Rubrik/beskrivning</a:t>
            </a:r>
          </a:p>
        </p:txBody>
      </p:sp>
    </p:spTree>
    <p:extLst>
      <p:ext uri="{BB962C8B-B14F-4D97-AF65-F5344CB8AC3E}">
        <p14:creationId xmlns:p14="http://schemas.microsoft.com/office/powerpoint/2010/main" val="8549805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redjedels-sidesbild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85EB3866-B2E2-430C-B29A-A7839AB3AE4A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-1" y="1395413"/>
            <a:ext cx="7932702" cy="5462587"/>
          </a:xfrm>
        </p:spPr>
        <p:txBody>
          <a:bodyPr lIns="612000" anchor="t"/>
          <a:lstStyle>
            <a:lvl1pPr marL="342900" indent="-342900">
              <a:buFont typeface="Arial" panose="020B0604020202020204" pitchFamily="34" charset="0"/>
              <a:buChar char="•"/>
              <a:defRPr/>
            </a:lvl1pPr>
          </a:lstStyle>
          <a:p>
            <a:pPr lvl="0"/>
            <a:r>
              <a:rPr lang="sv-SE" dirty="0"/>
              <a:t>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grpSp>
        <p:nvGrpSpPr>
          <p:cNvPr id="7" name="Grupp 6">
            <a:extLst>
              <a:ext uri="{FF2B5EF4-FFF2-40B4-BE49-F238E27FC236}">
                <a16:creationId xmlns:a16="http://schemas.microsoft.com/office/drawing/2014/main" id="{BC0719CF-D681-41AA-8DE2-A31499C7E433}"/>
              </a:ext>
            </a:extLst>
          </p:cNvPr>
          <p:cNvGrpSpPr/>
          <p:nvPr userDrawn="1"/>
        </p:nvGrpSpPr>
        <p:grpSpPr>
          <a:xfrm>
            <a:off x="12384122" y="0"/>
            <a:ext cx="374582" cy="1600201"/>
            <a:chOff x="12384122" y="0"/>
            <a:chExt cx="374582" cy="1600201"/>
          </a:xfrm>
        </p:grpSpPr>
        <p:grpSp>
          <p:nvGrpSpPr>
            <p:cNvPr id="8" name="Grupp 7">
              <a:extLst>
                <a:ext uri="{FF2B5EF4-FFF2-40B4-BE49-F238E27FC236}">
                  <a16:creationId xmlns:a16="http://schemas.microsoft.com/office/drawing/2014/main" id="{36BD780E-979D-40AC-BE15-373FF9DDE201}"/>
                </a:ext>
              </a:extLst>
            </p:cNvPr>
            <p:cNvGrpSpPr/>
            <p:nvPr userDrawn="1"/>
          </p:nvGrpSpPr>
          <p:grpSpPr>
            <a:xfrm>
              <a:off x="12384122" y="0"/>
              <a:ext cx="187291" cy="1600201"/>
              <a:chOff x="12358722" y="-174626"/>
              <a:chExt cx="187291" cy="1600201"/>
            </a:xfrm>
          </p:grpSpPr>
          <p:sp>
            <p:nvSpPr>
              <p:cNvPr id="19" name="Rektangel 18">
                <a:extLst>
                  <a:ext uri="{FF2B5EF4-FFF2-40B4-BE49-F238E27FC236}">
                    <a16:creationId xmlns:a16="http://schemas.microsoft.com/office/drawing/2014/main" id="{A2E4AC06-E153-4154-9ACA-2380749EC306}"/>
                  </a:ext>
                </a:extLst>
              </p:cNvPr>
              <p:cNvSpPr/>
              <p:nvPr/>
            </p:nvSpPr>
            <p:spPr>
              <a:xfrm>
                <a:off x="12358722" y="-174626"/>
                <a:ext cx="187291" cy="177800"/>
              </a:xfrm>
              <a:prstGeom prst="rect">
                <a:avLst/>
              </a:prstGeom>
              <a:solidFill>
                <a:schemeClr val="accent1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20" name="Rektangel 19">
                <a:extLst>
                  <a:ext uri="{FF2B5EF4-FFF2-40B4-BE49-F238E27FC236}">
                    <a16:creationId xmlns:a16="http://schemas.microsoft.com/office/drawing/2014/main" id="{E5E43636-A3ED-4505-AE45-A427339AAC37}"/>
                  </a:ext>
                </a:extLst>
              </p:cNvPr>
              <p:cNvSpPr/>
              <p:nvPr/>
            </p:nvSpPr>
            <p:spPr>
              <a:xfrm>
                <a:off x="12358722" y="3174"/>
                <a:ext cx="187291" cy="177800"/>
              </a:xfrm>
              <a:prstGeom prst="rect">
                <a:avLst/>
              </a:prstGeom>
              <a:solidFill>
                <a:schemeClr val="accent2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21" name="Rektangel 20">
                <a:extLst>
                  <a:ext uri="{FF2B5EF4-FFF2-40B4-BE49-F238E27FC236}">
                    <a16:creationId xmlns:a16="http://schemas.microsoft.com/office/drawing/2014/main" id="{D3FB24A5-8067-4327-A19C-74739B7D85D3}"/>
                  </a:ext>
                </a:extLst>
              </p:cNvPr>
              <p:cNvSpPr/>
              <p:nvPr/>
            </p:nvSpPr>
            <p:spPr>
              <a:xfrm>
                <a:off x="12358722" y="180974"/>
                <a:ext cx="187291" cy="177800"/>
              </a:xfrm>
              <a:prstGeom prst="rect">
                <a:avLst/>
              </a:prstGeom>
              <a:solidFill>
                <a:schemeClr val="accent3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sv-SE" sz="1800" b="0" i="0" u="none" strike="noStrike" cap="none" spc="0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latin typeface="Open Sans"/>
                    <a:ea typeface="Open Sans"/>
                    <a:cs typeface="Open Sans"/>
                    <a:sym typeface="Open Sans"/>
                  </a:rPr>
                  <a:t> </a:t>
                </a:r>
              </a:p>
            </p:txBody>
          </p:sp>
          <p:sp>
            <p:nvSpPr>
              <p:cNvPr id="22" name="Rektangel 21">
                <a:extLst>
                  <a:ext uri="{FF2B5EF4-FFF2-40B4-BE49-F238E27FC236}">
                    <a16:creationId xmlns:a16="http://schemas.microsoft.com/office/drawing/2014/main" id="{D3FC51CD-00A3-4018-A7B6-06F87C711C23}"/>
                  </a:ext>
                </a:extLst>
              </p:cNvPr>
              <p:cNvSpPr/>
              <p:nvPr/>
            </p:nvSpPr>
            <p:spPr>
              <a:xfrm>
                <a:off x="12358722" y="358774"/>
                <a:ext cx="187291" cy="177800"/>
              </a:xfrm>
              <a:prstGeom prst="rect">
                <a:avLst/>
              </a:prstGeom>
              <a:solidFill>
                <a:schemeClr val="accent6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23" name="Rektangel 22">
                <a:extLst>
                  <a:ext uri="{FF2B5EF4-FFF2-40B4-BE49-F238E27FC236}">
                    <a16:creationId xmlns:a16="http://schemas.microsoft.com/office/drawing/2014/main" id="{DDF0F718-8DB2-497B-A6B9-0478505EF4C8}"/>
                  </a:ext>
                </a:extLst>
              </p:cNvPr>
              <p:cNvSpPr/>
              <p:nvPr/>
            </p:nvSpPr>
            <p:spPr>
              <a:xfrm>
                <a:off x="12358722" y="892175"/>
                <a:ext cx="187291" cy="177800"/>
              </a:xfrm>
              <a:prstGeom prst="rect">
                <a:avLst/>
              </a:prstGeom>
              <a:solidFill>
                <a:schemeClr val="accent5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24" name="Rektangel 23">
                <a:extLst>
                  <a:ext uri="{FF2B5EF4-FFF2-40B4-BE49-F238E27FC236}">
                    <a16:creationId xmlns:a16="http://schemas.microsoft.com/office/drawing/2014/main" id="{54E1E629-1CDB-4D94-B441-2A2DD2E50A54}"/>
                  </a:ext>
                </a:extLst>
              </p:cNvPr>
              <p:cNvSpPr/>
              <p:nvPr/>
            </p:nvSpPr>
            <p:spPr>
              <a:xfrm>
                <a:off x="12358722" y="536574"/>
                <a:ext cx="187291" cy="177800"/>
              </a:xfrm>
              <a:prstGeom prst="rect">
                <a:avLst/>
              </a:prstGeom>
              <a:solidFill>
                <a:schemeClr val="accent4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25" name="Rektangel 24">
                <a:extLst>
                  <a:ext uri="{FF2B5EF4-FFF2-40B4-BE49-F238E27FC236}">
                    <a16:creationId xmlns:a16="http://schemas.microsoft.com/office/drawing/2014/main" id="{ED3BC81C-26FE-4D6E-9EEB-C66CA498598D}"/>
                  </a:ext>
                </a:extLst>
              </p:cNvPr>
              <p:cNvSpPr/>
              <p:nvPr/>
            </p:nvSpPr>
            <p:spPr>
              <a:xfrm>
                <a:off x="12358722" y="1247775"/>
                <a:ext cx="187291" cy="177800"/>
              </a:xfrm>
              <a:prstGeom prst="rect">
                <a:avLst/>
              </a:prstGeom>
              <a:solidFill>
                <a:srgbClr val="D04438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26" name="Rektangel 25">
                <a:extLst>
                  <a:ext uri="{FF2B5EF4-FFF2-40B4-BE49-F238E27FC236}">
                    <a16:creationId xmlns:a16="http://schemas.microsoft.com/office/drawing/2014/main" id="{CBE63554-6079-4F7B-9BD3-05C15855C2CC}"/>
                  </a:ext>
                </a:extLst>
              </p:cNvPr>
              <p:cNvSpPr/>
              <p:nvPr/>
            </p:nvSpPr>
            <p:spPr>
              <a:xfrm>
                <a:off x="12358722" y="714375"/>
                <a:ext cx="187291" cy="177800"/>
              </a:xfrm>
              <a:prstGeom prst="rect">
                <a:avLst/>
              </a:prstGeom>
              <a:solidFill>
                <a:srgbClr val="627794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27" name="Rektangel 26">
                <a:extLst>
                  <a:ext uri="{FF2B5EF4-FFF2-40B4-BE49-F238E27FC236}">
                    <a16:creationId xmlns:a16="http://schemas.microsoft.com/office/drawing/2014/main" id="{8AD80AE3-7E69-45B4-88A6-9D9DB7B6AD7A}"/>
                  </a:ext>
                </a:extLst>
              </p:cNvPr>
              <p:cNvSpPr/>
              <p:nvPr/>
            </p:nvSpPr>
            <p:spPr>
              <a:xfrm>
                <a:off x="12358722" y="1069975"/>
                <a:ext cx="187291" cy="177800"/>
              </a:xfrm>
              <a:prstGeom prst="rect">
                <a:avLst/>
              </a:prstGeom>
              <a:solidFill>
                <a:srgbClr val="A16A3D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</p:grpSp>
        <p:sp>
          <p:nvSpPr>
            <p:cNvPr id="9" name="Rektangel 8">
              <a:extLst>
                <a:ext uri="{FF2B5EF4-FFF2-40B4-BE49-F238E27FC236}">
                  <a16:creationId xmlns:a16="http://schemas.microsoft.com/office/drawing/2014/main" id="{11D17122-750C-423E-A138-CE1A57CFFE3E}"/>
                </a:ext>
              </a:extLst>
            </p:cNvPr>
            <p:cNvSpPr/>
            <p:nvPr/>
          </p:nvSpPr>
          <p:spPr>
            <a:xfrm>
              <a:off x="12571413" y="177800"/>
              <a:ext cx="187291" cy="177800"/>
            </a:xfrm>
            <a:prstGeom prst="rect">
              <a:avLst/>
            </a:prstGeom>
            <a:solidFill>
              <a:srgbClr val="F3C9DF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0" name="Rektangel 9">
              <a:extLst>
                <a:ext uri="{FF2B5EF4-FFF2-40B4-BE49-F238E27FC236}">
                  <a16:creationId xmlns:a16="http://schemas.microsoft.com/office/drawing/2014/main" id="{8B435AF8-D873-435D-87BA-E3CD85EDBD75}"/>
                </a:ext>
              </a:extLst>
            </p:cNvPr>
            <p:cNvSpPr/>
            <p:nvPr/>
          </p:nvSpPr>
          <p:spPr>
            <a:xfrm>
              <a:off x="12571413" y="355600"/>
              <a:ext cx="187291" cy="177800"/>
            </a:xfrm>
            <a:prstGeom prst="rect">
              <a:avLst/>
            </a:prstGeom>
            <a:solidFill>
              <a:srgbClr val="BFDAF1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sv-SE" sz="1800" b="0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rPr>
                <a:t> </a:t>
              </a:r>
            </a:p>
          </p:txBody>
        </p:sp>
        <p:sp>
          <p:nvSpPr>
            <p:cNvPr id="11" name="Rektangel 10">
              <a:extLst>
                <a:ext uri="{FF2B5EF4-FFF2-40B4-BE49-F238E27FC236}">
                  <a16:creationId xmlns:a16="http://schemas.microsoft.com/office/drawing/2014/main" id="{4F1E7CEA-7C22-40CD-9B76-06519D1E59D5}"/>
                </a:ext>
              </a:extLst>
            </p:cNvPr>
            <p:cNvSpPr/>
            <p:nvPr/>
          </p:nvSpPr>
          <p:spPr>
            <a:xfrm>
              <a:off x="12571413" y="533400"/>
              <a:ext cx="187291" cy="177800"/>
            </a:xfrm>
            <a:prstGeom prst="rect">
              <a:avLst/>
            </a:prstGeom>
            <a:solidFill>
              <a:srgbClr val="FEEDCC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2" name="Rektangel 11">
              <a:extLst>
                <a:ext uri="{FF2B5EF4-FFF2-40B4-BE49-F238E27FC236}">
                  <a16:creationId xmlns:a16="http://schemas.microsoft.com/office/drawing/2014/main" id="{AA95F105-7CD6-44D3-AC9D-9D7FAA975E12}"/>
                </a:ext>
              </a:extLst>
            </p:cNvPr>
            <p:cNvSpPr/>
            <p:nvPr/>
          </p:nvSpPr>
          <p:spPr>
            <a:xfrm>
              <a:off x="12571413" y="1066801"/>
              <a:ext cx="187291" cy="177800"/>
            </a:xfrm>
            <a:prstGeom prst="rect">
              <a:avLst/>
            </a:prstGeom>
            <a:solidFill>
              <a:srgbClr val="BFE0DB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3" name="Rektangel 12">
              <a:extLst>
                <a:ext uri="{FF2B5EF4-FFF2-40B4-BE49-F238E27FC236}">
                  <a16:creationId xmlns:a16="http://schemas.microsoft.com/office/drawing/2014/main" id="{E000E7BE-BE2D-4225-A511-1EA34DA46980}"/>
                </a:ext>
              </a:extLst>
            </p:cNvPr>
            <p:cNvSpPr/>
            <p:nvPr/>
          </p:nvSpPr>
          <p:spPr>
            <a:xfrm>
              <a:off x="12571413" y="711200"/>
              <a:ext cx="187291" cy="177800"/>
            </a:xfrm>
            <a:prstGeom prst="rect">
              <a:avLst/>
            </a:prstGeom>
            <a:solidFill>
              <a:srgbClr val="D8D1F1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4" name="Rektangel 13">
              <a:extLst>
                <a:ext uri="{FF2B5EF4-FFF2-40B4-BE49-F238E27FC236}">
                  <a16:creationId xmlns:a16="http://schemas.microsoft.com/office/drawing/2014/main" id="{837561CB-504D-441E-A418-6A1ADCCC920C}"/>
                </a:ext>
              </a:extLst>
            </p:cNvPr>
            <p:cNvSpPr/>
            <p:nvPr/>
          </p:nvSpPr>
          <p:spPr>
            <a:xfrm>
              <a:off x="12571413" y="1422401"/>
              <a:ext cx="187291" cy="177800"/>
            </a:xfrm>
            <a:prstGeom prst="rect">
              <a:avLst/>
            </a:prstGeom>
            <a:solidFill>
              <a:srgbClr val="F3D0CD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5" name="Rektangel 14">
              <a:extLst>
                <a:ext uri="{FF2B5EF4-FFF2-40B4-BE49-F238E27FC236}">
                  <a16:creationId xmlns:a16="http://schemas.microsoft.com/office/drawing/2014/main" id="{254E426D-6E1D-46A6-B1AD-E352CD4B23A5}"/>
                </a:ext>
              </a:extLst>
            </p:cNvPr>
            <p:cNvSpPr/>
            <p:nvPr/>
          </p:nvSpPr>
          <p:spPr>
            <a:xfrm>
              <a:off x="12571413" y="889001"/>
              <a:ext cx="187291" cy="177800"/>
            </a:xfrm>
            <a:prstGeom prst="rect">
              <a:avLst/>
            </a:prstGeom>
            <a:solidFill>
              <a:srgbClr val="D8DDE4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6" name="Rektangel 15">
              <a:extLst>
                <a:ext uri="{FF2B5EF4-FFF2-40B4-BE49-F238E27FC236}">
                  <a16:creationId xmlns:a16="http://schemas.microsoft.com/office/drawing/2014/main" id="{319F808E-0E56-4295-9031-71A78238CA1F}"/>
                </a:ext>
              </a:extLst>
            </p:cNvPr>
            <p:cNvSpPr/>
            <p:nvPr/>
          </p:nvSpPr>
          <p:spPr>
            <a:xfrm>
              <a:off x="12571413" y="1244601"/>
              <a:ext cx="187291" cy="177800"/>
            </a:xfrm>
            <a:prstGeom prst="rect">
              <a:avLst/>
            </a:prstGeom>
            <a:solidFill>
              <a:srgbClr val="E7DACE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7" name="Rätvinklig triangel 16">
              <a:extLst>
                <a:ext uri="{FF2B5EF4-FFF2-40B4-BE49-F238E27FC236}">
                  <a16:creationId xmlns:a16="http://schemas.microsoft.com/office/drawing/2014/main" id="{5664338B-2A63-4E46-BD83-9E4B5F18A63F}"/>
                </a:ext>
              </a:extLst>
            </p:cNvPr>
            <p:cNvSpPr/>
            <p:nvPr userDrawn="1"/>
          </p:nvSpPr>
          <p:spPr>
            <a:xfrm>
              <a:off x="12571413" y="0"/>
              <a:ext cx="187291" cy="177800"/>
            </a:xfrm>
            <a:prstGeom prst="rtTriangle">
              <a:avLst/>
            </a:prstGeom>
            <a:solidFill>
              <a:schemeClr val="tx1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8" name="Rätvinklig triangel 17">
              <a:extLst>
                <a:ext uri="{FF2B5EF4-FFF2-40B4-BE49-F238E27FC236}">
                  <a16:creationId xmlns:a16="http://schemas.microsoft.com/office/drawing/2014/main" id="{A1E3A5FB-69E4-4366-B4A0-AD620FFD0F89}"/>
                </a:ext>
              </a:extLst>
            </p:cNvPr>
            <p:cNvSpPr/>
            <p:nvPr userDrawn="1"/>
          </p:nvSpPr>
          <p:spPr>
            <a:xfrm rot="10800000">
              <a:off x="12571413" y="0"/>
              <a:ext cx="187291" cy="177800"/>
            </a:xfrm>
            <a:prstGeom prst="rtTriangle">
              <a:avLst/>
            </a:prstGeom>
            <a:solidFill>
              <a:schemeClr val="bg1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</p:grpSp>
      <p:sp>
        <p:nvSpPr>
          <p:cNvPr id="28" name="Platshållare för bildnummer 1">
            <a:extLst>
              <a:ext uri="{FF2B5EF4-FFF2-40B4-BE49-F238E27FC236}">
                <a16:creationId xmlns:a16="http://schemas.microsoft.com/office/drawing/2014/main" id="{FD4D9982-28D2-4669-81CA-0A4417D418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6607534"/>
            <a:ext cx="357809" cy="2504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bg1">
                    <a:lumMod val="75000"/>
                  </a:schemeClr>
                </a:solidFill>
                <a:latin typeface="+mj-lt"/>
              </a:defRPr>
            </a:lvl1pPr>
          </a:lstStyle>
          <a:p>
            <a:fld id="{81A81286-0351-4537-9AD6-AD36EBE921C7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40" name="Rubrik 4">
            <a:extLst>
              <a:ext uri="{FF2B5EF4-FFF2-40B4-BE49-F238E27FC236}">
                <a16:creationId xmlns:a16="http://schemas.microsoft.com/office/drawing/2014/main" id="{116BB7C9-047F-4F20-9575-FECCC27B44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461431"/>
            <a:ext cx="4030505" cy="587441"/>
          </a:xfrm>
          <a:solidFill>
            <a:schemeClr val="tx2"/>
          </a:solidFill>
        </p:spPr>
        <p:txBody>
          <a:bodyPr wrap="none" lIns="612000" tIns="108000" rIns="576000" bIns="108000" anchor="ctr">
            <a:sp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Rubrik/beskrivning</a:t>
            </a:r>
          </a:p>
        </p:txBody>
      </p:sp>
      <p:sp>
        <p:nvSpPr>
          <p:cNvPr id="29" name="Platshållare för bild 4">
            <a:extLst>
              <a:ext uri="{FF2B5EF4-FFF2-40B4-BE49-F238E27FC236}">
                <a16:creationId xmlns:a16="http://schemas.microsoft.com/office/drawing/2014/main" id="{3402035D-D361-47D1-916B-1D00784DBAE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124824" y="0"/>
            <a:ext cx="4067175" cy="6858000"/>
          </a:xfrm>
        </p:spPr>
        <p:txBody>
          <a:bodyPr>
            <a:normAutofit/>
          </a:bodyPr>
          <a:lstStyle>
            <a:lvl1pPr marL="0" marR="0" indent="0" algn="r" defTabSz="1219170" rtl="0" eaLnBrk="1" fontAlgn="auto" latinLnBrk="0" hangingPunct="1">
              <a:lnSpc>
                <a:spcPct val="100000"/>
              </a:lnSpc>
              <a:spcBef>
                <a:spcPts val="533"/>
              </a:spcBef>
              <a:spcAft>
                <a:spcPts val="0"/>
              </a:spcAft>
              <a:buClrTx/>
              <a:buSzPct val="100000"/>
              <a:buFont typeface="Arial"/>
              <a:buNone/>
              <a:tabLst/>
              <a:defRPr sz="14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533"/>
              </a:spcBef>
              <a:spcAft>
                <a:spcPts val="0"/>
              </a:spcAft>
              <a:buClrTx/>
              <a:buSzPct val="100000"/>
              <a:buFont typeface="Arial"/>
              <a:buNone/>
              <a:tabLst/>
              <a:defRPr/>
            </a:pPr>
            <a:r>
              <a:rPr lang="sv-SE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996939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lsidesbild med rubrik nertill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tshållare för bild 2">
            <a:extLst>
              <a:ext uri="{FF2B5EF4-FFF2-40B4-BE49-F238E27FC236}">
                <a16:creationId xmlns:a16="http://schemas.microsoft.com/office/drawing/2014/main" id="{A8689464-8446-4AD9-8556-924AC5FE9184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lIns="91439" rIns="91439" anchor="ctr">
            <a:noAutofit/>
          </a:bodyPr>
          <a:lstStyle>
            <a:lvl1pPr marL="0" marR="0" indent="0" algn="l" defTabSz="1219170" rtl="0" eaLnBrk="1" fontAlgn="auto" latinLnBrk="0" hangingPunct="1">
              <a:lnSpc>
                <a:spcPct val="100000"/>
              </a:lnSpc>
              <a:spcBef>
                <a:spcPts val="533"/>
              </a:spcBef>
              <a:spcAft>
                <a:spcPts val="0"/>
              </a:spcAft>
              <a:buClrTx/>
              <a:buSzPct val="100000"/>
              <a:buFont typeface="Arial"/>
              <a:buNone/>
              <a:tabLst/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533"/>
              </a:spcBef>
              <a:spcAft>
                <a:spcPts val="0"/>
              </a:spcAft>
              <a:buClrTx/>
              <a:buSzPct val="100000"/>
              <a:buFont typeface="Arial"/>
              <a:buNone/>
              <a:tabLst/>
              <a:defRPr/>
            </a:pPr>
            <a:r>
              <a:rPr lang="sv-SE" dirty="0"/>
              <a:t>Infoga bild från mediebiblioteket (se guide på titelsidan),</a:t>
            </a:r>
            <a:br>
              <a:rPr lang="sv-SE" dirty="0"/>
            </a:br>
            <a:r>
              <a:rPr lang="sv-SE" dirty="0"/>
              <a:t>eller klicka på ikonen här för att öppna bild från din dator.</a:t>
            </a:r>
            <a:br>
              <a:rPr lang="sv-SE" dirty="0"/>
            </a:br>
            <a:r>
              <a:rPr lang="sv-SE" dirty="0"/>
              <a:t>(Bildstorlek minst 1920x1080 pixlar)</a:t>
            </a:r>
          </a:p>
        </p:txBody>
      </p:sp>
      <p:sp>
        <p:nvSpPr>
          <p:cNvPr id="30" name="Rubrik 4">
            <a:extLst>
              <a:ext uri="{FF2B5EF4-FFF2-40B4-BE49-F238E27FC236}">
                <a16:creationId xmlns:a16="http://schemas.microsoft.com/office/drawing/2014/main" id="{D195ED4F-D262-4CED-9A38-D65DD93113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5770031"/>
            <a:ext cx="4030505" cy="587441"/>
          </a:xfrm>
          <a:solidFill>
            <a:schemeClr val="tx2"/>
          </a:solidFill>
        </p:spPr>
        <p:txBody>
          <a:bodyPr wrap="none" lIns="612000" tIns="108000" rIns="576000" bIns="108000" anchor="ctr">
            <a:sp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Rubrik/beskrivning</a:t>
            </a:r>
          </a:p>
        </p:txBody>
      </p:sp>
      <p:grpSp>
        <p:nvGrpSpPr>
          <p:cNvPr id="7" name="Grupp 6">
            <a:extLst>
              <a:ext uri="{FF2B5EF4-FFF2-40B4-BE49-F238E27FC236}">
                <a16:creationId xmlns:a16="http://schemas.microsoft.com/office/drawing/2014/main" id="{BC0719CF-D681-41AA-8DE2-A31499C7E433}"/>
              </a:ext>
            </a:extLst>
          </p:cNvPr>
          <p:cNvGrpSpPr/>
          <p:nvPr userDrawn="1"/>
        </p:nvGrpSpPr>
        <p:grpSpPr>
          <a:xfrm>
            <a:off x="12384122" y="0"/>
            <a:ext cx="374582" cy="1600201"/>
            <a:chOff x="12384122" y="0"/>
            <a:chExt cx="374582" cy="1600201"/>
          </a:xfrm>
        </p:grpSpPr>
        <p:grpSp>
          <p:nvGrpSpPr>
            <p:cNvPr id="8" name="Grupp 7">
              <a:extLst>
                <a:ext uri="{FF2B5EF4-FFF2-40B4-BE49-F238E27FC236}">
                  <a16:creationId xmlns:a16="http://schemas.microsoft.com/office/drawing/2014/main" id="{36BD780E-979D-40AC-BE15-373FF9DDE201}"/>
                </a:ext>
              </a:extLst>
            </p:cNvPr>
            <p:cNvGrpSpPr/>
            <p:nvPr userDrawn="1"/>
          </p:nvGrpSpPr>
          <p:grpSpPr>
            <a:xfrm>
              <a:off x="12384122" y="0"/>
              <a:ext cx="187291" cy="1600201"/>
              <a:chOff x="12358722" y="-174626"/>
              <a:chExt cx="187291" cy="1600201"/>
            </a:xfrm>
          </p:grpSpPr>
          <p:sp>
            <p:nvSpPr>
              <p:cNvPr id="19" name="Rektangel 18">
                <a:extLst>
                  <a:ext uri="{FF2B5EF4-FFF2-40B4-BE49-F238E27FC236}">
                    <a16:creationId xmlns:a16="http://schemas.microsoft.com/office/drawing/2014/main" id="{A2E4AC06-E153-4154-9ACA-2380749EC306}"/>
                  </a:ext>
                </a:extLst>
              </p:cNvPr>
              <p:cNvSpPr/>
              <p:nvPr/>
            </p:nvSpPr>
            <p:spPr>
              <a:xfrm>
                <a:off x="12358722" y="-174626"/>
                <a:ext cx="187291" cy="177800"/>
              </a:xfrm>
              <a:prstGeom prst="rect">
                <a:avLst/>
              </a:prstGeom>
              <a:solidFill>
                <a:schemeClr val="accent1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20" name="Rektangel 19">
                <a:extLst>
                  <a:ext uri="{FF2B5EF4-FFF2-40B4-BE49-F238E27FC236}">
                    <a16:creationId xmlns:a16="http://schemas.microsoft.com/office/drawing/2014/main" id="{E5E43636-A3ED-4505-AE45-A427339AAC37}"/>
                  </a:ext>
                </a:extLst>
              </p:cNvPr>
              <p:cNvSpPr/>
              <p:nvPr/>
            </p:nvSpPr>
            <p:spPr>
              <a:xfrm>
                <a:off x="12358722" y="3174"/>
                <a:ext cx="187291" cy="177800"/>
              </a:xfrm>
              <a:prstGeom prst="rect">
                <a:avLst/>
              </a:prstGeom>
              <a:solidFill>
                <a:schemeClr val="accent2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21" name="Rektangel 20">
                <a:extLst>
                  <a:ext uri="{FF2B5EF4-FFF2-40B4-BE49-F238E27FC236}">
                    <a16:creationId xmlns:a16="http://schemas.microsoft.com/office/drawing/2014/main" id="{D3FB24A5-8067-4327-A19C-74739B7D85D3}"/>
                  </a:ext>
                </a:extLst>
              </p:cNvPr>
              <p:cNvSpPr/>
              <p:nvPr/>
            </p:nvSpPr>
            <p:spPr>
              <a:xfrm>
                <a:off x="12358722" y="180974"/>
                <a:ext cx="187291" cy="177800"/>
              </a:xfrm>
              <a:prstGeom prst="rect">
                <a:avLst/>
              </a:prstGeom>
              <a:solidFill>
                <a:schemeClr val="accent3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sv-SE" sz="1800" b="0" i="0" u="none" strike="noStrike" cap="none" spc="0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latin typeface="Open Sans"/>
                    <a:ea typeface="Open Sans"/>
                    <a:cs typeface="Open Sans"/>
                    <a:sym typeface="Open Sans"/>
                  </a:rPr>
                  <a:t> </a:t>
                </a:r>
              </a:p>
            </p:txBody>
          </p:sp>
          <p:sp>
            <p:nvSpPr>
              <p:cNvPr id="22" name="Rektangel 21">
                <a:extLst>
                  <a:ext uri="{FF2B5EF4-FFF2-40B4-BE49-F238E27FC236}">
                    <a16:creationId xmlns:a16="http://schemas.microsoft.com/office/drawing/2014/main" id="{D3FC51CD-00A3-4018-A7B6-06F87C711C23}"/>
                  </a:ext>
                </a:extLst>
              </p:cNvPr>
              <p:cNvSpPr/>
              <p:nvPr/>
            </p:nvSpPr>
            <p:spPr>
              <a:xfrm>
                <a:off x="12358722" y="358774"/>
                <a:ext cx="187291" cy="177800"/>
              </a:xfrm>
              <a:prstGeom prst="rect">
                <a:avLst/>
              </a:prstGeom>
              <a:solidFill>
                <a:schemeClr val="accent6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23" name="Rektangel 22">
                <a:extLst>
                  <a:ext uri="{FF2B5EF4-FFF2-40B4-BE49-F238E27FC236}">
                    <a16:creationId xmlns:a16="http://schemas.microsoft.com/office/drawing/2014/main" id="{DDF0F718-8DB2-497B-A6B9-0478505EF4C8}"/>
                  </a:ext>
                </a:extLst>
              </p:cNvPr>
              <p:cNvSpPr/>
              <p:nvPr/>
            </p:nvSpPr>
            <p:spPr>
              <a:xfrm>
                <a:off x="12358722" y="892175"/>
                <a:ext cx="187291" cy="177800"/>
              </a:xfrm>
              <a:prstGeom prst="rect">
                <a:avLst/>
              </a:prstGeom>
              <a:solidFill>
                <a:schemeClr val="accent5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24" name="Rektangel 23">
                <a:extLst>
                  <a:ext uri="{FF2B5EF4-FFF2-40B4-BE49-F238E27FC236}">
                    <a16:creationId xmlns:a16="http://schemas.microsoft.com/office/drawing/2014/main" id="{54E1E629-1CDB-4D94-B441-2A2DD2E50A54}"/>
                  </a:ext>
                </a:extLst>
              </p:cNvPr>
              <p:cNvSpPr/>
              <p:nvPr/>
            </p:nvSpPr>
            <p:spPr>
              <a:xfrm>
                <a:off x="12358722" y="536574"/>
                <a:ext cx="187291" cy="177800"/>
              </a:xfrm>
              <a:prstGeom prst="rect">
                <a:avLst/>
              </a:prstGeom>
              <a:solidFill>
                <a:schemeClr val="accent4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25" name="Rektangel 24">
                <a:extLst>
                  <a:ext uri="{FF2B5EF4-FFF2-40B4-BE49-F238E27FC236}">
                    <a16:creationId xmlns:a16="http://schemas.microsoft.com/office/drawing/2014/main" id="{ED3BC81C-26FE-4D6E-9EEB-C66CA498598D}"/>
                  </a:ext>
                </a:extLst>
              </p:cNvPr>
              <p:cNvSpPr/>
              <p:nvPr/>
            </p:nvSpPr>
            <p:spPr>
              <a:xfrm>
                <a:off x="12358722" y="1247775"/>
                <a:ext cx="187291" cy="177800"/>
              </a:xfrm>
              <a:prstGeom prst="rect">
                <a:avLst/>
              </a:prstGeom>
              <a:solidFill>
                <a:srgbClr val="D04438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26" name="Rektangel 25">
                <a:extLst>
                  <a:ext uri="{FF2B5EF4-FFF2-40B4-BE49-F238E27FC236}">
                    <a16:creationId xmlns:a16="http://schemas.microsoft.com/office/drawing/2014/main" id="{CBE63554-6079-4F7B-9BD3-05C15855C2CC}"/>
                  </a:ext>
                </a:extLst>
              </p:cNvPr>
              <p:cNvSpPr/>
              <p:nvPr/>
            </p:nvSpPr>
            <p:spPr>
              <a:xfrm>
                <a:off x="12358722" y="714375"/>
                <a:ext cx="187291" cy="177800"/>
              </a:xfrm>
              <a:prstGeom prst="rect">
                <a:avLst/>
              </a:prstGeom>
              <a:solidFill>
                <a:srgbClr val="627794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27" name="Rektangel 26">
                <a:extLst>
                  <a:ext uri="{FF2B5EF4-FFF2-40B4-BE49-F238E27FC236}">
                    <a16:creationId xmlns:a16="http://schemas.microsoft.com/office/drawing/2014/main" id="{8AD80AE3-7E69-45B4-88A6-9D9DB7B6AD7A}"/>
                  </a:ext>
                </a:extLst>
              </p:cNvPr>
              <p:cNvSpPr/>
              <p:nvPr/>
            </p:nvSpPr>
            <p:spPr>
              <a:xfrm>
                <a:off x="12358722" y="1069975"/>
                <a:ext cx="187291" cy="177800"/>
              </a:xfrm>
              <a:prstGeom prst="rect">
                <a:avLst/>
              </a:prstGeom>
              <a:solidFill>
                <a:srgbClr val="A16A3D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</p:grpSp>
        <p:sp>
          <p:nvSpPr>
            <p:cNvPr id="9" name="Rektangel 8">
              <a:extLst>
                <a:ext uri="{FF2B5EF4-FFF2-40B4-BE49-F238E27FC236}">
                  <a16:creationId xmlns:a16="http://schemas.microsoft.com/office/drawing/2014/main" id="{11D17122-750C-423E-A138-CE1A57CFFE3E}"/>
                </a:ext>
              </a:extLst>
            </p:cNvPr>
            <p:cNvSpPr/>
            <p:nvPr/>
          </p:nvSpPr>
          <p:spPr>
            <a:xfrm>
              <a:off x="12571413" y="177800"/>
              <a:ext cx="187291" cy="177800"/>
            </a:xfrm>
            <a:prstGeom prst="rect">
              <a:avLst/>
            </a:prstGeom>
            <a:solidFill>
              <a:srgbClr val="F3C9DF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0" name="Rektangel 9">
              <a:extLst>
                <a:ext uri="{FF2B5EF4-FFF2-40B4-BE49-F238E27FC236}">
                  <a16:creationId xmlns:a16="http://schemas.microsoft.com/office/drawing/2014/main" id="{8B435AF8-D873-435D-87BA-E3CD85EDBD75}"/>
                </a:ext>
              </a:extLst>
            </p:cNvPr>
            <p:cNvSpPr/>
            <p:nvPr/>
          </p:nvSpPr>
          <p:spPr>
            <a:xfrm>
              <a:off x="12571413" y="355600"/>
              <a:ext cx="187291" cy="177800"/>
            </a:xfrm>
            <a:prstGeom prst="rect">
              <a:avLst/>
            </a:prstGeom>
            <a:solidFill>
              <a:srgbClr val="BFDAF1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sv-SE" sz="1800" b="0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rPr>
                <a:t> </a:t>
              </a:r>
            </a:p>
          </p:txBody>
        </p:sp>
        <p:sp>
          <p:nvSpPr>
            <p:cNvPr id="11" name="Rektangel 10">
              <a:extLst>
                <a:ext uri="{FF2B5EF4-FFF2-40B4-BE49-F238E27FC236}">
                  <a16:creationId xmlns:a16="http://schemas.microsoft.com/office/drawing/2014/main" id="{4F1E7CEA-7C22-40CD-9B76-06519D1E59D5}"/>
                </a:ext>
              </a:extLst>
            </p:cNvPr>
            <p:cNvSpPr/>
            <p:nvPr/>
          </p:nvSpPr>
          <p:spPr>
            <a:xfrm>
              <a:off x="12571413" y="533400"/>
              <a:ext cx="187291" cy="177800"/>
            </a:xfrm>
            <a:prstGeom prst="rect">
              <a:avLst/>
            </a:prstGeom>
            <a:solidFill>
              <a:srgbClr val="FEEDCC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2" name="Rektangel 11">
              <a:extLst>
                <a:ext uri="{FF2B5EF4-FFF2-40B4-BE49-F238E27FC236}">
                  <a16:creationId xmlns:a16="http://schemas.microsoft.com/office/drawing/2014/main" id="{AA95F105-7CD6-44D3-AC9D-9D7FAA975E12}"/>
                </a:ext>
              </a:extLst>
            </p:cNvPr>
            <p:cNvSpPr/>
            <p:nvPr/>
          </p:nvSpPr>
          <p:spPr>
            <a:xfrm>
              <a:off x="12571413" y="1066801"/>
              <a:ext cx="187291" cy="177800"/>
            </a:xfrm>
            <a:prstGeom prst="rect">
              <a:avLst/>
            </a:prstGeom>
            <a:solidFill>
              <a:srgbClr val="BFE0DB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3" name="Rektangel 12">
              <a:extLst>
                <a:ext uri="{FF2B5EF4-FFF2-40B4-BE49-F238E27FC236}">
                  <a16:creationId xmlns:a16="http://schemas.microsoft.com/office/drawing/2014/main" id="{E000E7BE-BE2D-4225-A511-1EA34DA46980}"/>
                </a:ext>
              </a:extLst>
            </p:cNvPr>
            <p:cNvSpPr/>
            <p:nvPr/>
          </p:nvSpPr>
          <p:spPr>
            <a:xfrm>
              <a:off x="12571413" y="711200"/>
              <a:ext cx="187291" cy="177800"/>
            </a:xfrm>
            <a:prstGeom prst="rect">
              <a:avLst/>
            </a:prstGeom>
            <a:solidFill>
              <a:srgbClr val="D8D1F1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4" name="Rektangel 13">
              <a:extLst>
                <a:ext uri="{FF2B5EF4-FFF2-40B4-BE49-F238E27FC236}">
                  <a16:creationId xmlns:a16="http://schemas.microsoft.com/office/drawing/2014/main" id="{837561CB-504D-441E-A418-6A1ADCCC920C}"/>
                </a:ext>
              </a:extLst>
            </p:cNvPr>
            <p:cNvSpPr/>
            <p:nvPr/>
          </p:nvSpPr>
          <p:spPr>
            <a:xfrm>
              <a:off x="12571413" y="1422401"/>
              <a:ext cx="187291" cy="177800"/>
            </a:xfrm>
            <a:prstGeom prst="rect">
              <a:avLst/>
            </a:prstGeom>
            <a:solidFill>
              <a:srgbClr val="F3D0CD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5" name="Rektangel 14">
              <a:extLst>
                <a:ext uri="{FF2B5EF4-FFF2-40B4-BE49-F238E27FC236}">
                  <a16:creationId xmlns:a16="http://schemas.microsoft.com/office/drawing/2014/main" id="{254E426D-6E1D-46A6-B1AD-E352CD4B23A5}"/>
                </a:ext>
              </a:extLst>
            </p:cNvPr>
            <p:cNvSpPr/>
            <p:nvPr/>
          </p:nvSpPr>
          <p:spPr>
            <a:xfrm>
              <a:off x="12571413" y="889001"/>
              <a:ext cx="187291" cy="177800"/>
            </a:xfrm>
            <a:prstGeom prst="rect">
              <a:avLst/>
            </a:prstGeom>
            <a:solidFill>
              <a:srgbClr val="D8DDE4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6" name="Rektangel 15">
              <a:extLst>
                <a:ext uri="{FF2B5EF4-FFF2-40B4-BE49-F238E27FC236}">
                  <a16:creationId xmlns:a16="http://schemas.microsoft.com/office/drawing/2014/main" id="{319F808E-0E56-4295-9031-71A78238CA1F}"/>
                </a:ext>
              </a:extLst>
            </p:cNvPr>
            <p:cNvSpPr/>
            <p:nvPr/>
          </p:nvSpPr>
          <p:spPr>
            <a:xfrm>
              <a:off x="12571413" y="1244601"/>
              <a:ext cx="187291" cy="177800"/>
            </a:xfrm>
            <a:prstGeom prst="rect">
              <a:avLst/>
            </a:prstGeom>
            <a:solidFill>
              <a:srgbClr val="E7DACE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7" name="Rätvinklig triangel 16">
              <a:extLst>
                <a:ext uri="{FF2B5EF4-FFF2-40B4-BE49-F238E27FC236}">
                  <a16:creationId xmlns:a16="http://schemas.microsoft.com/office/drawing/2014/main" id="{5664338B-2A63-4E46-BD83-9E4B5F18A63F}"/>
                </a:ext>
              </a:extLst>
            </p:cNvPr>
            <p:cNvSpPr/>
            <p:nvPr userDrawn="1"/>
          </p:nvSpPr>
          <p:spPr>
            <a:xfrm>
              <a:off x="12571413" y="0"/>
              <a:ext cx="187291" cy="177800"/>
            </a:xfrm>
            <a:prstGeom prst="rtTriangle">
              <a:avLst/>
            </a:prstGeom>
            <a:solidFill>
              <a:schemeClr val="tx1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8" name="Rätvinklig triangel 17">
              <a:extLst>
                <a:ext uri="{FF2B5EF4-FFF2-40B4-BE49-F238E27FC236}">
                  <a16:creationId xmlns:a16="http://schemas.microsoft.com/office/drawing/2014/main" id="{A1E3A5FB-69E4-4366-B4A0-AD620FFD0F89}"/>
                </a:ext>
              </a:extLst>
            </p:cNvPr>
            <p:cNvSpPr/>
            <p:nvPr userDrawn="1"/>
          </p:nvSpPr>
          <p:spPr>
            <a:xfrm rot="10800000">
              <a:off x="12571413" y="0"/>
              <a:ext cx="187291" cy="177800"/>
            </a:xfrm>
            <a:prstGeom prst="rtTriangle">
              <a:avLst/>
            </a:prstGeom>
            <a:solidFill>
              <a:schemeClr val="bg1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</p:grpSp>
      <p:sp>
        <p:nvSpPr>
          <p:cNvPr id="28" name="Platshållare för bildnummer 1">
            <a:extLst>
              <a:ext uri="{FF2B5EF4-FFF2-40B4-BE49-F238E27FC236}">
                <a16:creationId xmlns:a16="http://schemas.microsoft.com/office/drawing/2014/main" id="{FD4D9982-28D2-4669-81CA-0A4417D418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6607534"/>
            <a:ext cx="357809" cy="2504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bg1">
                    <a:lumMod val="75000"/>
                  </a:schemeClr>
                </a:solidFill>
                <a:latin typeface="+mj-lt"/>
              </a:defRPr>
            </a:lvl1pPr>
          </a:lstStyle>
          <a:p>
            <a:fld id="{81A81286-0351-4537-9AD6-AD36EBE921C7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13199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lsidesbild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tshållare för bild 2">
            <a:extLst>
              <a:ext uri="{FF2B5EF4-FFF2-40B4-BE49-F238E27FC236}">
                <a16:creationId xmlns:a16="http://schemas.microsoft.com/office/drawing/2014/main" id="{A8689464-8446-4AD9-8556-924AC5FE9184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lIns="91439" rIns="91439" anchor="b">
            <a:noAutofit/>
          </a:bodyPr>
          <a:lstStyle>
            <a:lvl1pPr marL="0" marR="0" indent="0" algn="l" defTabSz="1219170" rtl="0" eaLnBrk="1" fontAlgn="auto" latinLnBrk="0" hangingPunct="1">
              <a:lnSpc>
                <a:spcPct val="100000"/>
              </a:lnSpc>
              <a:spcBef>
                <a:spcPts val="533"/>
              </a:spcBef>
              <a:spcAft>
                <a:spcPts val="0"/>
              </a:spcAft>
              <a:buClrTx/>
              <a:buSzPct val="100000"/>
              <a:buFont typeface="Arial"/>
              <a:buNone/>
              <a:tabLst/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533"/>
              </a:spcBef>
              <a:spcAft>
                <a:spcPts val="0"/>
              </a:spcAft>
              <a:buClrTx/>
              <a:buSzPct val="100000"/>
              <a:buFont typeface="Arial"/>
              <a:buNone/>
              <a:tabLst/>
              <a:defRPr/>
            </a:pPr>
            <a:r>
              <a:rPr lang="sv-SE" dirty="0"/>
              <a:t>Infoga bild från mediebiblioteket (se guide på titelsidan),</a:t>
            </a:r>
            <a:br>
              <a:rPr lang="sv-SE" dirty="0"/>
            </a:br>
            <a:r>
              <a:rPr lang="sv-SE" dirty="0"/>
              <a:t>eller klicka på ikonen här för att öppna bild från din dator.</a:t>
            </a:r>
            <a:br>
              <a:rPr lang="sv-SE" dirty="0"/>
            </a:br>
            <a:r>
              <a:rPr lang="sv-SE" dirty="0"/>
              <a:t>(Bildstorlek minst 1920x1080 pixlar)</a:t>
            </a:r>
          </a:p>
        </p:txBody>
      </p:sp>
      <p:grpSp>
        <p:nvGrpSpPr>
          <p:cNvPr id="7" name="Grupp 6">
            <a:extLst>
              <a:ext uri="{FF2B5EF4-FFF2-40B4-BE49-F238E27FC236}">
                <a16:creationId xmlns:a16="http://schemas.microsoft.com/office/drawing/2014/main" id="{BC0719CF-D681-41AA-8DE2-A31499C7E433}"/>
              </a:ext>
            </a:extLst>
          </p:cNvPr>
          <p:cNvGrpSpPr/>
          <p:nvPr userDrawn="1"/>
        </p:nvGrpSpPr>
        <p:grpSpPr>
          <a:xfrm>
            <a:off x="12384122" y="0"/>
            <a:ext cx="374582" cy="1600201"/>
            <a:chOff x="12384122" y="0"/>
            <a:chExt cx="374582" cy="1600201"/>
          </a:xfrm>
        </p:grpSpPr>
        <p:grpSp>
          <p:nvGrpSpPr>
            <p:cNvPr id="8" name="Grupp 7">
              <a:extLst>
                <a:ext uri="{FF2B5EF4-FFF2-40B4-BE49-F238E27FC236}">
                  <a16:creationId xmlns:a16="http://schemas.microsoft.com/office/drawing/2014/main" id="{36BD780E-979D-40AC-BE15-373FF9DDE201}"/>
                </a:ext>
              </a:extLst>
            </p:cNvPr>
            <p:cNvGrpSpPr/>
            <p:nvPr userDrawn="1"/>
          </p:nvGrpSpPr>
          <p:grpSpPr>
            <a:xfrm>
              <a:off x="12384122" y="0"/>
              <a:ext cx="187291" cy="1600201"/>
              <a:chOff x="12358722" y="-174626"/>
              <a:chExt cx="187291" cy="1600201"/>
            </a:xfrm>
          </p:grpSpPr>
          <p:sp>
            <p:nvSpPr>
              <p:cNvPr id="19" name="Rektangel 18">
                <a:extLst>
                  <a:ext uri="{FF2B5EF4-FFF2-40B4-BE49-F238E27FC236}">
                    <a16:creationId xmlns:a16="http://schemas.microsoft.com/office/drawing/2014/main" id="{A2E4AC06-E153-4154-9ACA-2380749EC306}"/>
                  </a:ext>
                </a:extLst>
              </p:cNvPr>
              <p:cNvSpPr/>
              <p:nvPr/>
            </p:nvSpPr>
            <p:spPr>
              <a:xfrm>
                <a:off x="12358722" y="-174626"/>
                <a:ext cx="187291" cy="177800"/>
              </a:xfrm>
              <a:prstGeom prst="rect">
                <a:avLst/>
              </a:prstGeom>
              <a:solidFill>
                <a:schemeClr val="accent1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20" name="Rektangel 19">
                <a:extLst>
                  <a:ext uri="{FF2B5EF4-FFF2-40B4-BE49-F238E27FC236}">
                    <a16:creationId xmlns:a16="http://schemas.microsoft.com/office/drawing/2014/main" id="{E5E43636-A3ED-4505-AE45-A427339AAC37}"/>
                  </a:ext>
                </a:extLst>
              </p:cNvPr>
              <p:cNvSpPr/>
              <p:nvPr/>
            </p:nvSpPr>
            <p:spPr>
              <a:xfrm>
                <a:off x="12358722" y="3174"/>
                <a:ext cx="187291" cy="177800"/>
              </a:xfrm>
              <a:prstGeom prst="rect">
                <a:avLst/>
              </a:prstGeom>
              <a:solidFill>
                <a:schemeClr val="accent2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21" name="Rektangel 20">
                <a:extLst>
                  <a:ext uri="{FF2B5EF4-FFF2-40B4-BE49-F238E27FC236}">
                    <a16:creationId xmlns:a16="http://schemas.microsoft.com/office/drawing/2014/main" id="{D3FB24A5-8067-4327-A19C-74739B7D85D3}"/>
                  </a:ext>
                </a:extLst>
              </p:cNvPr>
              <p:cNvSpPr/>
              <p:nvPr/>
            </p:nvSpPr>
            <p:spPr>
              <a:xfrm>
                <a:off x="12358722" y="180974"/>
                <a:ext cx="187291" cy="177800"/>
              </a:xfrm>
              <a:prstGeom prst="rect">
                <a:avLst/>
              </a:prstGeom>
              <a:solidFill>
                <a:schemeClr val="accent3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sv-SE" sz="1800" b="0" i="0" u="none" strike="noStrike" cap="none" spc="0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latin typeface="Open Sans"/>
                    <a:ea typeface="Open Sans"/>
                    <a:cs typeface="Open Sans"/>
                    <a:sym typeface="Open Sans"/>
                  </a:rPr>
                  <a:t> </a:t>
                </a:r>
              </a:p>
            </p:txBody>
          </p:sp>
          <p:sp>
            <p:nvSpPr>
              <p:cNvPr id="22" name="Rektangel 21">
                <a:extLst>
                  <a:ext uri="{FF2B5EF4-FFF2-40B4-BE49-F238E27FC236}">
                    <a16:creationId xmlns:a16="http://schemas.microsoft.com/office/drawing/2014/main" id="{D3FC51CD-00A3-4018-A7B6-06F87C711C23}"/>
                  </a:ext>
                </a:extLst>
              </p:cNvPr>
              <p:cNvSpPr/>
              <p:nvPr/>
            </p:nvSpPr>
            <p:spPr>
              <a:xfrm>
                <a:off x="12358722" y="358774"/>
                <a:ext cx="187291" cy="177800"/>
              </a:xfrm>
              <a:prstGeom prst="rect">
                <a:avLst/>
              </a:prstGeom>
              <a:solidFill>
                <a:schemeClr val="accent6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23" name="Rektangel 22">
                <a:extLst>
                  <a:ext uri="{FF2B5EF4-FFF2-40B4-BE49-F238E27FC236}">
                    <a16:creationId xmlns:a16="http://schemas.microsoft.com/office/drawing/2014/main" id="{DDF0F718-8DB2-497B-A6B9-0478505EF4C8}"/>
                  </a:ext>
                </a:extLst>
              </p:cNvPr>
              <p:cNvSpPr/>
              <p:nvPr/>
            </p:nvSpPr>
            <p:spPr>
              <a:xfrm>
                <a:off x="12358722" y="892175"/>
                <a:ext cx="187291" cy="177800"/>
              </a:xfrm>
              <a:prstGeom prst="rect">
                <a:avLst/>
              </a:prstGeom>
              <a:solidFill>
                <a:schemeClr val="accent5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24" name="Rektangel 23">
                <a:extLst>
                  <a:ext uri="{FF2B5EF4-FFF2-40B4-BE49-F238E27FC236}">
                    <a16:creationId xmlns:a16="http://schemas.microsoft.com/office/drawing/2014/main" id="{54E1E629-1CDB-4D94-B441-2A2DD2E50A54}"/>
                  </a:ext>
                </a:extLst>
              </p:cNvPr>
              <p:cNvSpPr/>
              <p:nvPr/>
            </p:nvSpPr>
            <p:spPr>
              <a:xfrm>
                <a:off x="12358722" y="536574"/>
                <a:ext cx="187291" cy="177800"/>
              </a:xfrm>
              <a:prstGeom prst="rect">
                <a:avLst/>
              </a:prstGeom>
              <a:solidFill>
                <a:schemeClr val="accent4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25" name="Rektangel 24">
                <a:extLst>
                  <a:ext uri="{FF2B5EF4-FFF2-40B4-BE49-F238E27FC236}">
                    <a16:creationId xmlns:a16="http://schemas.microsoft.com/office/drawing/2014/main" id="{ED3BC81C-26FE-4D6E-9EEB-C66CA498598D}"/>
                  </a:ext>
                </a:extLst>
              </p:cNvPr>
              <p:cNvSpPr/>
              <p:nvPr/>
            </p:nvSpPr>
            <p:spPr>
              <a:xfrm>
                <a:off x="12358722" y="1247775"/>
                <a:ext cx="187291" cy="177800"/>
              </a:xfrm>
              <a:prstGeom prst="rect">
                <a:avLst/>
              </a:prstGeom>
              <a:solidFill>
                <a:srgbClr val="D04438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26" name="Rektangel 25">
                <a:extLst>
                  <a:ext uri="{FF2B5EF4-FFF2-40B4-BE49-F238E27FC236}">
                    <a16:creationId xmlns:a16="http://schemas.microsoft.com/office/drawing/2014/main" id="{CBE63554-6079-4F7B-9BD3-05C15855C2CC}"/>
                  </a:ext>
                </a:extLst>
              </p:cNvPr>
              <p:cNvSpPr/>
              <p:nvPr/>
            </p:nvSpPr>
            <p:spPr>
              <a:xfrm>
                <a:off x="12358722" y="714375"/>
                <a:ext cx="187291" cy="177800"/>
              </a:xfrm>
              <a:prstGeom prst="rect">
                <a:avLst/>
              </a:prstGeom>
              <a:solidFill>
                <a:srgbClr val="627794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27" name="Rektangel 26">
                <a:extLst>
                  <a:ext uri="{FF2B5EF4-FFF2-40B4-BE49-F238E27FC236}">
                    <a16:creationId xmlns:a16="http://schemas.microsoft.com/office/drawing/2014/main" id="{8AD80AE3-7E69-45B4-88A6-9D9DB7B6AD7A}"/>
                  </a:ext>
                </a:extLst>
              </p:cNvPr>
              <p:cNvSpPr/>
              <p:nvPr/>
            </p:nvSpPr>
            <p:spPr>
              <a:xfrm>
                <a:off x="12358722" y="1069975"/>
                <a:ext cx="187291" cy="177800"/>
              </a:xfrm>
              <a:prstGeom prst="rect">
                <a:avLst/>
              </a:prstGeom>
              <a:solidFill>
                <a:srgbClr val="A16A3D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</p:grpSp>
        <p:sp>
          <p:nvSpPr>
            <p:cNvPr id="9" name="Rektangel 8">
              <a:extLst>
                <a:ext uri="{FF2B5EF4-FFF2-40B4-BE49-F238E27FC236}">
                  <a16:creationId xmlns:a16="http://schemas.microsoft.com/office/drawing/2014/main" id="{11D17122-750C-423E-A138-CE1A57CFFE3E}"/>
                </a:ext>
              </a:extLst>
            </p:cNvPr>
            <p:cNvSpPr/>
            <p:nvPr/>
          </p:nvSpPr>
          <p:spPr>
            <a:xfrm>
              <a:off x="12571413" y="177800"/>
              <a:ext cx="187291" cy="177800"/>
            </a:xfrm>
            <a:prstGeom prst="rect">
              <a:avLst/>
            </a:prstGeom>
            <a:solidFill>
              <a:srgbClr val="F3C9DF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0" name="Rektangel 9">
              <a:extLst>
                <a:ext uri="{FF2B5EF4-FFF2-40B4-BE49-F238E27FC236}">
                  <a16:creationId xmlns:a16="http://schemas.microsoft.com/office/drawing/2014/main" id="{8B435AF8-D873-435D-87BA-E3CD85EDBD75}"/>
                </a:ext>
              </a:extLst>
            </p:cNvPr>
            <p:cNvSpPr/>
            <p:nvPr/>
          </p:nvSpPr>
          <p:spPr>
            <a:xfrm>
              <a:off x="12571413" y="355600"/>
              <a:ext cx="187291" cy="177800"/>
            </a:xfrm>
            <a:prstGeom prst="rect">
              <a:avLst/>
            </a:prstGeom>
            <a:solidFill>
              <a:srgbClr val="BFDAF1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sv-SE" sz="1800" b="0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rPr>
                <a:t> </a:t>
              </a:r>
            </a:p>
          </p:txBody>
        </p:sp>
        <p:sp>
          <p:nvSpPr>
            <p:cNvPr id="11" name="Rektangel 10">
              <a:extLst>
                <a:ext uri="{FF2B5EF4-FFF2-40B4-BE49-F238E27FC236}">
                  <a16:creationId xmlns:a16="http://schemas.microsoft.com/office/drawing/2014/main" id="{4F1E7CEA-7C22-40CD-9B76-06519D1E59D5}"/>
                </a:ext>
              </a:extLst>
            </p:cNvPr>
            <p:cNvSpPr/>
            <p:nvPr/>
          </p:nvSpPr>
          <p:spPr>
            <a:xfrm>
              <a:off x="12571413" y="533400"/>
              <a:ext cx="187291" cy="177800"/>
            </a:xfrm>
            <a:prstGeom prst="rect">
              <a:avLst/>
            </a:prstGeom>
            <a:solidFill>
              <a:srgbClr val="FEEDCC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2" name="Rektangel 11">
              <a:extLst>
                <a:ext uri="{FF2B5EF4-FFF2-40B4-BE49-F238E27FC236}">
                  <a16:creationId xmlns:a16="http://schemas.microsoft.com/office/drawing/2014/main" id="{AA95F105-7CD6-44D3-AC9D-9D7FAA975E12}"/>
                </a:ext>
              </a:extLst>
            </p:cNvPr>
            <p:cNvSpPr/>
            <p:nvPr/>
          </p:nvSpPr>
          <p:spPr>
            <a:xfrm>
              <a:off x="12571413" y="1066801"/>
              <a:ext cx="187291" cy="177800"/>
            </a:xfrm>
            <a:prstGeom prst="rect">
              <a:avLst/>
            </a:prstGeom>
            <a:solidFill>
              <a:srgbClr val="BFE0DB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3" name="Rektangel 12">
              <a:extLst>
                <a:ext uri="{FF2B5EF4-FFF2-40B4-BE49-F238E27FC236}">
                  <a16:creationId xmlns:a16="http://schemas.microsoft.com/office/drawing/2014/main" id="{E000E7BE-BE2D-4225-A511-1EA34DA46980}"/>
                </a:ext>
              </a:extLst>
            </p:cNvPr>
            <p:cNvSpPr/>
            <p:nvPr/>
          </p:nvSpPr>
          <p:spPr>
            <a:xfrm>
              <a:off x="12571413" y="711200"/>
              <a:ext cx="187291" cy="177800"/>
            </a:xfrm>
            <a:prstGeom prst="rect">
              <a:avLst/>
            </a:prstGeom>
            <a:solidFill>
              <a:srgbClr val="D8D1F1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4" name="Rektangel 13">
              <a:extLst>
                <a:ext uri="{FF2B5EF4-FFF2-40B4-BE49-F238E27FC236}">
                  <a16:creationId xmlns:a16="http://schemas.microsoft.com/office/drawing/2014/main" id="{837561CB-504D-441E-A418-6A1ADCCC920C}"/>
                </a:ext>
              </a:extLst>
            </p:cNvPr>
            <p:cNvSpPr/>
            <p:nvPr/>
          </p:nvSpPr>
          <p:spPr>
            <a:xfrm>
              <a:off x="12571413" y="1422401"/>
              <a:ext cx="187291" cy="177800"/>
            </a:xfrm>
            <a:prstGeom prst="rect">
              <a:avLst/>
            </a:prstGeom>
            <a:solidFill>
              <a:srgbClr val="F3D0CD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5" name="Rektangel 14">
              <a:extLst>
                <a:ext uri="{FF2B5EF4-FFF2-40B4-BE49-F238E27FC236}">
                  <a16:creationId xmlns:a16="http://schemas.microsoft.com/office/drawing/2014/main" id="{254E426D-6E1D-46A6-B1AD-E352CD4B23A5}"/>
                </a:ext>
              </a:extLst>
            </p:cNvPr>
            <p:cNvSpPr/>
            <p:nvPr/>
          </p:nvSpPr>
          <p:spPr>
            <a:xfrm>
              <a:off x="12571413" y="889001"/>
              <a:ext cx="187291" cy="177800"/>
            </a:xfrm>
            <a:prstGeom prst="rect">
              <a:avLst/>
            </a:prstGeom>
            <a:solidFill>
              <a:srgbClr val="D8DDE4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6" name="Rektangel 15">
              <a:extLst>
                <a:ext uri="{FF2B5EF4-FFF2-40B4-BE49-F238E27FC236}">
                  <a16:creationId xmlns:a16="http://schemas.microsoft.com/office/drawing/2014/main" id="{319F808E-0E56-4295-9031-71A78238CA1F}"/>
                </a:ext>
              </a:extLst>
            </p:cNvPr>
            <p:cNvSpPr/>
            <p:nvPr/>
          </p:nvSpPr>
          <p:spPr>
            <a:xfrm>
              <a:off x="12571413" y="1244601"/>
              <a:ext cx="187291" cy="177800"/>
            </a:xfrm>
            <a:prstGeom prst="rect">
              <a:avLst/>
            </a:prstGeom>
            <a:solidFill>
              <a:srgbClr val="E7DACE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7" name="Rätvinklig triangel 16">
              <a:extLst>
                <a:ext uri="{FF2B5EF4-FFF2-40B4-BE49-F238E27FC236}">
                  <a16:creationId xmlns:a16="http://schemas.microsoft.com/office/drawing/2014/main" id="{5664338B-2A63-4E46-BD83-9E4B5F18A63F}"/>
                </a:ext>
              </a:extLst>
            </p:cNvPr>
            <p:cNvSpPr/>
            <p:nvPr userDrawn="1"/>
          </p:nvSpPr>
          <p:spPr>
            <a:xfrm>
              <a:off x="12571413" y="0"/>
              <a:ext cx="187291" cy="177800"/>
            </a:xfrm>
            <a:prstGeom prst="rtTriangle">
              <a:avLst/>
            </a:prstGeom>
            <a:solidFill>
              <a:schemeClr val="tx1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8" name="Rätvinklig triangel 17">
              <a:extLst>
                <a:ext uri="{FF2B5EF4-FFF2-40B4-BE49-F238E27FC236}">
                  <a16:creationId xmlns:a16="http://schemas.microsoft.com/office/drawing/2014/main" id="{A1E3A5FB-69E4-4366-B4A0-AD620FFD0F89}"/>
                </a:ext>
              </a:extLst>
            </p:cNvPr>
            <p:cNvSpPr/>
            <p:nvPr userDrawn="1"/>
          </p:nvSpPr>
          <p:spPr>
            <a:xfrm rot="10800000">
              <a:off x="12571413" y="0"/>
              <a:ext cx="187291" cy="177800"/>
            </a:xfrm>
            <a:prstGeom prst="rtTriangle">
              <a:avLst/>
            </a:prstGeom>
            <a:solidFill>
              <a:schemeClr val="bg1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</p:grpSp>
      <p:sp>
        <p:nvSpPr>
          <p:cNvPr id="28" name="Platshållare för bildnummer 1">
            <a:extLst>
              <a:ext uri="{FF2B5EF4-FFF2-40B4-BE49-F238E27FC236}">
                <a16:creationId xmlns:a16="http://schemas.microsoft.com/office/drawing/2014/main" id="{FD4D9982-28D2-4669-81CA-0A4417D418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6607534"/>
            <a:ext cx="357809" cy="2504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bg1">
                    <a:lumMod val="75000"/>
                  </a:schemeClr>
                </a:solidFill>
                <a:latin typeface="+mj-lt"/>
              </a:defRPr>
            </a:lvl1pPr>
          </a:lstStyle>
          <a:p>
            <a:fld id="{81A81286-0351-4537-9AD6-AD36EBE921C7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81028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nehåll blå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>
            <a:extLst>
              <a:ext uri="{FF2B5EF4-FFF2-40B4-BE49-F238E27FC236}">
                <a16:creationId xmlns:a16="http://schemas.microsoft.com/office/drawing/2014/main" id="{B7D0BB9A-144E-4892-8ACC-D1AD050593D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124824" y="0"/>
            <a:ext cx="4067175" cy="6858000"/>
          </a:xfrm>
        </p:spPr>
        <p:txBody>
          <a:bodyPr>
            <a:normAutofit/>
          </a:bodyPr>
          <a:lstStyle>
            <a:lvl1pPr marL="0" marR="0" indent="0" algn="r" defTabSz="1219170" rtl="0" eaLnBrk="1" fontAlgn="auto" latinLnBrk="0" hangingPunct="1">
              <a:lnSpc>
                <a:spcPct val="100000"/>
              </a:lnSpc>
              <a:spcBef>
                <a:spcPts val="533"/>
              </a:spcBef>
              <a:spcAft>
                <a:spcPts val="0"/>
              </a:spcAft>
              <a:buClrTx/>
              <a:buSzPct val="100000"/>
              <a:buFont typeface="Arial"/>
              <a:buNone/>
              <a:tabLst/>
              <a:defRPr sz="1400"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533"/>
              </a:spcBef>
              <a:spcAft>
                <a:spcPts val="0"/>
              </a:spcAft>
              <a:buClrTx/>
              <a:buSzPct val="100000"/>
              <a:buFont typeface="Arial"/>
              <a:buNone/>
              <a:tabLst/>
              <a:defRPr/>
            </a:pPr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094F858-1149-4DC0-88B0-90919D0AAA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0100" y="967168"/>
            <a:ext cx="6793396" cy="778100"/>
          </a:xfrm>
        </p:spPr>
        <p:txBody>
          <a:bodyPr anchor="b">
            <a:normAutofit/>
          </a:bodyPr>
          <a:lstStyle>
            <a:lvl1pPr algn="l">
              <a:defRPr sz="2400">
                <a:solidFill>
                  <a:schemeClr val="tx1"/>
                </a:solidFill>
                <a:latin typeface="+mj-lt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F5AE7EE-0B04-422B-B1B9-C83831141B46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800099" y="1981199"/>
            <a:ext cx="6793397" cy="4517572"/>
          </a:xfrm>
        </p:spPr>
        <p:txBody>
          <a:bodyPr lIns="46800" tIns="46800" rIns="46800" anchor="t">
            <a:normAutofit/>
          </a:bodyPr>
          <a:lstStyle>
            <a:lvl1pPr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grpSp>
        <p:nvGrpSpPr>
          <p:cNvPr id="6" name="Grupp 5">
            <a:extLst>
              <a:ext uri="{FF2B5EF4-FFF2-40B4-BE49-F238E27FC236}">
                <a16:creationId xmlns:a16="http://schemas.microsoft.com/office/drawing/2014/main" id="{D0E0ECAF-9AD2-45DD-95F0-271206CFDC42}"/>
              </a:ext>
            </a:extLst>
          </p:cNvPr>
          <p:cNvGrpSpPr/>
          <p:nvPr userDrawn="1"/>
        </p:nvGrpSpPr>
        <p:grpSpPr>
          <a:xfrm>
            <a:off x="12384122" y="0"/>
            <a:ext cx="374582" cy="1600201"/>
            <a:chOff x="12384122" y="0"/>
            <a:chExt cx="374582" cy="1600201"/>
          </a:xfrm>
        </p:grpSpPr>
        <p:grpSp>
          <p:nvGrpSpPr>
            <p:cNvPr id="7" name="Grupp 6">
              <a:extLst>
                <a:ext uri="{FF2B5EF4-FFF2-40B4-BE49-F238E27FC236}">
                  <a16:creationId xmlns:a16="http://schemas.microsoft.com/office/drawing/2014/main" id="{B8294608-86EE-4C47-B4AD-2644DC6FBFA0}"/>
                </a:ext>
              </a:extLst>
            </p:cNvPr>
            <p:cNvGrpSpPr/>
            <p:nvPr userDrawn="1"/>
          </p:nvGrpSpPr>
          <p:grpSpPr>
            <a:xfrm>
              <a:off x="12384122" y="0"/>
              <a:ext cx="187291" cy="1600201"/>
              <a:chOff x="12358722" y="-174626"/>
              <a:chExt cx="187291" cy="1600201"/>
            </a:xfrm>
          </p:grpSpPr>
          <p:sp>
            <p:nvSpPr>
              <p:cNvPr id="18" name="Rektangel 17">
                <a:extLst>
                  <a:ext uri="{FF2B5EF4-FFF2-40B4-BE49-F238E27FC236}">
                    <a16:creationId xmlns:a16="http://schemas.microsoft.com/office/drawing/2014/main" id="{885CFCA3-0E28-4FAA-B05D-7293D3033C0E}"/>
                  </a:ext>
                </a:extLst>
              </p:cNvPr>
              <p:cNvSpPr/>
              <p:nvPr/>
            </p:nvSpPr>
            <p:spPr>
              <a:xfrm>
                <a:off x="12358722" y="-174626"/>
                <a:ext cx="187291" cy="177800"/>
              </a:xfrm>
              <a:prstGeom prst="rect">
                <a:avLst/>
              </a:prstGeom>
              <a:solidFill>
                <a:schemeClr val="accent1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19" name="Rektangel 18">
                <a:extLst>
                  <a:ext uri="{FF2B5EF4-FFF2-40B4-BE49-F238E27FC236}">
                    <a16:creationId xmlns:a16="http://schemas.microsoft.com/office/drawing/2014/main" id="{26286B88-D0EA-4FC3-9312-9DF96212D8FB}"/>
                  </a:ext>
                </a:extLst>
              </p:cNvPr>
              <p:cNvSpPr/>
              <p:nvPr/>
            </p:nvSpPr>
            <p:spPr>
              <a:xfrm>
                <a:off x="12358722" y="3174"/>
                <a:ext cx="187291" cy="177800"/>
              </a:xfrm>
              <a:prstGeom prst="rect">
                <a:avLst/>
              </a:prstGeom>
              <a:solidFill>
                <a:schemeClr val="accent2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20" name="Rektangel 19">
                <a:extLst>
                  <a:ext uri="{FF2B5EF4-FFF2-40B4-BE49-F238E27FC236}">
                    <a16:creationId xmlns:a16="http://schemas.microsoft.com/office/drawing/2014/main" id="{05FF82E4-CB7C-439A-A1F6-3E39ECDAB24C}"/>
                  </a:ext>
                </a:extLst>
              </p:cNvPr>
              <p:cNvSpPr/>
              <p:nvPr/>
            </p:nvSpPr>
            <p:spPr>
              <a:xfrm>
                <a:off x="12358722" y="180974"/>
                <a:ext cx="187291" cy="177800"/>
              </a:xfrm>
              <a:prstGeom prst="rect">
                <a:avLst/>
              </a:prstGeom>
              <a:solidFill>
                <a:schemeClr val="accent3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sv-SE" sz="1800" b="0" i="0" u="none" strike="noStrike" cap="none" spc="0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latin typeface="Open Sans"/>
                    <a:ea typeface="Open Sans"/>
                    <a:cs typeface="Open Sans"/>
                    <a:sym typeface="Open Sans"/>
                  </a:rPr>
                  <a:t> </a:t>
                </a:r>
              </a:p>
            </p:txBody>
          </p:sp>
          <p:sp>
            <p:nvSpPr>
              <p:cNvPr id="21" name="Rektangel 20">
                <a:extLst>
                  <a:ext uri="{FF2B5EF4-FFF2-40B4-BE49-F238E27FC236}">
                    <a16:creationId xmlns:a16="http://schemas.microsoft.com/office/drawing/2014/main" id="{FB61F116-00F3-457E-834E-6382A962E811}"/>
                  </a:ext>
                </a:extLst>
              </p:cNvPr>
              <p:cNvSpPr/>
              <p:nvPr/>
            </p:nvSpPr>
            <p:spPr>
              <a:xfrm>
                <a:off x="12358722" y="358774"/>
                <a:ext cx="187291" cy="177800"/>
              </a:xfrm>
              <a:prstGeom prst="rect">
                <a:avLst/>
              </a:prstGeom>
              <a:solidFill>
                <a:schemeClr val="accent6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22" name="Rektangel 21">
                <a:extLst>
                  <a:ext uri="{FF2B5EF4-FFF2-40B4-BE49-F238E27FC236}">
                    <a16:creationId xmlns:a16="http://schemas.microsoft.com/office/drawing/2014/main" id="{A68E424A-FD31-48D3-AC9A-163AC48EC0DB}"/>
                  </a:ext>
                </a:extLst>
              </p:cNvPr>
              <p:cNvSpPr/>
              <p:nvPr/>
            </p:nvSpPr>
            <p:spPr>
              <a:xfrm>
                <a:off x="12358722" y="892175"/>
                <a:ext cx="187291" cy="177800"/>
              </a:xfrm>
              <a:prstGeom prst="rect">
                <a:avLst/>
              </a:prstGeom>
              <a:solidFill>
                <a:schemeClr val="accent5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23" name="Rektangel 22">
                <a:extLst>
                  <a:ext uri="{FF2B5EF4-FFF2-40B4-BE49-F238E27FC236}">
                    <a16:creationId xmlns:a16="http://schemas.microsoft.com/office/drawing/2014/main" id="{5719419A-1528-42B7-8329-76615BABF3D1}"/>
                  </a:ext>
                </a:extLst>
              </p:cNvPr>
              <p:cNvSpPr/>
              <p:nvPr/>
            </p:nvSpPr>
            <p:spPr>
              <a:xfrm>
                <a:off x="12358722" y="536574"/>
                <a:ext cx="187291" cy="177800"/>
              </a:xfrm>
              <a:prstGeom prst="rect">
                <a:avLst/>
              </a:prstGeom>
              <a:solidFill>
                <a:schemeClr val="accent4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24" name="Rektangel 23">
                <a:extLst>
                  <a:ext uri="{FF2B5EF4-FFF2-40B4-BE49-F238E27FC236}">
                    <a16:creationId xmlns:a16="http://schemas.microsoft.com/office/drawing/2014/main" id="{622C62D0-296D-40BD-8DBB-8901D1BE1CE5}"/>
                  </a:ext>
                </a:extLst>
              </p:cNvPr>
              <p:cNvSpPr/>
              <p:nvPr/>
            </p:nvSpPr>
            <p:spPr>
              <a:xfrm>
                <a:off x="12358722" y="1247775"/>
                <a:ext cx="187291" cy="177800"/>
              </a:xfrm>
              <a:prstGeom prst="rect">
                <a:avLst/>
              </a:prstGeom>
              <a:solidFill>
                <a:srgbClr val="D04438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25" name="Rektangel 24">
                <a:extLst>
                  <a:ext uri="{FF2B5EF4-FFF2-40B4-BE49-F238E27FC236}">
                    <a16:creationId xmlns:a16="http://schemas.microsoft.com/office/drawing/2014/main" id="{EBB2251F-A076-4C64-99AE-E7E7A4D3BEBB}"/>
                  </a:ext>
                </a:extLst>
              </p:cNvPr>
              <p:cNvSpPr/>
              <p:nvPr/>
            </p:nvSpPr>
            <p:spPr>
              <a:xfrm>
                <a:off x="12358722" y="714375"/>
                <a:ext cx="187291" cy="177800"/>
              </a:xfrm>
              <a:prstGeom prst="rect">
                <a:avLst/>
              </a:prstGeom>
              <a:solidFill>
                <a:srgbClr val="627794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26" name="Rektangel 25">
                <a:extLst>
                  <a:ext uri="{FF2B5EF4-FFF2-40B4-BE49-F238E27FC236}">
                    <a16:creationId xmlns:a16="http://schemas.microsoft.com/office/drawing/2014/main" id="{4F0BA492-FA2A-4C31-A130-2157483CC9C1}"/>
                  </a:ext>
                </a:extLst>
              </p:cNvPr>
              <p:cNvSpPr/>
              <p:nvPr/>
            </p:nvSpPr>
            <p:spPr>
              <a:xfrm>
                <a:off x="12358722" y="1069975"/>
                <a:ext cx="187291" cy="177800"/>
              </a:xfrm>
              <a:prstGeom prst="rect">
                <a:avLst/>
              </a:prstGeom>
              <a:solidFill>
                <a:srgbClr val="A16A3D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</p:grpSp>
        <p:sp>
          <p:nvSpPr>
            <p:cNvPr id="8" name="Rektangel 7">
              <a:extLst>
                <a:ext uri="{FF2B5EF4-FFF2-40B4-BE49-F238E27FC236}">
                  <a16:creationId xmlns:a16="http://schemas.microsoft.com/office/drawing/2014/main" id="{759EA63C-A552-4599-93DC-FF6577000815}"/>
                </a:ext>
              </a:extLst>
            </p:cNvPr>
            <p:cNvSpPr/>
            <p:nvPr/>
          </p:nvSpPr>
          <p:spPr>
            <a:xfrm>
              <a:off x="12571413" y="177800"/>
              <a:ext cx="187291" cy="177800"/>
            </a:xfrm>
            <a:prstGeom prst="rect">
              <a:avLst/>
            </a:prstGeom>
            <a:solidFill>
              <a:srgbClr val="F3C9DF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9" name="Rektangel 8">
              <a:extLst>
                <a:ext uri="{FF2B5EF4-FFF2-40B4-BE49-F238E27FC236}">
                  <a16:creationId xmlns:a16="http://schemas.microsoft.com/office/drawing/2014/main" id="{D0629A69-CA4D-4735-940B-8506FF0175F8}"/>
                </a:ext>
              </a:extLst>
            </p:cNvPr>
            <p:cNvSpPr/>
            <p:nvPr/>
          </p:nvSpPr>
          <p:spPr>
            <a:xfrm>
              <a:off x="12571413" y="355600"/>
              <a:ext cx="187291" cy="177800"/>
            </a:xfrm>
            <a:prstGeom prst="rect">
              <a:avLst/>
            </a:prstGeom>
            <a:solidFill>
              <a:srgbClr val="BFDAF1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sv-SE" sz="1800" b="0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rPr>
                <a:t> </a:t>
              </a:r>
            </a:p>
          </p:txBody>
        </p:sp>
        <p:sp>
          <p:nvSpPr>
            <p:cNvPr id="10" name="Rektangel 9">
              <a:extLst>
                <a:ext uri="{FF2B5EF4-FFF2-40B4-BE49-F238E27FC236}">
                  <a16:creationId xmlns:a16="http://schemas.microsoft.com/office/drawing/2014/main" id="{217BA9E6-99B6-4892-94AD-1AC23A1B0FF8}"/>
                </a:ext>
              </a:extLst>
            </p:cNvPr>
            <p:cNvSpPr/>
            <p:nvPr/>
          </p:nvSpPr>
          <p:spPr>
            <a:xfrm>
              <a:off x="12571413" y="533400"/>
              <a:ext cx="187291" cy="177800"/>
            </a:xfrm>
            <a:prstGeom prst="rect">
              <a:avLst/>
            </a:prstGeom>
            <a:solidFill>
              <a:srgbClr val="FEEDCC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1" name="Rektangel 10">
              <a:extLst>
                <a:ext uri="{FF2B5EF4-FFF2-40B4-BE49-F238E27FC236}">
                  <a16:creationId xmlns:a16="http://schemas.microsoft.com/office/drawing/2014/main" id="{8B268DEF-7A83-4CB7-AAFD-380B87808678}"/>
                </a:ext>
              </a:extLst>
            </p:cNvPr>
            <p:cNvSpPr/>
            <p:nvPr/>
          </p:nvSpPr>
          <p:spPr>
            <a:xfrm>
              <a:off x="12571413" y="1066801"/>
              <a:ext cx="187291" cy="177800"/>
            </a:xfrm>
            <a:prstGeom prst="rect">
              <a:avLst/>
            </a:prstGeom>
            <a:solidFill>
              <a:srgbClr val="BFE0DB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2" name="Rektangel 11">
              <a:extLst>
                <a:ext uri="{FF2B5EF4-FFF2-40B4-BE49-F238E27FC236}">
                  <a16:creationId xmlns:a16="http://schemas.microsoft.com/office/drawing/2014/main" id="{9D574C95-CD0A-444C-8637-06CFEFCE8C44}"/>
                </a:ext>
              </a:extLst>
            </p:cNvPr>
            <p:cNvSpPr/>
            <p:nvPr/>
          </p:nvSpPr>
          <p:spPr>
            <a:xfrm>
              <a:off x="12571413" y="711200"/>
              <a:ext cx="187291" cy="177800"/>
            </a:xfrm>
            <a:prstGeom prst="rect">
              <a:avLst/>
            </a:prstGeom>
            <a:solidFill>
              <a:srgbClr val="D8D1F1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3" name="Rektangel 12">
              <a:extLst>
                <a:ext uri="{FF2B5EF4-FFF2-40B4-BE49-F238E27FC236}">
                  <a16:creationId xmlns:a16="http://schemas.microsoft.com/office/drawing/2014/main" id="{E4F7B01A-2699-4E8A-A0D1-E5D636F56123}"/>
                </a:ext>
              </a:extLst>
            </p:cNvPr>
            <p:cNvSpPr/>
            <p:nvPr/>
          </p:nvSpPr>
          <p:spPr>
            <a:xfrm>
              <a:off x="12571413" y="1422401"/>
              <a:ext cx="187291" cy="177800"/>
            </a:xfrm>
            <a:prstGeom prst="rect">
              <a:avLst/>
            </a:prstGeom>
            <a:solidFill>
              <a:srgbClr val="F3D0CD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4" name="Rektangel 13">
              <a:extLst>
                <a:ext uri="{FF2B5EF4-FFF2-40B4-BE49-F238E27FC236}">
                  <a16:creationId xmlns:a16="http://schemas.microsoft.com/office/drawing/2014/main" id="{E46119C2-0FC2-4C72-A28B-B785858CDDB5}"/>
                </a:ext>
              </a:extLst>
            </p:cNvPr>
            <p:cNvSpPr/>
            <p:nvPr/>
          </p:nvSpPr>
          <p:spPr>
            <a:xfrm>
              <a:off x="12571413" y="889001"/>
              <a:ext cx="187291" cy="177800"/>
            </a:xfrm>
            <a:prstGeom prst="rect">
              <a:avLst/>
            </a:prstGeom>
            <a:solidFill>
              <a:srgbClr val="D8DDE4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5" name="Rektangel 14">
              <a:extLst>
                <a:ext uri="{FF2B5EF4-FFF2-40B4-BE49-F238E27FC236}">
                  <a16:creationId xmlns:a16="http://schemas.microsoft.com/office/drawing/2014/main" id="{051A9838-A4CF-402F-816C-924CD6C12640}"/>
                </a:ext>
              </a:extLst>
            </p:cNvPr>
            <p:cNvSpPr/>
            <p:nvPr/>
          </p:nvSpPr>
          <p:spPr>
            <a:xfrm>
              <a:off x="12571413" y="1244601"/>
              <a:ext cx="187291" cy="177800"/>
            </a:xfrm>
            <a:prstGeom prst="rect">
              <a:avLst/>
            </a:prstGeom>
            <a:solidFill>
              <a:srgbClr val="E7DACE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6" name="Rätvinklig triangel 15">
              <a:extLst>
                <a:ext uri="{FF2B5EF4-FFF2-40B4-BE49-F238E27FC236}">
                  <a16:creationId xmlns:a16="http://schemas.microsoft.com/office/drawing/2014/main" id="{7CD73B55-3EDC-4729-899B-3327BEBA30C7}"/>
                </a:ext>
              </a:extLst>
            </p:cNvPr>
            <p:cNvSpPr/>
            <p:nvPr userDrawn="1"/>
          </p:nvSpPr>
          <p:spPr>
            <a:xfrm>
              <a:off x="12571413" y="0"/>
              <a:ext cx="187291" cy="177800"/>
            </a:xfrm>
            <a:prstGeom prst="rtTriangle">
              <a:avLst/>
            </a:prstGeom>
            <a:solidFill>
              <a:schemeClr val="tx1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7" name="Rätvinklig triangel 16">
              <a:extLst>
                <a:ext uri="{FF2B5EF4-FFF2-40B4-BE49-F238E27FC236}">
                  <a16:creationId xmlns:a16="http://schemas.microsoft.com/office/drawing/2014/main" id="{0556B9CE-3AB2-4A2C-89DC-59F5CE2AE2A7}"/>
                </a:ext>
              </a:extLst>
            </p:cNvPr>
            <p:cNvSpPr/>
            <p:nvPr userDrawn="1"/>
          </p:nvSpPr>
          <p:spPr>
            <a:xfrm rot="10800000">
              <a:off x="12571413" y="0"/>
              <a:ext cx="187291" cy="177800"/>
            </a:xfrm>
            <a:prstGeom prst="rtTriangle">
              <a:avLst/>
            </a:prstGeom>
            <a:solidFill>
              <a:schemeClr val="bg1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</p:grpSp>
      <p:sp>
        <p:nvSpPr>
          <p:cNvPr id="27" name="Platshållare för bildnummer 1">
            <a:extLst>
              <a:ext uri="{FF2B5EF4-FFF2-40B4-BE49-F238E27FC236}">
                <a16:creationId xmlns:a16="http://schemas.microsoft.com/office/drawing/2014/main" id="{72596CD9-C021-4389-821C-89C11C7B4B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6607534"/>
            <a:ext cx="357809" cy="2504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</a:schemeClr>
                </a:solidFill>
                <a:latin typeface="+mj-lt"/>
              </a:defRPr>
            </a:lvl1pPr>
          </a:lstStyle>
          <a:p>
            <a:fld id="{81A81286-0351-4537-9AD6-AD36EBE921C7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61926321"/>
      </p:ext>
    </p:extLst>
  </p:cSld>
  <p:clrMapOvr>
    <a:masterClrMapping/>
  </p:clrMapOvr>
  <p:transition spd="med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118">
          <p15:clr>
            <a:srgbClr val="FBAE40"/>
          </p15:clr>
        </p15:guide>
        <p15:guide id="3" pos="256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sida ros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D96AEF24-60D9-45C1-AC49-C2D38A570445}"/>
              </a:ext>
            </a:extLst>
          </p:cNvPr>
          <p:cNvSpPr/>
          <p:nvPr userDrawn="1"/>
        </p:nvSpPr>
        <p:spPr>
          <a:xfrm flipH="1">
            <a:off x="1" y="0"/>
            <a:ext cx="6095999" cy="6858000"/>
          </a:xfrm>
          <a:prstGeom prst="rect">
            <a:avLst/>
          </a:prstGeom>
          <a:solidFill>
            <a:schemeClr val="tx1"/>
          </a:solidFill>
          <a:ln w="10795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sv-SE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1" name="Rubrik 1">
            <a:extLst>
              <a:ext uri="{FF2B5EF4-FFF2-40B4-BE49-F238E27FC236}">
                <a16:creationId xmlns:a16="http://schemas.microsoft.com/office/drawing/2014/main" id="{80C08978-CE62-4634-8DA7-FEF67A32EFF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1" y="2668754"/>
            <a:ext cx="5295900" cy="778100"/>
          </a:xfrm>
        </p:spPr>
        <p:txBody>
          <a:bodyPr anchor="b">
            <a:normAutofit/>
          </a:bodyPr>
          <a:lstStyle>
            <a:lvl1pPr algn="l">
              <a:defRPr sz="3600">
                <a:solidFill>
                  <a:schemeClr val="bg2"/>
                </a:solidFill>
                <a:latin typeface="+mj-lt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r>
              <a:rPr lang="sv-SE" dirty="0"/>
              <a:t>Titel</a:t>
            </a:r>
          </a:p>
        </p:txBody>
      </p:sp>
      <p:sp>
        <p:nvSpPr>
          <p:cNvPr id="12" name="Platshållare för text 6">
            <a:extLst>
              <a:ext uri="{FF2B5EF4-FFF2-40B4-BE49-F238E27FC236}">
                <a16:creationId xmlns:a16="http://schemas.microsoft.com/office/drawing/2014/main" id="{A6A8B470-C2CE-497B-86A7-71A8C1BD522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9601" y="3429000"/>
            <a:ext cx="5295899" cy="597457"/>
          </a:xfrm>
        </p:spPr>
        <p:txBody>
          <a:bodyPr lIns="46800" tIns="46800" anchor="t">
            <a:noAutofit/>
          </a:bodyPr>
          <a:lstStyle>
            <a:lvl1pPr marL="0" indent="0" algn="l">
              <a:buNone/>
              <a:defRPr>
                <a:solidFill>
                  <a:schemeClr val="bg2"/>
                </a:solidFill>
              </a:defRPr>
            </a:lvl1pPr>
          </a:lstStyle>
          <a:p>
            <a:pPr fontAlgn="auto"/>
            <a:r>
              <a:rPr lang="sv-SE" sz="2800" kern="0" dirty="0"/>
              <a:t>Plats för underrubrik</a:t>
            </a:r>
          </a:p>
        </p:txBody>
      </p:sp>
      <p:pic>
        <p:nvPicPr>
          <p:cNvPr id="13" name="Bild 12">
            <a:extLst>
              <a:ext uri="{FF2B5EF4-FFF2-40B4-BE49-F238E27FC236}">
                <a16:creationId xmlns:a16="http://schemas.microsoft.com/office/drawing/2014/main" id="{70A99868-B9E6-4FCB-81E9-48570B653A8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50313"/>
          <a:stretch/>
        </p:blipFill>
        <p:spPr>
          <a:xfrm>
            <a:off x="6142939" y="0"/>
            <a:ext cx="6057900" cy="6858000"/>
          </a:xfrm>
          <a:prstGeom prst="rect">
            <a:avLst/>
          </a:prstGeom>
        </p:spPr>
      </p:pic>
      <p:sp>
        <p:nvSpPr>
          <p:cNvPr id="14" name="Platshållare för bild 7">
            <a:extLst>
              <a:ext uri="{FF2B5EF4-FFF2-40B4-BE49-F238E27FC236}">
                <a16:creationId xmlns:a16="http://schemas.microsoft.com/office/drawing/2014/main" id="{8F5794E4-A5B3-47E5-975C-2638823691D2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096000" y="0"/>
            <a:ext cx="6096000" cy="6858000"/>
          </a:xfrm>
          <a:noFill/>
        </p:spPr>
        <p:txBody>
          <a:bodyPr rIns="46800" anchor="ctr">
            <a:normAutofit/>
          </a:bodyPr>
          <a:lstStyle>
            <a:lvl1pPr marL="0" indent="0" algn="r">
              <a:buNone/>
              <a:defRPr sz="1200">
                <a:solidFill>
                  <a:schemeClr val="tx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131F375D-7A03-426F-8AB1-663C2D900C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6607534"/>
            <a:ext cx="357809" cy="2504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</a:schemeClr>
                </a:solidFill>
                <a:latin typeface="+mj-lt"/>
              </a:defRPr>
            </a:lvl1pPr>
          </a:lstStyle>
          <a:p>
            <a:fld id="{81A81286-0351-4537-9AD6-AD36EBE921C7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16" name="Bild 15">
            <a:extLst>
              <a:ext uri="{FF2B5EF4-FFF2-40B4-BE49-F238E27FC236}">
                <a16:creationId xmlns:a16="http://schemas.microsoft.com/office/drawing/2014/main" id="{106C0BB3-66C2-413A-AA62-19248228242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609601" y="5747438"/>
            <a:ext cx="2990083" cy="753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9214093"/>
      </p:ext>
    </p:extLst>
  </p:cSld>
  <p:clrMapOvr>
    <a:masterClrMapping/>
  </p:clrMapOvr>
  <p:transition spd="med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nehåll karta ros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Bild 29">
            <a:extLst>
              <a:ext uri="{FF2B5EF4-FFF2-40B4-BE49-F238E27FC236}">
                <a16:creationId xmlns:a16="http://schemas.microsoft.com/office/drawing/2014/main" id="{3D079456-BDB8-47B6-944C-4FA42A985F3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8521908" y="0"/>
            <a:ext cx="2985095" cy="6858000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7094F858-1149-4DC0-88B0-90919D0AAA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0100" y="967168"/>
            <a:ext cx="6793396" cy="778100"/>
          </a:xfrm>
        </p:spPr>
        <p:txBody>
          <a:bodyPr anchor="b">
            <a:normAutofit/>
          </a:bodyPr>
          <a:lstStyle>
            <a:lvl1pPr algn="l">
              <a:defRPr sz="2400">
                <a:solidFill>
                  <a:schemeClr val="tx1"/>
                </a:solidFill>
                <a:latin typeface="+mj-lt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r>
              <a:rPr lang="sv-SE" dirty="0"/>
              <a:t>Rubrik</a:t>
            </a:r>
          </a:p>
        </p:txBody>
      </p:sp>
      <p:grpSp>
        <p:nvGrpSpPr>
          <p:cNvPr id="5" name="Grupp 4">
            <a:extLst>
              <a:ext uri="{FF2B5EF4-FFF2-40B4-BE49-F238E27FC236}">
                <a16:creationId xmlns:a16="http://schemas.microsoft.com/office/drawing/2014/main" id="{6A380DF6-2117-49DD-B763-75018724FDEA}"/>
              </a:ext>
            </a:extLst>
          </p:cNvPr>
          <p:cNvGrpSpPr/>
          <p:nvPr userDrawn="1"/>
        </p:nvGrpSpPr>
        <p:grpSpPr>
          <a:xfrm>
            <a:off x="12384122" y="0"/>
            <a:ext cx="374582" cy="1600201"/>
            <a:chOff x="12384122" y="0"/>
            <a:chExt cx="374582" cy="1600201"/>
          </a:xfrm>
        </p:grpSpPr>
        <p:grpSp>
          <p:nvGrpSpPr>
            <p:cNvPr id="8" name="Grupp 7">
              <a:extLst>
                <a:ext uri="{FF2B5EF4-FFF2-40B4-BE49-F238E27FC236}">
                  <a16:creationId xmlns:a16="http://schemas.microsoft.com/office/drawing/2014/main" id="{DB15EB41-74E4-4BDE-BF4B-C44707808388}"/>
                </a:ext>
              </a:extLst>
            </p:cNvPr>
            <p:cNvGrpSpPr/>
            <p:nvPr userDrawn="1"/>
          </p:nvGrpSpPr>
          <p:grpSpPr>
            <a:xfrm>
              <a:off x="12384122" y="0"/>
              <a:ext cx="187291" cy="1600201"/>
              <a:chOff x="12358722" y="-174626"/>
              <a:chExt cx="187291" cy="1600201"/>
            </a:xfrm>
          </p:grpSpPr>
          <p:sp>
            <p:nvSpPr>
              <p:cNvPr id="19" name="Rektangel 18">
                <a:extLst>
                  <a:ext uri="{FF2B5EF4-FFF2-40B4-BE49-F238E27FC236}">
                    <a16:creationId xmlns:a16="http://schemas.microsoft.com/office/drawing/2014/main" id="{9E7A67D3-3F27-4375-84A7-597574EFECDF}"/>
                  </a:ext>
                </a:extLst>
              </p:cNvPr>
              <p:cNvSpPr/>
              <p:nvPr/>
            </p:nvSpPr>
            <p:spPr>
              <a:xfrm>
                <a:off x="12358722" y="-174626"/>
                <a:ext cx="187291" cy="177800"/>
              </a:xfrm>
              <a:prstGeom prst="rect">
                <a:avLst/>
              </a:prstGeom>
              <a:solidFill>
                <a:schemeClr val="accent1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20" name="Rektangel 19">
                <a:extLst>
                  <a:ext uri="{FF2B5EF4-FFF2-40B4-BE49-F238E27FC236}">
                    <a16:creationId xmlns:a16="http://schemas.microsoft.com/office/drawing/2014/main" id="{A2B336AB-56A0-4C9A-AC85-36849688948C}"/>
                  </a:ext>
                </a:extLst>
              </p:cNvPr>
              <p:cNvSpPr/>
              <p:nvPr/>
            </p:nvSpPr>
            <p:spPr>
              <a:xfrm>
                <a:off x="12358722" y="3174"/>
                <a:ext cx="187291" cy="177800"/>
              </a:xfrm>
              <a:prstGeom prst="rect">
                <a:avLst/>
              </a:prstGeom>
              <a:solidFill>
                <a:schemeClr val="accent2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21" name="Rektangel 20">
                <a:extLst>
                  <a:ext uri="{FF2B5EF4-FFF2-40B4-BE49-F238E27FC236}">
                    <a16:creationId xmlns:a16="http://schemas.microsoft.com/office/drawing/2014/main" id="{2F93F84B-E818-4EEB-BFC4-A40AE85A3AB3}"/>
                  </a:ext>
                </a:extLst>
              </p:cNvPr>
              <p:cNvSpPr/>
              <p:nvPr/>
            </p:nvSpPr>
            <p:spPr>
              <a:xfrm>
                <a:off x="12358722" y="180974"/>
                <a:ext cx="187291" cy="177800"/>
              </a:xfrm>
              <a:prstGeom prst="rect">
                <a:avLst/>
              </a:prstGeom>
              <a:solidFill>
                <a:schemeClr val="accent3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sv-SE" sz="1800" b="0" i="0" u="none" strike="noStrike" cap="none" spc="0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latin typeface="Open Sans"/>
                    <a:ea typeface="Open Sans"/>
                    <a:cs typeface="Open Sans"/>
                    <a:sym typeface="Open Sans"/>
                  </a:rPr>
                  <a:t> </a:t>
                </a:r>
              </a:p>
            </p:txBody>
          </p:sp>
          <p:sp>
            <p:nvSpPr>
              <p:cNvPr id="22" name="Rektangel 21">
                <a:extLst>
                  <a:ext uri="{FF2B5EF4-FFF2-40B4-BE49-F238E27FC236}">
                    <a16:creationId xmlns:a16="http://schemas.microsoft.com/office/drawing/2014/main" id="{D56D4C14-81D6-47C3-A9CE-02E8C7B0E529}"/>
                  </a:ext>
                </a:extLst>
              </p:cNvPr>
              <p:cNvSpPr/>
              <p:nvPr/>
            </p:nvSpPr>
            <p:spPr>
              <a:xfrm>
                <a:off x="12358722" y="358774"/>
                <a:ext cx="187291" cy="177800"/>
              </a:xfrm>
              <a:prstGeom prst="rect">
                <a:avLst/>
              </a:prstGeom>
              <a:solidFill>
                <a:schemeClr val="accent6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23" name="Rektangel 22">
                <a:extLst>
                  <a:ext uri="{FF2B5EF4-FFF2-40B4-BE49-F238E27FC236}">
                    <a16:creationId xmlns:a16="http://schemas.microsoft.com/office/drawing/2014/main" id="{8F24352D-B8C5-4FF5-91AE-814F5EF31C28}"/>
                  </a:ext>
                </a:extLst>
              </p:cNvPr>
              <p:cNvSpPr/>
              <p:nvPr/>
            </p:nvSpPr>
            <p:spPr>
              <a:xfrm>
                <a:off x="12358722" y="892175"/>
                <a:ext cx="187291" cy="177800"/>
              </a:xfrm>
              <a:prstGeom prst="rect">
                <a:avLst/>
              </a:prstGeom>
              <a:solidFill>
                <a:schemeClr val="accent5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24" name="Rektangel 23">
                <a:extLst>
                  <a:ext uri="{FF2B5EF4-FFF2-40B4-BE49-F238E27FC236}">
                    <a16:creationId xmlns:a16="http://schemas.microsoft.com/office/drawing/2014/main" id="{1EC14567-026C-4F8D-B263-CD674C3F0BD7}"/>
                  </a:ext>
                </a:extLst>
              </p:cNvPr>
              <p:cNvSpPr/>
              <p:nvPr/>
            </p:nvSpPr>
            <p:spPr>
              <a:xfrm>
                <a:off x="12358722" y="536574"/>
                <a:ext cx="187291" cy="177800"/>
              </a:xfrm>
              <a:prstGeom prst="rect">
                <a:avLst/>
              </a:prstGeom>
              <a:solidFill>
                <a:schemeClr val="accent4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25" name="Rektangel 24">
                <a:extLst>
                  <a:ext uri="{FF2B5EF4-FFF2-40B4-BE49-F238E27FC236}">
                    <a16:creationId xmlns:a16="http://schemas.microsoft.com/office/drawing/2014/main" id="{BC94C8F2-27E4-4AB9-A6BC-997C698847DA}"/>
                  </a:ext>
                </a:extLst>
              </p:cNvPr>
              <p:cNvSpPr/>
              <p:nvPr/>
            </p:nvSpPr>
            <p:spPr>
              <a:xfrm>
                <a:off x="12358722" y="1247775"/>
                <a:ext cx="187291" cy="177800"/>
              </a:xfrm>
              <a:prstGeom prst="rect">
                <a:avLst/>
              </a:prstGeom>
              <a:solidFill>
                <a:srgbClr val="D04438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26" name="Rektangel 25">
                <a:extLst>
                  <a:ext uri="{FF2B5EF4-FFF2-40B4-BE49-F238E27FC236}">
                    <a16:creationId xmlns:a16="http://schemas.microsoft.com/office/drawing/2014/main" id="{D240DAFB-D2BF-4F61-9467-8297E4DBD7A4}"/>
                  </a:ext>
                </a:extLst>
              </p:cNvPr>
              <p:cNvSpPr/>
              <p:nvPr/>
            </p:nvSpPr>
            <p:spPr>
              <a:xfrm>
                <a:off x="12358722" y="714375"/>
                <a:ext cx="187291" cy="177800"/>
              </a:xfrm>
              <a:prstGeom prst="rect">
                <a:avLst/>
              </a:prstGeom>
              <a:solidFill>
                <a:srgbClr val="627794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27" name="Rektangel 26">
                <a:extLst>
                  <a:ext uri="{FF2B5EF4-FFF2-40B4-BE49-F238E27FC236}">
                    <a16:creationId xmlns:a16="http://schemas.microsoft.com/office/drawing/2014/main" id="{55469297-EB92-4AA8-A004-C858C099ACEE}"/>
                  </a:ext>
                </a:extLst>
              </p:cNvPr>
              <p:cNvSpPr/>
              <p:nvPr/>
            </p:nvSpPr>
            <p:spPr>
              <a:xfrm>
                <a:off x="12358722" y="1069975"/>
                <a:ext cx="187291" cy="177800"/>
              </a:xfrm>
              <a:prstGeom prst="rect">
                <a:avLst/>
              </a:prstGeom>
              <a:solidFill>
                <a:srgbClr val="A16A3D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</p:grpSp>
        <p:sp>
          <p:nvSpPr>
            <p:cNvPr id="9" name="Rektangel 8">
              <a:extLst>
                <a:ext uri="{FF2B5EF4-FFF2-40B4-BE49-F238E27FC236}">
                  <a16:creationId xmlns:a16="http://schemas.microsoft.com/office/drawing/2014/main" id="{5442A173-57E4-41F5-95D3-F7DFE5462A3B}"/>
                </a:ext>
              </a:extLst>
            </p:cNvPr>
            <p:cNvSpPr/>
            <p:nvPr/>
          </p:nvSpPr>
          <p:spPr>
            <a:xfrm>
              <a:off x="12571413" y="177800"/>
              <a:ext cx="187291" cy="177800"/>
            </a:xfrm>
            <a:prstGeom prst="rect">
              <a:avLst/>
            </a:prstGeom>
            <a:solidFill>
              <a:srgbClr val="F3C9DF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0" name="Rektangel 9">
              <a:extLst>
                <a:ext uri="{FF2B5EF4-FFF2-40B4-BE49-F238E27FC236}">
                  <a16:creationId xmlns:a16="http://schemas.microsoft.com/office/drawing/2014/main" id="{1CBAF120-A273-4F81-A177-63CCD49A276C}"/>
                </a:ext>
              </a:extLst>
            </p:cNvPr>
            <p:cNvSpPr/>
            <p:nvPr/>
          </p:nvSpPr>
          <p:spPr>
            <a:xfrm>
              <a:off x="12571413" y="355600"/>
              <a:ext cx="187291" cy="177800"/>
            </a:xfrm>
            <a:prstGeom prst="rect">
              <a:avLst/>
            </a:prstGeom>
            <a:solidFill>
              <a:srgbClr val="BFDAF1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sv-SE" sz="1800" b="0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rPr>
                <a:t> </a:t>
              </a:r>
            </a:p>
          </p:txBody>
        </p:sp>
        <p:sp>
          <p:nvSpPr>
            <p:cNvPr id="11" name="Rektangel 10">
              <a:extLst>
                <a:ext uri="{FF2B5EF4-FFF2-40B4-BE49-F238E27FC236}">
                  <a16:creationId xmlns:a16="http://schemas.microsoft.com/office/drawing/2014/main" id="{EA4B663A-60B6-48C2-93EB-AEE955D48274}"/>
                </a:ext>
              </a:extLst>
            </p:cNvPr>
            <p:cNvSpPr/>
            <p:nvPr/>
          </p:nvSpPr>
          <p:spPr>
            <a:xfrm>
              <a:off x="12571413" y="533400"/>
              <a:ext cx="187291" cy="177800"/>
            </a:xfrm>
            <a:prstGeom prst="rect">
              <a:avLst/>
            </a:prstGeom>
            <a:solidFill>
              <a:srgbClr val="FEEDCC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2" name="Rektangel 11">
              <a:extLst>
                <a:ext uri="{FF2B5EF4-FFF2-40B4-BE49-F238E27FC236}">
                  <a16:creationId xmlns:a16="http://schemas.microsoft.com/office/drawing/2014/main" id="{120729A9-2084-4585-B6D1-C561CD64A54F}"/>
                </a:ext>
              </a:extLst>
            </p:cNvPr>
            <p:cNvSpPr/>
            <p:nvPr/>
          </p:nvSpPr>
          <p:spPr>
            <a:xfrm>
              <a:off x="12571413" y="1066801"/>
              <a:ext cx="187291" cy="177800"/>
            </a:xfrm>
            <a:prstGeom prst="rect">
              <a:avLst/>
            </a:prstGeom>
            <a:solidFill>
              <a:srgbClr val="BFE0DB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3" name="Rektangel 12">
              <a:extLst>
                <a:ext uri="{FF2B5EF4-FFF2-40B4-BE49-F238E27FC236}">
                  <a16:creationId xmlns:a16="http://schemas.microsoft.com/office/drawing/2014/main" id="{99697CEC-7F08-45EF-B03A-9494E02EA78A}"/>
                </a:ext>
              </a:extLst>
            </p:cNvPr>
            <p:cNvSpPr/>
            <p:nvPr/>
          </p:nvSpPr>
          <p:spPr>
            <a:xfrm>
              <a:off x="12571413" y="711200"/>
              <a:ext cx="187291" cy="177800"/>
            </a:xfrm>
            <a:prstGeom prst="rect">
              <a:avLst/>
            </a:prstGeom>
            <a:solidFill>
              <a:srgbClr val="D8D1F1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4" name="Rektangel 13">
              <a:extLst>
                <a:ext uri="{FF2B5EF4-FFF2-40B4-BE49-F238E27FC236}">
                  <a16:creationId xmlns:a16="http://schemas.microsoft.com/office/drawing/2014/main" id="{16595CB0-83BB-46BB-A18E-97675E4A5614}"/>
                </a:ext>
              </a:extLst>
            </p:cNvPr>
            <p:cNvSpPr/>
            <p:nvPr/>
          </p:nvSpPr>
          <p:spPr>
            <a:xfrm>
              <a:off x="12571413" y="1422401"/>
              <a:ext cx="187291" cy="177800"/>
            </a:xfrm>
            <a:prstGeom prst="rect">
              <a:avLst/>
            </a:prstGeom>
            <a:solidFill>
              <a:srgbClr val="F3D0CD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5" name="Rektangel 14">
              <a:extLst>
                <a:ext uri="{FF2B5EF4-FFF2-40B4-BE49-F238E27FC236}">
                  <a16:creationId xmlns:a16="http://schemas.microsoft.com/office/drawing/2014/main" id="{AD71EF35-169D-4AC1-B3C4-6472F334F652}"/>
                </a:ext>
              </a:extLst>
            </p:cNvPr>
            <p:cNvSpPr/>
            <p:nvPr/>
          </p:nvSpPr>
          <p:spPr>
            <a:xfrm>
              <a:off x="12571413" y="889001"/>
              <a:ext cx="187291" cy="177800"/>
            </a:xfrm>
            <a:prstGeom prst="rect">
              <a:avLst/>
            </a:prstGeom>
            <a:solidFill>
              <a:srgbClr val="D8DDE4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6" name="Rektangel 15">
              <a:extLst>
                <a:ext uri="{FF2B5EF4-FFF2-40B4-BE49-F238E27FC236}">
                  <a16:creationId xmlns:a16="http://schemas.microsoft.com/office/drawing/2014/main" id="{6BDB080B-5744-466A-9256-CA7DCCF3BFEE}"/>
                </a:ext>
              </a:extLst>
            </p:cNvPr>
            <p:cNvSpPr/>
            <p:nvPr/>
          </p:nvSpPr>
          <p:spPr>
            <a:xfrm>
              <a:off x="12571413" y="1244601"/>
              <a:ext cx="187291" cy="177800"/>
            </a:xfrm>
            <a:prstGeom prst="rect">
              <a:avLst/>
            </a:prstGeom>
            <a:solidFill>
              <a:srgbClr val="E7DACE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7" name="Rätvinklig triangel 16">
              <a:extLst>
                <a:ext uri="{FF2B5EF4-FFF2-40B4-BE49-F238E27FC236}">
                  <a16:creationId xmlns:a16="http://schemas.microsoft.com/office/drawing/2014/main" id="{F4B9E1E6-C680-4745-BCA0-F08A25009FBC}"/>
                </a:ext>
              </a:extLst>
            </p:cNvPr>
            <p:cNvSpPr/>
            <p:nvPr userDrawn="1"/>
          </p:nvSpPr>
          <p:spPr>
            <a:xfrm>
              <a:off x="12571413" y="0"/>
              <a:ext cx="187291" cy="177800"/>
            </a:xfrm>
            <a:prstGeom prst="rtTriangle">
              <a:avLst/>
            </a:prstGeom>
            <a:solidFill>
              <a:schemeClr val="tx1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8" name="Rätvinklig triangel 17">
              <a:extLst>
                <a:ext uri="{FF2B5EF4-FFF2-40B4-BE49-F238E27FC236}">
                  <a16:creationId xmlns:a16="http://schemas.microsoft.com/office/drawing/2014/main" id="{7F6D9DD7-F2AF-43ED-862F-543C1FF0461F}"/>
                </a:ext>
              </a:extLst>
            </p:cNvPr>
            <p:cNvSpPr/>
            <p:nvPr userDrawn="1"/>
          </p:nvSpPr>
          <p:spPr>
            <a:xfrm rot="10800000">
              <a:off x="12571413" y="0"/>
              <a:ext cx="187291" cy="177800"/>
            </a:xfrm>
            <a:prstGeom prst="rtTriangle">
              <a:avLst/>
            </a:prstGeom>
            <a:solidFill>
              <a:schemeClr val="bg1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</p:grpSp>
      <p:sp>
        <p:nvSpPr>
          <p:cNvPr id="29" name="Platshållare för innehåll 3">
            <a:extLst>
              <a:ext uri="{FF2B5EF4-FFF2-40B4-BE49-F238E27FC236}">
                <a16:creationId xmlns:a16="http://schemas.microsoft.com/office/drawing/2014/main" id="{1E0D6016-ECBA-4202-BFCD-E4A64FE0662D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800099" y="1981199"/>
            <a:ext cx="6793397" cy="4517572"/>
          </a:xfrm>
        </p:spPr>
        <p:txBody>
          <a:bodyPr lIns="46800" tIns="46800" rIns="46800" anchor="t">
            <a:normAutofit/>
          </a:bodyPr>
          <a:lstStyle>
            <a:lvl1pPr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28" name="Platshållare för bildnummer 1">
            <a:extLst>
              <a:ext uri="{FF2B5EF4-FFF2-40B4-BE49-F238E27FC236}">
                <a16:creationId xmlns:a16="http://schemas.microsoft.com/office/drawing/2014/main" id="{4D198F82-8B47-485F-AC78-84FCFFF28B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6607534"/>
            <a:ext cx="357809" cy="2504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</a:schemeClr>
                </a:solidFill>
                <a:latin typeface="+mj-lt"/>
              </a:defRPr>
            </a:lvl1pPr>
          </a:lstStyle>
          <a:p>
            <a:fld id="{81A81286-0351-4537-9AD6-AD36EBE921C7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24259299"/>
      </p:ext>
    </p:extLst>
  </p:cSld>
  <p:clrMapOvr>
    <a:masterClrMapping/>
  </p:clrMapOvr>
  <p:transition spd="med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118">
          <p15:clr>
            <a:srgbClr val="FBAE40"/>
          </p15:clr>
        </p15:guide>
        <p15:guide id="3" pos="2561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nehåll karta v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Bild 30">
            <a:extLst>
              <a:ext uri="{FF2B5EF4-FFF2-40B4-BE49-F238E27FC236}">
                <a16:creationId xmlns:a16="http://schemas.microsoft.com/office/drawing/2014/main" id="{DB2B20F2-618C-4771-87A4-73867593C5E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521908" y="0"/>
            <a:ext cx="2985096" cy="6858000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7094F858-1149-4DC0-88B0-90919D0AAA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0100" y="967168"/>
            <a:ext cx="6793396" cy="778100"/>
          </a:xfrm>
        </p:spPr>
        <p:txBody>
          <a:bodyPr anchor="b">
            <a:normAutofit/>
          </a:bodyPr>
          <a:lstStyle>
            <a:lvl1pPr algn="l">
              <a:defRPr sz="2400">
                <a:solidFill>
                  <a:schemeClr val="tx1"/>
                </a:solidFill>
                <a:latin typeface="+mj-lt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r>
              <a:rPr lang="sv-SE" dirty="0"/>
              <a:t>Rubrik</a:t>
            </a:r>
          </a:p>
        </p:txBody>
      </p:sp>
      <p:grpSp>
        <p:nvGrpSpPr>
          <p:cNvPr id="5" name="Grupp 4">
            <a:extLst>
              <a:ext uri="{FF2B5EF4-FFF2-40B4-BE49-F238E27FC236}">
                <a16:creationId xmlns:a16="http://schemas.microsoft.com/office/drawing/2014/main" id="{28E0A8C0-9ACE-4A27-9979-45D74D0FD139}"/>
              </a:ext>
            </a:extLst>
          </p:cNvPr>
          <p:cNvGrpSpPr/>
          <p:nvPr userDrawn="1"/>
        </p:nvGrpSpPr>
        <p:grpSpPr>
          <a:xfrm>
            <a:off x="12384122" y="0"/>
            <a:ext cx="374582" cy="1600201"/>
            <a:chOff x="12384122" y="0"/>
            <a:chExt cx="374582" cy="1600201"/>
          </a:xfrm>
        </p:grpSpPr>
        <p:grpSp>
          <p:nvGrpSpPr>
            <p:cNvPr id="8" name="Grupp 7">
              <a:extLst>
                <a:ext uri="{FF2B5EF4-FFF2-40B4-BE49-F238E27FC236}">
                  <a16:creationId xmlns:a16="http://schemas.microsoft.com/office/drawing/2014/main" id="{EF7A5D86-53A2-4778-9397-F35DD6AE9434}"/>
                </a:ext>
              </a:extLst>
            </p:cNvPr>
            <p:cNvGrpSpPr/>
            <p:nvPr userDrawn="1"/>
          </p:nvGrpSpPr>
          <p:grpSpPr>
            <a:xfrm>
              <a:off x="12384122" y="0"/>
              <a:ext cx="187291" cy="1600201"/>
              <a:chOff x="12358722" y="-174626"/>
              <a:chExt cx="187291" cy="1600201"/>
            </a:xfrm>
          </p:grpSpPr>
          <p:sp>
            <p:nvSpPr>
              <p:cNvPr id="19" name="Rektangel 18">
                <a:extLst>
                  <a:ext uri="{FF2B5EF4-FFF2-40B4-BE49-F238E27FC236}">
                    <a16:creationId xmlns:a16="http://schemas.microsoft.com/office/drawing/2014/main" id="{3F5C0E53-EE15-4DF1-A0FF-4A3C07958A7A}"/>
                  </a:ext>
                </a:extLst>
              </p:cNvPr>
              <p:cNvSpPr/>
              <p:nvPr/>
            </p:nvSpPr>
            <p:spPr>
              <a:xfrm>
                <a:off x="12358722" y="-174626"/>
                <a:ext cx="187291" cy="177800"/>
              </a:xfrm>
              <a:prstGeom prst="rect">
                <a:avLst/>
              </a:prstGeom>
              <a:solidFill>
                <a:schemeClr val="accent1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20" name="Rektangel 19">
                <a:extLst>
                  <a:ext uri="{FF2B5EF4-FFF2-40B4-BE49-F238E27FC236}">
                    <a16:creationId xmlns:a16="http://schemas.microsoft.com/office/drawing/2014/main" id="{BEF6BB6E-EE20-42D4-A486-5C91500E31F4}"/>
                  </a:ext>
                </a:extLst>
              </p:cNvPr>
              <p:cNvSpPr/>
              <p:nvPr/>
            </p:nvSpPr>
            <p:spPr>
              <a:xfrm>
                <a:off x="12358722" y="3174"/>
                <a:ext cx="187291" cy="177800"/>
              </a:xfrm>
              <a:prstGeom prst="rect">
                <a:avLst/>
              </a:prstGeom>
              <a:solidFill>
                <a:schemeClr val="accent2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21" name="Rektangel 20">
                <a:extLst>
                  <a:ext uri="{FF2B5EF4-FFF2-40B4-BE49-F238E27FC236}">
                    <a16:creationId xmlns:a16="http://schemas.microsoft.com/office/drawing/2014/main" id="{DED9845A-10DC-458E-AB36-3B8406711BB1}"/>
                  </a:ext>
                </a:extLst>
              </p:cNvPr>
              <p:cNvSpPr/>
              <p:nvPr/>
            </p:nvSpPr>
            <p:spPr>
              <a:xfrm>
                <a:off x="12358722" y="180974"/>
                <a:ext cx="187291" cy="177800"/>
              </a:xfrm>
              <a:prstGeom prst="rect">
                <a:avLst/>
              </a:prstGeom>
              <a:solidFill>
                <a:schemeClr val="accent3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sv-SE" sz="1800" b="0" i="0" u="none" strike="noStrike" cap="none" spc="0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latin typeface="Open Sans"/>
                    <a:ea typeface="Open Sans"/>
                    <a:cs typeface="Open Sans"/>
                    <a:sym typeface="Open Sans"/>
                  </a:rPr>
                  <a:t> </a:t>
                </a:r>
              </a:p>
            </p:txBody>
          </p:sp>
          <p:sp>
            <p:nvSpPr>
              <p:cNvPr id="22" name="Rektangel 21">
                <a:extLst>
                  <a:ext uri="{FF2B5EF4-FFF2-40B4-BE49-F238E27FC236}">
                    <a16:creationId xmlns:a16="http://schemas.microsoft.com/office/drawing/2014/main" id="{4AE7925E-D48C-4D00-987A-EEFD51E19741}"/>
                  </a:ext>
                </a:extLst>
              </p:cNvPr>
              <p:cNvSpPr/>
              <p:nvPr/>
            </p:nvSpPr>
            <p:spPr>
              <a:xfrm>
                <a:off x="12358722" y="358774"/>
                <a:ext cx="187291" cy="177800"/>
              </a:xfrm>
              <a:prstGeom prst="rect">
                <a:avLst/>
              </a:prstGeom>
              <a:solidFill>
                <a:schemeClr val="accent6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23" name="Rektangel 22">
                <a:extLst>
                  <a:ext uri="{FF2B5EF4-FFF2-40B4-BE49-F238E27FC236}">
                    <a16:creationId xmlns:a16="http://schemas.microsoft.com/office/drawing/2014/main" id="{871ED27D-B634-4ED3-AACD-39B2BD47CCB9}"/>
                  </a:ext>
                </a:extLst>
              </p:cNvPr>
              <p:cNvSpPr/>
              <p:nvPr/>
            </p:nvSpPr>
            <p:spPr>
              <a:xfrm>
                <a:off x="12358722" y="892175"/>
                <a:ext cx="187291" cy="177800"/>
              </a:xfrm>
              <a:prstGeom prst="rect">
                <a:avLst/>
              </a:prstGeom>
              <a:solidFill>
                <a:schemeClr val="accent5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24" name="Rektangel 23">
                <a:extLst>
                  <a:ext uri="{FF2B5EF4-FFF2-40B4-BE49-F238E27FC236}">
                    <a16:creationId xmlns:a16="http://schemas.microsoft.com/office/drawing/2014/main" id="{BA76C547-E600-45CB-A30A-ECFAD526F802}"/>
                  </a:ext>
                </a:extLst>
              </p:cNvPr>
              <p:cNvSpPr/>
              <p:nvPr/>
            </p:nvSpPr>
            <p:spPr>
              <a:xfrm>
                <a:off x="12358722" y="536574"/>
                <a:ext cx="187291" cy="177800"/>
              </a:xfrm>
              <a:prstGeom prst="rect">
                <a:avLst/>
              </a:prstGeom>
              <a:solidFill>
                <a:schemeClr val="accent4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25" name="Rektangel 24">
                <a:extLst>
                  <a:ext uri="{FF2B5EF4-FFF2-40B4-BE49-F238E27FC236}">
                    <a16:creationId xmlns:a16="http://schemas.microsoft.com/office/drawing/2014/main" id="{A61519B1-D987-49D9-93B5-0F42C30D8969}"/>
                  </a:ext>
                </a:extLst>
              </p:cNvPr>
              <p:cNvSpPr/>
              <p:nvPr/>
            </p:nvSpPr>
            <p:spPr>
              <a:xfrm>
                <a:off x="12358722" y="1247775"/>
                <a:ext cx="187291" cy="177800"/>
              </a:xfrm>
              <a:prstGeom prst="rect">
                <a:avLst/>
              </a:prstGeom>
              <a:solidFill>
                <a:srgbClr val="D04438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26" name="Rektangel 25">
                <a:extLst>
                  <a:ext uri="{FF2B5EF4-FFF2-40B4-BE49-F238E27FC236}">
                    <a16:creationId xmlns:a16="http://schemas.microsoft.com/office/drawing/2014/main" id="{DCE58289-563D-4981-870A-462C6C713ED1}"/>
                  </a:ext>
                </a:extLst>
              </p:cNvPr>
              <p:cNvSpPr/>
              <p:nvPr/>
            </p:nvSpPr>
            <p:spPr>
              <a:xfrm>
                <a:off x="12358722" y="714375"/>
                <a:ext cx="187291" cy="177800"/>
              </a:xfrm>
              <a:prstGeom prst="rect">
                <a:avLst/>
              </a:prstGeom>
              <a:solidFill>
                <a:srgbClr val="627794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27" name="Rektangel 26">
                <a:extLst>
                  <a:ext uri="{FF2B5EF4-FFF2-40B4-BE49-F238E27FC236}">
                    <a16:creationId xmlns:a16="http://schemas.microsoft.com/office/drawing/2014/main" id="{90EACF48-5288-4BEE-A26B-CCA43B6122D3}"/>
                  </a:ext>
                </a:extLst>
              </p:cNvPr>
              <p:cNvSpPr/>
              <p:nvPr/>
            </p:nvSpPr>
            <p:spPr>
              <a:xfrm>
                <a:off x="12358722" y="1069975"/>
                <a:ext cx="187291" cy="177800"/>
              </a:xfrm>
              <a:prstGeom prst="rect">
                <a:avLst/>
              </a:prstGeom>
              <a:solidFill>
                <a:srgbClr val="A16A3D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</p:grpSp>
        <p:sp>
          <p:nvSpPr>
            <p:cNvPr id="9" name="Rektangel 8">
              <a:extLst>
                <a:ext uri="{FF2B5EF4-FFF2-40B4-BE49-F238E27FC236}">
                  <a16:creationId xmlns:a16="http://schemas.microsoft.com/office/drawing/2014/main" id="{D5B9B25B-BCAD-4DDD-8BE8-F21665D29170}"/>
                </a:ext>
              </a:extLst>
            </p:cNvPr>
            <p:cNvSpPr/>
            <p:nvPr/>
          </p:nvSpPr>
          <p:spPr>
            <a:xfrm>
              <a:off x="12571413" y="177800"/>
              <a:ext cx="187291" cy="177800"/>
            </a:xfrm>
            <a:prstGeom prst="rect">
              <a:avLst/>
            </a:prstGeom>
            <a:solidFill>
              <a:srgbClr val="F3C9DF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0" name="Rektangel 9">
              <a:extLst>
                <a:ext uri="{FF2B5EF4-FFF2-40B4-BE49-F238E27FC236}">
                  <a16:creationId xmlns:a16="http://schemas.microsoft.com/office/drawing/2014/main" id="{841DCB49-0C95-41E3-B76C-A68E91C327A3}"/>
                </a:ext>
              </a:extLst>
            </p:cNvPr>
            <p:cNvSpPr/>
            <p:nvPr/>
          </p:nvSpPr>
          <p:spPr>
            <a:xfrm>
              <a:off x="12571413" y="355600"/>
              <a:ext cx="187291" cy="177800"/>
            </a:xfrm>
            <a:prstGeom prst="rect">
              <a:avLst/>
            </a:prstGeom>
            <a:solidFill>
              <a:srgbClr val="BFDAF1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sv-SE" sz="1800" b="0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rPr>
                <a:t> </a:t>
              </a:r>
            </a:p>
          </p:txBody>
        </p:sp>
        <p:sp>
          <p:nvSpPr>
            <p:cNvPr id="11" name="Rektangel 10">
              <a:extLst>
                <a:ext uri="{FF2B5EF4-FFF2-40B4-BE49-F238E27FC236}">
                  <a16:creationId xmlns:a16="http://schemas.microsoft.com/office/drawing/2014/main" id="{24A1F106-563C-46C1-982E-B7C16F5639E1}"/>
                </a:ext>
              </a:extLst>
            </p:cNvPr>
            <p:cNvSpPr/>
            <p:nvPr/>
          </p:nvSpPr>
          <p:spPr>
            <a:xfrm>
              <a:off x="12571413" y="533400"/>
              <a:ext cx="187291" cy="177800"/>
            </a:xfrm>
            <a:prstGeom prst="rect">
              <a:avLst/>
            </a:prstGeom>
            <a:solidFill>
              <a:srgbClr val="FEEDCC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2" name="Rektangel 11">
              <a:extLst>
                <a:ext uri="{FF2B5EF4-FFF2-40B4-BE49-F238E27FC236}">
                  <a16:creationId xmlns:a16="http://schemas.microsoft.com/office/drawing/2014/main" id="{565D04E7-F784-4540-9FCB-04CB05AC35AF}"/>
                </a:ext>
              </a:extLst>
            </p:cNvPr>
            <p:cNvSpPr/>
            <p:nvPr/>
          </p:nvSpPr>
          <p:spPr>
            <a:xfrm>
              <a:off x="12571413" y="1066801"/>
              <a:ext cx="187291" cy="177800"/>
            </a:xfrm>
            <a:prstGeom prst="rect">
              <a:avLst/>
            </a:prstGeom>
            <a:solidFill>
              <a:srgbClr val="BFE0DB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3" name="Rektangel 12">
              <a:extLst>
                <a:ext uri="{FF2B5EF4-FFF2-40B4-BE49-F238E27FC236}">
                  <a16:creationId xmlns:a16="http://schemas.microsoft.com/office/drawing/2014/main" id="{B5FA3025-E33D-4BBF-A743-64315CA2E69D}"/>
                </a:ext>
              </a:extLst>
            </p:cNvPr>
            <p:cNvSpPr/>
            <p:nvPr/>
          </p:nvSpPr>
          <p:spPr>
            <a:xfrm>
              <a:off x="12571413" y="711200"/>
              <a:ext cx="187291" cy="177800"/>
            </a:xfrm>
            <a:prstGeom prst="rect">
              <a:avLst/>
            </a:prstGeom>
            <a:solidFill>
              <a:srgbClr val="D8D1F1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4" name="Rektangel 13">
              <a:extLst>
                <a:ext uri="{FF2B5EF4-FFF2-40B4-BE49-F238E27FC236}">
                  <a16:creationId xmlns:a16="http://schemas.microsoft.com/office/drawing/2014/main" id="{E64B2388-2747-485C-B9B6-551E40972581}"/>
                </a:ext>
              </a:extLst>
            </p:cNvPr>
            <p:cNvSpPr/>
            <p:nvPr/>
          </p:nvSpPr>
          <p:spPr>
            <a:xfrm>
              <a:off x="12571413" y="1422401"/>
              <a:ext cx="187291" cy="177800"/>
            </a:xfrm>
            <a:prstGeom prst="rect">
              <a:avLst/>
            </a:prstGeom>
            <a:solidFill>
              <a:srgbClr val="F3D0CD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5" name="Rektangel 14">
              <a:extLst>
                <a:ext uri="{FF2B5EF4-FFF2-40B4-BE49-F238E27FC236}">
                  <a16:creationId xmlns:a16="http://schemas.microsoft.com/office/drawing/2014/main" id="{8C33A0FF-311B-4F92-AA9B-A9283DBB11EF}"/>
                </a:ext>
              </a:extLst>
            </p:cNvPr>
            <p:cNvSpPr/>
            <p:nvPr/>
          </p:nvSpPr>
          <p:spPr>
            <a:xfrm>
              <a:off x="12571413" y="889001"/>
              <a:ext cx="187291" cy="177800"/>
            </a:xfrm>
            <a:prstGeom prst="rect">
              <a:avLst/>
            </a:prstGeom>
            <a:solidFill>
              <a:srgbClr val="D8DDE4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6" name="Rektangel 15">
              <a:extLst>
                <a:ext uri="{FF2B5EF4-FFF2-40B4-BE49-F238E27FC236}">
                  <a16:creationId xmlns:a16="http://schemas.microsoft.com/office/drawing/2014/main" id="{2ECE89AB-552D-4678-B8A0-33784DC80F91}"/>
                </a:ext>
              </a:extLst>
            </p:cNvPr>
            <p:cNvSpPr/>
            <p:nvPr/>
          </p:nvSpPr>
          <p:spPr>
            <a:xfrm>
              <a:off x="12571413" y="1244601"/>
              <a:ext cx="187291" cy="177800"/>
            </a:xfrm>
            <a:prstGeom prst="rect">
              <a:avLst/>
            </a:prstGeom>
            <a:solidFill>
              <a:srgbClr val="E7DACE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7" name="Rätvinklig triangel 16">
              <a:extLst>
                <a:ext uri="{FF2B5EF4-FFF2-40B4-BE49-F238E27FC236}">
                  <a16:creationId xmlns:a16="http://schemas.microsoft.com/office/drawing/2014/main" id="{4C154609-E0DB-4D91-AA1A-BFE015CFCDEE}"/>
                </a:ext>
              </a:extLst>
            </p:cNvPr>
            <p:cNvSpPr/>
            <p:nvPr userDrawn="1"/>
          </p:nvSpPr>
          <p:spPr>
            <a:xfrm>
              <a:off x="12571413" y="0"/>
              <a:ext cx="187291" cy="177800"/>
            </a:xfrm>
            <a:prstGeom prst="rtTriangle">
              <a:avLst/>
            </a:prstGeom>
            <a:solidFill>
              <a:schemeClr val="tx1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8" name="Rätvinklig triangel 17">
              <a:extLst>
                <a:ext uri="{FF2B5EF4-FFF2-40B4-BE49-F238E27FC236}">
                  <a16:creationId xmlns:a16="http://schemas.microsoft.com/office/drawing/2014/main" id="{033B8FA9-192D-408A-8BBE-54181203BBED}"/>
                </a:ext>
              </a:extLst>
            </p:cNvPr>
            <p:cNvSpPr/>
            <p:nvPr userDrawn="1"/>
          </p:nvSpPr>
          <p:spPr>
            <a:xfrm rot="10800000">
              <a:off x="12571413" y="0"/>
              <a:ext cx="187291" cy="177800"/>
            </a:xfrm>
            <a:prstGeom prst="rtTriangle">
              <a:avLst/>
            </a:prstGeom>
            <a:solidFill>
              <a:schemeClr val="bg1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</p:grpSp>
      <p:sp>
        <p:nvSpPr>
          <p:cNvPr id="30" name="Platshållare för innehåll 3">
            <a:extLst>
              <a:ext uri="{FF2B5EF4-FFF2-40B4-BE49-F238E27FC236}">
                <a16:creationId xmlns:a16="http://schemas.microsoft.com/office/drawing/2014/main" id="{FB1F4CC4-F4A0-4F54-A7E1-860AC2FF127B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800099" y="1981199"/>
            <a:ext cx="6793397" cy="4517572"/>
          </a:xfrm>
        </p:spPr>
        <p:txBody>
          <a:bodyPr lIns="46800" tIns="46800" rIns="46800" anchor="t">
            <a:normAutofit/>
          </a:bodyPr>
          <a:lstStyle>
            <a:lvl1pPr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29" name="Platshållare för bildnummer 1">
            <a:extLst>
              <a:ext uri="{FF2B5EF4-FFF2-40B4-BE49-F238E27FC236}">
                <a16:creationId xmlns:a16="http://schemas.microsoft.com/office/drawing/2014/main" id="{2D967427-8B57-4A18-8643-190C24DDB6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6607534"/>
            <a:ext cx="357809" cy="2504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</a:schemeClr>
                </a:solidFill>
                <a:latin typeface="+mj-lt"/>
              </a:defRPr>
            </a:lvl1pPr>
          </a:lstStyle>
          <a:p>
            <a:fld id="{81A81286-0351-4537-9AD6-AD36EBE921C7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77941168"/>
      </p:ext>
    </p:extLst>
  </p:cSld>
  <p:clrMapOvr>
    <a:masterClrMapping/>
  </p:clrMapOvr>
  <p:transition spd="med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118">
          <p15:clr>
            <a:srgbClr val="FBAE40"/>
          </p15:clr>
        </p15:guide>
        <p15:guide id="3" pos="2561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nehåll mobi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ktangel 29">
            <a:extLst>
              <a:ext uri="{FF2B5EF4-FFF2-40B4-BE49-F238E27FC236}">
                <a16:creationId xmlns:a16="http://schemas.microsoft.com/office/drawing/2014/main" id="{9B387D8C-FD0A-40B7-8D4A-EC741843E419}"/>
              </a:ext>
            </a:extLst>
          </p:cNvPr>
          <p:cNvSpPr/>
          <p:nvPr userDrawn="1"/>
        </p:nvSpPr>
        <p:spPr>
          <a:xfrm flipH="1">
            <a:off x="4065588" y="0"/>
            <a:ext cx="8136074" cy="6858000"/>
          </a:xfrm>
          <a:prstGeom prst="rect">
            <a:avLst/>
          </a:prstGeom>
          <a:solidFill>
            <a:schemeClr val="tx1"/>
          </a:solidFill>
          <a:ln w="10795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sv-SE" sz="1800" b="0" i="0" u="none" strike="noStrike" cap="none" spc="0" normalizeH="0" baseline="0" dirty="0" err="1">
              <a:ln>
                <a:noFill/>
              </a:ln>
              <a:solidFill>
                <a:schemeClr val="bg1"/>
              </a:solidFill>
              <a:effectLst/>
              <a:uFillTx/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Open Sans"/>
            </a:endParaRPr>
          </a:p>
        </p:txBody>
      </p:sp>
      <p:sp>
        <p:nvSpPr>
          <p:cNvPr id="7" name="Platshållare för text 13">
            <a:extLst>
              <a:ext uri="{FF2B5EF4-FFF2-40B4-BE49-F238E27FC236}">
                <a16:creationId xmlns:a16="http://schemas.microsoft.com/office/drawing/2014/main" id="{C246F1CA-FEA5-457A-BEC1-6FECF3814D7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9600" y="3429001"/>
            <a:ext cx="3076575" cy="2905124"/>
          </a:xfrm>
          <a:noFill/>
        </p:spPr>
        <p:txBody>
          <a:bodyPr lIns="46800" tIns="46800" rIns="46800"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sv-SE" dirty="0"/>
              <a:t>Underrubrik/text</a:t>
            </a:r>
          </a:p>
        </p:txBody>
      </p:sp>
      <p:sp>
        <p:nvSpPr>
          <p:cNvPr id="8" name="Rubrik 5">
            <a:extLst>
              <a:ext uri="{FF2B5EF4-FFF2-40B4-BE49-F238E27FC236}">
                <a16:creationId xmlns:a16="http://schemas.microsoft.com/office/drawing/2014/main" id="{3DB8430E-9B79-46B4-88BD-4392BEC20A1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" y="714375"/>
            <a:ext cx="3076575" cy="2714625"/>
          </a:xfrm>
          <a:noFill/>
        </p:spPr>
        <p:txBody>
          <a:bodyPr anchor="b">
            <a:normAutofit/>
          </a:bodyPr>
          <a:lstStyle>
            <a:lvl1pPr>
              <a:defRPr sz="2400">
                <a:solidFill>
                  <a:schemeClr val="tx1"/>
                </a:solidFill>
                <a:latin typeface="+mj-lt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r>
              <a:rPr lang="sv-SE" dirty="0"/>
              <a:t>Rubrik</a:t>
            </a:r>
          </a:p>
        </p:txBody>
      </p:sp>
      <p:grpSp>
        <p:nvGrpSpPr>
          <p:cNvPr id="5" name="Grupp 4">
            <a:extLst>
              <a:ext uri="{FF2B5EF4-FFF2-40B4-BE49-F238E27FC236}">
                <a16:creationId xmlns:a16="http://schemas.microsoft.com/office/drawing/2014/main" id="{B628AE4E-AB14-43FA-8521-F15484E4F156}"/>
              </a:ext>
            </a:extLst>
          </p:cNvPr>
          <p:cNvGrpSpPr/>
          <p:nvPr userDrawn="1"/>
        </p:nvGrpSpPr>
        <p:grpSpPr>
          <a:xfrm>
            <a:off x="12384122" y="0"/>
            <a:ext cx="374582" cy="1600201"/>
            <a:chOff x="12384122" y="0"/>
            <a:chExt cx="374582" cy="1600201"/>
          </a:xfrm>
          <a:noFill/>
        </p:grpSpPr>
        <p:grpSp>
          <p:nvGrpSpPr>
            <p:cNvPr id="6" name="Grupp 5">
              <a:extLst>
                <a:ext uri="{FF2B5EF4-FFF2-40B4-BE49-F238E27FC236}">
                  <a16:creationId xmlns:a16="http://schemas.microsoft.com/office/drawing/2014/main" id="{2A7941E1-2B41-4758-87D5-FE2041FEAF92}"/>
                </a:ext>
              </a:extLst>
            </p:cNvPr>
            <p:cNvGrpSpPr/>
            <p:nvPr userDrawn="1"/>
          </p:nvGrpSpPr>
          <p:grpSpPr>
            <a:xfrm>
              <a:off x="12384122" y="0"/>
              <a:ext cx="187291" cy="1600201"/>
              <a:chOff x="12358722" y="-174626"/>
              <a:chExt cx="187291" cy="1600201"/>
            </a:xfrm>
            <a:grpFill/>
          </p:grpSpPr>
          <p:sp>
            <p:nvSpPr>
              <p:cNvPr id="20" name="Rektangel 19">
                <a:extLst>
                  <a:ext uri="{FF2B5EF4-FFF2-40B4-BE49-F238E27FC236}">
                    <a16:creationId xmlns:a16="http://schemas.microsoft.com/office/drawing/2014/main" id="{3DC4783E-07B0-4FCE-914E-CD52BB03D5C8}"/>
                  </a:ext>
                </a:extLst>
              </p:cNvPr>
              <p:cNvSpPr/>
              <p:nvPr/>
            </p:nvSpPr>
            <p:spPr>
              <a:xfrm>
                <a:off x="12358722" y="-174626"/>
                <a:ext cx="187291" cy="177800"/>
              </a:xfrm>
              <a:prstGeom prst="rect">
                <a:avLst/>
              </a:prstGeom>
              <a:grpFill/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21" name="Rektangel 20">
                <a:extLst>
                  <a:ext uri="{FF2B5EF4-FFF2-40B4-BE49-F238E27FC236}">
                    <a16:creationId xmlns:a16="http://schemas.microsoft.com/office/drawing/2014/main" id="{9B1B5E00-FC90-4B25-AD4D-6259FE7195FB}"/>
                  </a:ext>
                </a:extLst>
              </p:cNvPr>
              <p:cNvSpPr/>
              <p:nvPr/>
            </p:nvSpPr>
            <p:spPr>
              <a:xfrm>
                <a:off x="12358722" y="3174"/>
                <a:ext cx="187291" cy="177800"/>
              </a:xfrm>
              <a:prstGeom prst="rect">
                <a:avLst/>
              </a:prstGeom>
              <a:grpFill/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22" name="Rektangel 21">
                <a:extLst>
                  <a:ext uri="{FF2B5EF4-FFF2-40B4-BE49-F238E27FC236}">
                    <a16:creationId xmlns:a16="http://schemas.microsoft.com/office/drawing/2014/main" id="{92534865-E3A3-4C91-8DE3-0936E09F77E8}"/>
                  </a:ext>
                </a:extLst>
              </p:cNvPr>
              <p:cNvSpPr/>
              <p:nvPr/>
            </p:nvSpPr>
            <p:spPr>
              <a:xfrm>
                <a:off x="12358722" y="180974"/>
                <a:ext cx="187291" cy="177800"/>
              </a:xfrm>
              <a:prstGeom prst="rect">
                <a:avLst/>
              </a:prstGeom>
              <a:grpFill/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sv-SE" sz="1800" b="0" i="0" u="none" strike="noStrike" cap="none" spc="0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latin typeface="Open Sans"/>
                    <a:ea typeface="Open Sans"/>
                    <a:cs typeface="Open Sans"/>
                    <a:sym typeface="Open Sans"/>
                  </a:rPr>
                  <a:t> </a:t>
                </a:r>
              </a:p>
            </p:txBody>
          </p:sp>
          <p:sp>
            <p:nvSpPr>
              <p:cNvPr id="23" name="Rektangel 22">
                <a:extLst>
                  <a:ext uri="{FF2B5EF4-FFF2-40B4-BE49-F238E27FC236}">
                    <a16:creationId xmlns:a16="http://schemas.microsoft.com/office/drawing/2014/main" id="{36F021D6-6097-48E0-8053-B46A8316D8A3}"/>
                  </a:ext>
                </a:extLst>
              </p:cNvPr>
              <p:cNvSpPr/>
              <p:nvPr/>
            </p:nvSpPr>
            <p:spPr>
              <a:xfrm>
                <a:off x="12358722" y="358774"/>
                <a:ext cx="187291" cy="177800"/>
              </a:xfrm>
              <a:prstGeom prst="rect">
                <a:avLst/>
              </a:prstGeom>
              <a:grpFill/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24" name="Rektangel 23">
                <a:extLst>
                  <a:ext uri="{FF2B5EF4-FFF2-40B4-BE49-F238E27FC236}">
                    <a16:creationId xmlns:a16="http://schemas.microsoft.com/office/drawing/2014/main" id="{C54D6B46-9452-4EFD-86A3-CC5BF0FC5241}"/>
                  </a:ext>
                </a:extLst>
              </p:cNvPr>
              <p:cNvSpPr/>
              <p:nvPr/>
            </p:nvSpPr>
            <p:spPr>
              <a:xfrm>
                <a:off x="12358722" y="892175"/>
                <a:ext cx="187291" cy="177800"/>
              </a:xfrm>
              <a:prstGeom prst="rect">
                <a:avLst/>
              </a:prstGeom>
              <a:grpFill/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25" name="Rektangel 24">
                <a:extLst>
                  <a:ext uri="{FF2B5EF4-FFF2-40B4-BE49-F238E27FC236}">
                    <a16:creationId xmlns:a16="http://schemas.microsoft.com/office/drawing/2014/main" id="{DABF95A1-D1F5-42DE-9650-4F52BD17582B}"/>
                  </a:ext>
                </a:extLst>
              </p:cNvPr>
              <p:cNvSpPr/>
              <p:nvPr/>
            </p:nvSpPr>
            <p:spPr>
              <a:xfrm>
                <a:off x="12358722" y="536574"/>
                <a:ext cx="187291" cy="177800"/>
              </a:xfrm>
              <a:prstGeom prst="rect">
                <a:avLst/>
              </a:prstGeom>
              <a:grpFill/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26" name="Rektangel 25">
                <a:extLst>
                  <a:ext uri="{FF2B5EF4-FFF2-40B4-BE49-F238E27FC236}">
                    <a16:creationId xmlns:a16="http://schemas.microsoft.com/office/drawing/2014/main" id="{18210DB1-0D19-4B92-B77F-7AB9777AEA9B}"/>
                  </a:ext>
                </a:extLst>
              </p:cNvPr>
              <p:cNvSpPr/>
              <p:nvPr/>
            </p:nvSpPr>
            <p:spPr>
              <a:xfrm>
                <a:off x="12358722" y="1247775"/>
                <a:ext cx="187291" cy="177800"/>
              </a:xfrm>
              <a:prstGeom prst="rect">
                <a:avLst/>
              </a:prstGeom>
              <a:grpFill/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27" name="Rektangel 26">
                <a:extLst>
                  <a:ext uri="{FF2B5EF4-FFF2-40B4-BE49-F238E27FC236}">
                    <a16:creationId xmlns:a16="http://schemas.microsoft.com/office/drawing/2014/main" id="{7FBBA086-C57E-4C7C-9571-E1656D5357DA}"/>
                  </a:ext>
                </a:extLst>
              </p:cNvPr>
              <p:cNvSpPr/>
              <p:nvPr/>
            </p:nvSpPr>
            <p:spPr>
              <a:xfrm>
                <a:off x="12358722" y="714375"/>
                <a:ext cx="187291" cy="177800"/>
              </a:xfrm>
              <a:prstGeom prst="rect">
                <a:avLst/>
              </a:prstGeom>
              <a:grpFill/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28" name="Rektangel 27">
                <a:extLst>
                  <a:ext uri="{FF2B5EF4-FFF2-40B4-BE49-F238E27FC236}">
                    <a16:creationId xmlns:a16="http://schemas.microsoft.com/office/drawing/2014/main" id="{0D44AE8F-1376-41E7-9F5E-CF66234E5781}"/>
                  </a:ext>
                </a:extLst>
              </p:cNvPr>
              <p:cNvSpPr/>
              <p:nvPr/>
            </p:nvSpPr>
            <p:spPr>
              <a:xfrm>
                <a:off x="12358722" y="1069975"/>
                <a:ext cx="187291" cy="177800"/>
              </a:xfrm>
              <a:prstGeom prst="rect">
                <a:avLst/>
              </a:prstGeom>
              <a:grpFill/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</p:grpSp>
        <p:sp>
          <p:nvSpPr>
            <p:cNvPr id="9" name="Rektangel 8">
              <a:extLst>
                <a:ext uri="{FF2B5EF4-FFF2-40B4-BE49-F238E27FC236}">
                  <a16:creationId xmlns:a16="http://schemas.microsoft.com/office/drawing/2014/main" id="{49AD60C6-1906-4CFE-8F1F-8C81373469AB}"/>
                </a:ext>
              </a:extLst>
            </p:cNvPr>
            <p:cNvSpPr/>
            <p:nvPr/>
          </p:nvSpPr>
          <p:spPr>
            <a:xfrm>
              <a:off x="12571413" y="177800"/>
              <a:ext cx="187291" cy="177800"/>
            </a:xfrm>
            <a:prstGeom prst="rect">
              <a:avLst/>
            </a:prstGeom>
            <a:grpFill/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1" name="Rektangel 10">
              <a:extLst>
                <a:ext uri="{FF2B5EF4-FFF2-40B4-BE49-F238E27FC236}">
                  <a16:creationId xmlns:a16="http://schemas.microsoft.com/office/drawing/2014/main" id="{1ECDAB87-708B-4DA4-8634-F1519BB2A23E}"/>
                </a:ext>
              </a:extLst>
            </p:cNvPr>
            <p:cNvSpPr/>
            <p:nvPr/>
          </p:nvSpPr>
          <p:spPr>
            <a:xfrm>
              <a:off x="12571413" y="355600"/>
              <a:ext cx="187291" cy="177800"/>
            </a:xfrm>
            <a:prstGeom prst="rect">
              <a:avLst/>
            </a:prstGeom>
            <a:grpFill/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sv-SE" sz="1800" b="0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rPr>
                <a:t> </a:t>
              </a:r>
            </a:p>
          </p:txBody>
        </p:sp>
        <p:sp>
          <p:nvSpPr>
            <p:cNvPr id="12" name="Rektangel 11">
              <a:extLst>
                <a:ext uri="{FF2B5EF4-FFF2-40B4-BE49-F238E27FC236}">
                  <a16:creationId xmlns:a16="http://schemas.microsoft.com/office/drawing/2014/main" id="{CC6DD8B9-ED74-4E9F-B0C1-545C8E974970}"/>
                </a:ext>
              </a:extLst>
            </p:cNvPr>
            <p:cNvSpPr/>
            <p:nvPr/>
          </p:nvSpPr>
          <p:spPr>
            <a:xfrm>
              <a:off x="12571413" y="533400"/>
              <a:ext cx="187291" cy="177800"/>
            </a:xfrm>
            <a:prstGeom prst="rect">
              <a:avLst/>
            </a:prstGeom>
            <a:grpFill/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3" name="Rektangel 12">
              <a:extLst>
                <a:ext uri="{FF2B5EF4-FFF2-40B4-BE49-F238E27FC236}">
                  <a16:creationId xmlns:a16="http://schemas.microsoft.com/office/drawing/2014/main" id="{CB711546-48C5-4B2B-9885-78527093D7EC}"/>
                </a:ext>
              </a:extLst>
            </p:cNvPr>
            <p:cNvSpPr/>
            <p:nvPr/>
          </p:nvSpPr>
          <p:spPr>
            <a:xfrm>
              <a:off x="12571413" y="1066801"/>
              <a:ext cx="187291" cy="177800"/>
            </a:xfrm>
            <a:prstGeom prst="rect">
              <a:avLst/>
            </a:prstGeom>
            <a:grpFill/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4" name="Rektangel 13">
              <a:extLst>
                <a:ext uri="{FF2B5EF4-FFF2-40B4-BE49-F238E27FC236}">
                  <a16:creationId xmlns:a16="http://schemas.microsoft.com/office/drawing/2014/main" id="{C280D9A2-3EE9-473F-9310-9B4B6876C143}"/>
                </a:ext>
              </a:extLst>
            </p:cNvPr>
            <p:cNvSpPr/>
            <p:nvPr/>
          </p:nvSpPr>
          <p:spPr>
            <a:xfrm>
              <a:off x="12571413" y="711200"/>
              <a:ext cx="187291" cy="177800"/>
            </a:xfrm>
            <a:prstGeom prst="rect">
              <a:avLst/>
            </a:prstGeom>
            <a:grpFill/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5" name="Rektangel 14">
              <a:extLst>
                <a:ext uri="{FF2B5EF4-FFF2-40B4-BE49-F238E27FC236}">
                  <a16:creationId xmlns:a16="http://schemas.microsoft.com/office/drawing/2014/main" id="{C83703C3-7293-4826-A524-F71196DBF208}"/>
                </a:ext>
              </a:extLst>
            </p:cNvPr>
            <p:cNvSpPr/>
            <p:nvPr/>
          </p:nvSpPr>
          <p:spPr>
            <a:xfrm>
              <a:off x="12571413" y="1422401"/>
              <a:ext cx="187291" cy="177800"/>
            </a:xfrm>
            <a:prstGeom prst="rect">
              <a:avLst/>
            </a:prstGeom>
            <a:grpFill/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6" name="Rektangel 15">
              <a:extLst>
                <a:ext uri="{FF2B5EF4-FFF2-40B4-BE49-F238E27FC236}">
                  <a16:creationId xmlns:a16="http://schemas.microsoft.com/office/drawing/2014/main" id="{86C5B6B5-26B5-4B4D-A44A-D272566E1818}"/>
                </a:ext>
              </a:extLst>
            </p:cNvPr>
            <p:cNvSpPr/>
            <p:nvPr/>
          </p:nvSpPr>
          <p:spPr>
            <a:xfrm>
              <a:off x="12571413" y="889001"/>
              <a:ext cx="187291" cy="177800"/>
            </a:xfrm>
            <a:prstGeom prst="rect">
              <a:avLst/>
            </a:prstGeom>
            <a:grpFill/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7" name="Rektangel 16">
              <a:extLst>
                <a:ext uri="{FF2B5EF4-FFF2-40B4-BE49-F238E27FC236}">
                  <a16:creationId xmlns:a16="http://schemas.microsoft.com/office/drawing/2014/main" id="{EA65ACA6-5213-48E0-AE5C-B9BD91E1DEF8}"/>
                </a:ext>
              </a:extLst>
            </p:cNvPr>
            <p:cNvSpPr/>
            <p:nvPr/>
          </p:nvSpPr>
          <p:spPr>
            <a:xfrm>
              <a:off x="12571413" y="1244601"/>
              <a:ext cx="187291" cy="177800"/>
            </a:xfrm>
            <a:prstGeom prst="rect">
              <a:avLst/>
            </a:prstGeom>
            <a:grpFill/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8" name="Rätvinklig triangel 17">
              <a:extLst>
                <a:ext uri="{FF2B5EF4-FFF2-40B4-BE49-F238E27FC236}">
                  <a16:creationId xmlns:a16="http://schemas.microsoft.com/office/drawing/2014/main" id="{929A4CFF-5ACE-48E5-9DBD-8FE588D2306D}"/>
                </a:ext>
              </a:extLst>
            </p:cNvPr>
            <p:cNvSpPr/>
            <p:nvPr userDrawn="1"/>
          </p:nvSpPr>
          <p:spPr>
            <a:xfrm>
              <a:off x="12571413" y="0"/>
              <a:ext cx="187291" cy="177800"/>
            </a:xfrm>
            <a:prstGeom prst="rtTriangle">
              <a:avLst/>
            </a:prstGeom>
            <a:grpFill/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9" name="Rätvinklig triangel 18">
              <a:extLst>
                <a:ext uri="{FF2B5EF4-FFF2-40B4-BE49-F238E27FC236}">
                  <a16:creationId xmlns:a16="http://schemas.microsoft.com/office/drawing/2014/main" id="{2D2EC48B-A733-4473-A05D-CA7DBBEAE33F}"/>
                </a:ext>
              </a:extLst>
            </p:cNvPr>
            <p:cNvSpPr/>
            <p:nvPr userDrawn="1"/>
          </p:nvSpPr>
          <p:spPr>
            <a:xfrm rot="10800000">
              <a:off x="12571413" y="0"/>
              <a:ext cx="187291" cy="177800"/>
            </a:xfrm>
            <a:prstGeom prst="rtTriangle">
              <a:avLst/>
            </a:prstGeom>
            <a:grpFill/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</p:grpSp>
      <p:grpSp>
        <p:nvGrpSpPr>
          <p:cNvPr id="31" name="Grupp 30">
            <a:extLst>
              <a:ext uri="{FF2B5EF4-FFF2-40B4-BE49-F238E27FC236}">
                <a16:creationId xmlns:a16="http://schemas.microsoft.com/office/drawing/2014/main" id="{DD5740D6-E755-457F-A556-43897CFFA03B}"/>
              </a:ext>
            </a:extLst>
          </p:cNvPr>
          <p:cNvGrpSpPr/>
          <p:nvPr userDrawn="1"/>
        </p:nvGrpSpPr>
        <p:grpSpPr>
          <a:xfrm>
            <a:off x="12379291" y="0"/>
            <a:ext cx="374582" cy="1600201"/>
            <a:chOff x="12384122" y="0"/>
            <a:chExt cx="374582" cy="1600201"/>
          </a:xfrm>
        </p:grpSpPr>
        <p:grpSp>
          <p:nvGrpSpPr>
            <p:cNvPr id="32" name="Grupp 31">
              <a:extLst>
                <a:ext uri="{FF2B5EF4-FFF2-40B4-BE49-F238E27FC236}">
                  <a16:creationId xmlns:a16="http://schemas.microsoft.com/office/drawing/2014/main" id="{232B446E-E032-44FA-B129-AEDDDFB24504}"/>
                </a:ext>
              </a:extLst>
            </p:cNvPr>
            <p:cNvGrpSpPr/>
            <p:nvPr userDrawn="1"/>
          </p:nvGrpSpPr>
          <p:grpSpPr>
            <a:xfrm>
              <a:off x="12384122" y="0"/>
              <a:ext cx="187291" cy="1600201"/>
              <a:chOff x="12358722" y="-174626"/>
              <a:chExt cx="187291" cy="1600201"/>
            </a:xfrm>
          </p:grpSpPr>
          <p:sp>
            <p:nvSpPr>
              <p:cNvPr id="43" name="Rektangel 42">
                <a:extLst>
                  <a:ext uri="{FF2B5EF4-FFF2-40B4-BE49-F238E27FC236}">
                    <a16:creationId xmlns:a16="http://schemas.microsoft.com/office/drawing/2014/main" id="{DAFE0FF1-4EAD-43C1-B072-48FC06331789}"/>
                  </a:ext>
                </a:extLst>
              </p:cNvPr>
              <p:cNvSpPr/>
              <p:nvPr/>
            </p:nvSpPr>
            <p:spPr>
              <a:xfrm>
                <a:off x="12358722" y="-174626"/>
                <a:ext cx="187291" cy="177800"/>
              </a:xfrm>
              <a:prstGeom prst="rect">
                <a:avLst/>
              </a:prstGeom>
              <a:solidFill>
                <a:schemeClr val="accent1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44" name="Rektangel 43">
                <a:extLst>
                  <a:ext uri="{FF2B5EF4-FFF2-40B4-BE49-F238E27FC236}">
                    <a16:creationId xmlns:a16="http://schemas.microsoft.com/office/drawing/2014/main" id="{453F14D3-E596-4C5A-ADCC-508D17478C92}"/>
                  </a:ext>
                </a:extLst>
              </p:cNvPr>
              <p:cNvSpPr/>
              <p:nvPr/>
            </p:nvSpPr>
            <p:spPr>
              <a:xfrm>
                <a:off x="12358722" y="3174"/>
                <a:ext cx="187291" cy="177800"/>
              </a:xfrm>
              <a:prstGeom prst="rect">
                <a:avLst/>
              </a:prstGeom>
              <a:solidFill>
                <a:schemeClr val="accent2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45" name="Rektangel 44">
                <a:extLst>
                  <a:ext uri="{FF2B5EF4-FFF2-40B4-BE49-F238E27FC236}">
                    <a16:creationId xmlns:a16="http://schemas.microsoft.com/office/drawing/2014/main" id="{07591E66-418D-47AE-9ABA-83C25DA8C4CB}"/>
                  </a:ext>
                </a:extLst>
              </p:cNvPr>
              <p:cNvSpPr/>
              <p:nvPr/>
            </p:nvSpPr>
            <p:spPr>
              <a:xfrm>
                <a:off x="12358722" y="180974"/>
                <a:ext cx="187291" cy="177800"/>
              </a:xfrm>
              <a:prstGeom prst="rect">
                <a:avLst/>
              </a:prstGeom>
              <a:solidFill>
                <a:schemeClr val="accent3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sv-SE" sz="1800" b="0" i="0" u="none" strike="noStrike" cap="none" spc="0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latin typeface="Open Sans"/>
                    <a:ea typeface="Open Sans"/>
                    <a:cs typeface="Open Sans"/>
                    <a:sym typeface="Open Sans"/>
                  </a:rPr>
                  <a:t> </a:t>
                </a:r>
              </a:p>
            </p:txBody>
          </p:sp>
          <p:sp>
            <p:nvSpPr>
              <p:cNvPr id="46" name="Rektangel 45">
                <a:extLst>
                  <a:ext uri="{FF2B5EF4-FFF2-40B4-BE49-F238E27FC236}">
                    <a16:creationId xmlns:a16="http://schemas.microsoft.com/office/drawing/2014/main" id="{218D1DE5-3469-414C-A6E3-E384DA8FEB96}"/>
                  </a:ext>
                </a:extLst>
              </p:cNvPr>
              <p:cNvSpPr/>
              <p:nvPr/>
            </p:nvSpPr>
            <p:spPr>
              <a:xfrm>
                <a:off x="12358722" y="358774"/>
                <a:ext cx="187291" cy="177800"/>
              </a:xfrm>
              <a:prstGeom prst="rect">
                <a:avLst/>
              </a:prstGeom>
              <a:solidFill>
                <a:schemeClr val="accent6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47" name="Rektangel 46">
                <a:extLst>
                  <a:ext uri="{FF2B5EF4-FFF2-40B4-BE49-F238E27FC236}">
                    <a16:creationId xmlns:a16="http://schemas.microsoft.com/office/drawing/2014/main" id="{3BDA8581-FD3B-4AD2-8609-68A89963D596}"/>
                  </a:ext>
                </a:extLst>
              </p:cNvPr>
              <p:cNvSpPr/>
              <p:nvPr/>
            </p:nvSpPr>
            <p:spPr>
              <a:xfrm>
                <a:off x="12358722" y="892175"/>
                <a:ext cx="187291" cy="177800"/>
              </a:xfrm>
              <a:prstGeom prst="rect">
                <a:avLst/>
              </a:prstGeom>
              <a:solidFill>
                <a:schemeClr val="accent5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48" name="Rektangel 47">
                <a:extLst>
                  <a:ext uri="{FF2B5EF4-FFF2-40B4-BE49-F238E27FC236}">
                    <a16:creationId xmlns:a16="http://schemas.microsoft.com/office/drawing/2014/main" id="{DB2727C8-80B3-4F77-A591-11C400331CF2}"/>
                  </a:ext>
                </a:extLst>
              </p:cNvPr>
              <p:cNvSpPr/>
              <p:nvPr/>
            </p:nvSpPr>
            <p:spPr>
              <a:xfrm>
                <a:off x="12358722" y="536574"/>
                <a:ext cx="187291" cy="177800"/>
              </a:xfrm>
              <a:prstGeom prst="rect">
                <a:avLst/>
              </a:prstGeom>
              <a:solidFill>
                <a:schemeClr val="accent4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49" name="Rektangel 48">
                <a:extLst>
                  <a:ext uri="{FF2B5EF4-FFF2-40B4-BE49-F238E27FC236}">
                    <a16:creationId xmlns:a16="http://schemas.microsoft.com/office/drawing/2014/main" id="{CFE71121-E848-4CA2-B0C2-908A7B96E132}"/>
                  </a:ext>
                </a:extLst>
              </p:cNvPr>
              <p:cNvSpPr/>
              <p:nvPr/>
            </p:nvSpPr>
            <p:spPr>
              <a:xfrm>
                <a:off x="12358722" y="1247775"/>
                <a:ext cx="187291" cy="177800"/>
              </a:xfrm>
              <a:prstGeom prst="rect">
                <a:avLst/>
              </a:prstGeom>
              <a:solidFill>
                <a:srgbClr val="D04438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50" name="Rektangel 49">
                <a:extLst>
                  <a:ext uri="{FF2B5EF4-FFF2-40B4-BE49-F238E27FC236}">
                    <a16:creationId xmlns:a16="http://schemas.microsoft.com/office/drawing/2014/main" id="{37CB47C6-EBEF-4F9C-BC68-576BF55158B1}"/>
                  </a:ext>
                </a:extLst>
              </p:cNvPr>
              <p:cNvSpPr/>
              <p:nvPr/>
            </p:nvSpPr>
            <p:spPr>
              <a:xfrm>
                <a:off x="12358722" y="714375"/>
                <a:ext cx="187291" cy="177800"/>
              </a:xfrm>
              <a:prstGeom prst="rect">
                <a:avLst/>
              </a:prstGeom>
              <a:solidFill>
                <a:srgbClr val="627794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51" name="Rektangel 50">
                <a:extLst>
                  <a:ext uri="{FF2B5EF4-FFF2-40B4-BE49-F238E27FC236}">
                    <a16:creationId xmlns:a16="http://schemas.microsoft.com/office/drawing/2014/main" id="{253C3291-0CB9-450F-90C7-E36AFDFFADA1}"/>
                  </a:ext>
                </a:extLst>
              </p:cNvPr>
              <p:cNvSpPr/>
              <p:nvPr/>
            </p:nvSpPr>
            <p:spPr>
              <a:xfrm>
                <a:off x="12358722" y="1069975"/>
                <a:ext cx="187291" cy="177800"/>
              </a:xfrm>
              <a:prstGeom prst="rect">
                <a:avLst/>
              </a:prstGeom>
              <a:solidFill>
                <a:srgbClr val="A16A3D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</p:grpSp>
        <p:sp>
          <p:nvSpPr>
            <p:cNvPr id="33" name="Rektangel 32">
              <a:extLst>
                <a:ext uri="{FF2B5EF4-FFF2-40B4-BE49-F238E27FC236}">
                  <a16:creationId xmlns:a16="http://schemas.microsoft.com/office/drawing/2014/main" id="{3C6EF63E-F73D-4D53-ACDD-C4C99686D5C2}"/>
                </a:ext>
              </a:extLst>
            </p:cNvPr>
            <p:cNvSpPr/>
            <p:nvPr/>
          </p:nvSpPr>
          <p:spPr>
            <a:xfrm>
              <a:off x="12571413" y="177800"/>
              <a:ext cx="187291" cy="177800"/>
            </a:xfrm>
            <a:prstGeom prst="rect">
              <a:avLst/>
            </a:prstGeom>
            <a:solidFill>
              <a:srgbClr val="F3C9DF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4" name="Rektangel 33">
              <a:extLst>
                <a:ext uri="{FF2B5EF4-FFF2-40B4-BE49-F238E27FC236}">
                  <a16:creationId xmlns:a16="http://schemas.microsoft.com/office/drawing/2014/main" id="{FA3BBBD1-8ED1-41D9-8826-68502D80BD25}"/>
                </a:ext>
              </a:extLst>
            </p:cNvPr>
            <p:cNvSpPr/>
            <p:nvPr/>
          </p:nvSpPr>
          <p:spPr>
            <a:xfrm>
              <a:off x="12571413" y="355600"/>
              <a:ext cx="187291" cy="177800"/>
            </a:xfrm>
            <a:prstGeom prst="rect">
              <a:avLst/>
            </a:prstGeom>
            <a:solidFill>
              <a:srgbClr val="BFDAF1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sv-SE" sz="1800" b="0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rPr>
                <a:t> </a:t>
              </a:r>
            </a:p>
          </p:txBody>
        </p:sp>
        <p:sp>
          <p:nvSpPr>
            <p:cNvPr id="35" name="Rektangel 34">
              <a:extLst>
                <a:ext uri="{FF2B5EF4-FFF2-40B4-BE49-F238E27FC236}">
                  <a16:creationId xmlns:a16="http://schemas.microsoft.com/office/drawing/2014/main" id="{32D05FD2-E8B4-4B6B-99CD-5467873133A8}"/>
                </a:ext>
              </a:extLst>
            </p:cNvPr>
            <p:cNvSpPr/>
            <p:nvPr/>
          </p:nvSpPr>
          <p:spPr>
            <a:xfrm>
              <a:off x="12571413" y="533400"/>
              <a:ext cx="187291" cy="177800"/>
            </a:xfrm>
            <a:prstGeom prst="rect">
              <a:avLst/>
            </a:prstGeom>
            <a:solidFill>
              <a:srgbClr val="FEEDCC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6" name="Rektangel 35">
              <a:extLst>
                <a:ext uri="{FF2B5EF4-FFF2-40B4-BE49-F238E27FC236}">
                  <a16:creationId xmlns:a16="http://schemas.microsoft.com/office/drawing/2014/main" id="{C090937C-3100-41A0-9142-A8A81481AF66}"/>
                </a:ext>
              </a:extLst>
            </p:cNvPr>
            <p:cNvSpPr/>
            <p:nvPr/>
          </p:nvSpPr>
          <p:spPr>
            <a:xfrm>
              <a:off x="12571413" y="1066801"/>
              <a:ext cx="187291" cy="177800"/>
            </a:xfrm>
            <a:prstGeom prst="rect">
              <a:avLst/>
            </a:prstGeom>
            <a:solidFill>
              <a:srgbClr val="BFE0DB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7" name="Rektangel 36">
              <a:extLst>
                <a:ext uri="{FF2B5EF4-FFF2-40B4-BE49-F238E27FC236}">
                  <a16:creationId xmlns:a16="http://schemas.microsoft.com/office/drawing/2014/main" id="{797E0D5B-BB19-4B6C-85EE-0033DD38CE97}"/>
                </a:ext>
              </a:extLst>
            </p:cNvPr>
            <p:cNvSpPr/>
            <p:nvPr/>
          </p:nvSpPr>
          <p:spPr>
            <a:xfrm>
              <a:off x="12571413" y="711200"/>
              <a:ext cx="187291" cy="177800"/>
            </a:xfrm>
            <a:prstGeom prst="rect">
              <a:avLst/>
            </a:prstGeom>
            <a:solidFill>
              <a:srgbClr val="D8D1F1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8" name="Rektangel 37">
              <a:extLst>
                <a:ext uri="{FF2B5EF4-FFF2-40B4-BE49-F238E27FC236}">
                  <a16:creationId xmlns:a16="http://schemas.microsoft.com/office/drawing/2014/main" id="{1806C4DD-ECCA-4E1A-A6C3-4A3B985D8E40}"/>
                </a:ext>
              </a:extLst>
            </p:cNvPr>
            <p:cNvSpPr/>
            <p:nvPr/>
          </p:nvSpPr>
          <p:spPr>
            <a:xfrm>
              <a:off x="12571413" y="1422401"/>
              <a:ext cx="187291" cy="177800"/>
            </a:xfrm>
            <a:prstGeom prst="rect">
              <a:avLst/>
            </a:prstGeom>
            <a:solidFill>
              <a:srgbClr val="F3D0CD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9" name="Rektangel 38">
              <a:extLst>
                <a:ext uri="{FF2B5EF4-FFF2-40B4-BE49-F238E27FC236}">
                  <a16:creationId xmlns:a16="http://schemas.microsoft.com/office/drawing/2014/main" id="{9FF8341D-4ECA-455D-9E78-112F3A298A3D}"/>
                </a:ext>
              </a:extLst>
            </p:cNvPr>
            <p:cNvSpPr/>
            <p:nvPr/>
          </p:nvSpPr>
          <p:spPr>
            <a:xfrm>
              <a:off x="12571413" y="889001"/>
              <a:ext cx="187291" cy="177800"/>
            </a:xfrm>
            <a:prstGeom prst="rect">
              <a:avLst/>
            </a:prstGeom>
            <a:solidFill>
              <a:srgbClr val="D8DDE4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40" name="Rektangel 39">
              <a:extLst>
                <a:ext uri="{FF2B5EF4-FFF2-40B4-BE49-F238E27FC236}">
                  <a16:creationId xmlns:a16="http://schemas.microsoft.com/office/drawing/2014/main" id="{7C56A8E3-4B32-44BD-A00A-26CE0F3877BA}"/>
                </a:ext>
              </a:extLst>
            </p:cNvPr>
            <p:cNvSpPr/>
            <p:nvPr/>
          </p:nvSpPr>
          <p:spPr>
            <a:xfrm>
              <a:off x="12571413" y="1244601"/>
              <a:ext cx="187291" cy="177800"/>
            </a:xfrm>
            <a:prstGeom prst="rect">
              <a:avLst/>
            </a:prstGeom>
            <a:solidFill>
              <a:srgbClr val="E7DACE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41" name="Rätvinklig triangel 40">
              <a:extLst>
                <a:ext uri="{FF2B5EF4-FFF2-40B4-BE49-F238E27FC236}">
                  <a16:creationId xmlns:a16="http://schemas.microsoft.com/office/drawing/2014/main" id="{B8D8D632-4D3B-4958-96C9-4BB812FE4939}"/>
                </a:ext>
              </a:extLst>
            </p:cNvPr>
            <p:cNvSpPr/>
            <p:nvPr userDrawn="1"/>
          </p:nvSpPr>
          <p:spPr>
            <a:xfrm>
              <a:off x="12571413" y="0"/>
              <a:ext cx="187291" cy="177800"/>
            </a:xfrm>
            <a:prstGeom prst="rtTriangle">
              <a:avLst/>
            </a:prstGeom>
            <a:solidFill>
              <a:schemeClr val="tx1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42" name="Rätvinklig triangel 41">
              <a:extLst>
                <a:ext uri="{FF2B5EF4-FFF2-40B4-BE49-F238E27FC236}">
                  <a16:creationId xmlns:a16="http://schemas.microsoft.com/office/drawing/2014/main" id="{CBD4E6E9-3B65-4A80-9247-A09EFEEE3447}"/>
                </a:ext>
              </a:extLst>
            </p:cNvPr>
            <p:cNvSpPr/>
            <p:nvPr userDrawn="1"/>
          </p:nvSpPr>
          <p:spPr>
            <a:xfrm rot="10800000">
              <a:off x="12571413" y="0"/>
              <a:ext cx="187291" cy="177800"/>
            </a:xfrm>
            <a:prstGeom prst="rtTriangle">
              <a:avLst/>
            </a:prstGeom>
            <a:solidFill>
              <a:schemeClr val="bg1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</p:grpSp>
      <p:sp>
        <p:nvSpPr>
          <p:cNvPr id="52" name="Platshållare för bildnummer 1">
            <a:extLst>
              <a:ext uri="{FF2B5EF4-FFF2-40B4-BE49-F238E27FC236}">
                <a16:creationId xmlns:a16="http://schemas.microsoft.com/office/drawing/2014/main" id="{1E4FAA7C-15FB-4282-8142-5A48C14AA4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6607534"/>
            <a:ext cx="357809" cy="2504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</a:schemeClr>
                </a:solidFill>
                <a:latin typeface="+mj-lt"/>
              </a:defRPr>
            </a:lvl1pPr>
          </a:lstStyle>
          <a:p>
            <a:fld id="{81A81286-0351-4537-9AD6-AD36EBE921C7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53" name="Bildobjekt 52" descr="En bild som visar skärm, sitter, dator, mikrovågsugn&#10;&#10;Automatiskt genererad beskrivning">
            <a:extLst>
              <a:ext uri="{FF2B5EF4-FFF2-40B4-BE49-F238E27FC236}">
                <a16:creationId xmlns:a16="http://schemas.microsoft.com/office/drawing/2014/main" id="{80DB63F2-2EE1-4C54-B1A1-28D0B6190FA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44032" y="0"/>
            <a:ext cx="3632200" cy="6858000"/>
          </a:xfrm>
          <a:prstGeom prst="rect">
            <a:avLst/>
          </a:prstGeom>
        </p:spPr>
      </p:pic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9E41DE81-E7F1-4F28-9FBE-C42A873DC5A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672444" y="219075"/>
            <a:ext cx="2943225" cy="6376988"/>
          </a:xfrm>
          <a:custGeom>
            <a:avLst/>
            <a:gdLst>
              <a:gd name="connsiteX0" fmla="*/ 0 w 2943225"/>
              <a:gd name="connsiteY0" fmla="*/ 308362 h 6374606"/>
              <a:gd name="connsiteX1" fmla="*/ 308362 w 2943225"/>
              <a:gd name="connsiteY1" fmla="*/ 0 h 6374606"/>
              <a:gd name="connsiteX2" fmla="*/ 2634863 w 2943225"/>
              <a:gd name="connsiteY2" fmla="*/ 0 h 6374606"/>
              <a:gd name="connsiteX3" fmla="*/ 2943225 w 2943225"/>
              <a:gd name="connsiteY3" fmla="*/ 308362 h 6374606"/>
              <a:gd name="connsiteX4" fmla="*/ 2943225 w 2943225"/>
              <a:gd name="connsiteY4" fmla="*/ 6066244 h 6374606"/>
              <a:gd name="connsiteX5" fmla="*/ 2634863 w 2943225"/>
              <a:gd name="connsiteY5" fmla="*/ 6374606 h 6374606"/>
              <a:gd name="connsiteX6" fmla="*/ 308362 w 2943225"/>
              <a:gd name="connsiteY6" fmla="*/ 6374606 h 6374606"/>
              <a:gd name="connsiteX7" fmla="*/ 0 w 2943225"/>
              <a:gd name="connsiteY7" fmla="*/ 6066244 h 6374606"/>
              <a:gd name="connsiteX8" fmla="*/ 0 w 2943225"/>
              <a:gd name="connsiteY8" fmla="*/ 308362 h 6374606"/>
              <a:gd name="connsiteX0" fmla="*/ 0 w 2943225"/>
              <a:gd name="connsiteY0" fmla="*/ 308362 h 6374606"/>
              <a:gd name="connsiteX1" fmla="*/ 308362 w 2943225"/>
              <a:gd name="connsiteY1" fmla="*/ 0 h 6374606"/>
              <a:gd name="connsiteX2" fmla="*/ 628650 w 2943225"/>
              <a:gd name="connsiteY2" fmla="*/ 97631 h 6374606"/>
              <a:gd name="connsiteX3" fmla="*/ 2634863 w 2943225"/>
              <a:gd name="connsiteY3" fmla="*/ 0 h 6374606"/>
              <a:gd name="connsiteX4" fmla="*/ 2943225 w 2943225"/>
              <a:gd name="connsiteY4" fmla="*/ 308362 h 6374606"/>
              <a:gd name="connsiteX5" fmla="*/ 2943225 w 2943225"/>
              <a:gd name="connsiteY5" fmla="*/ 6066244 h 6374606"/>
              <a:gd name="connsiteX6" fmla="*/ 2634863 w 2943225"/>
              <a:gd name="connsiteY6" fmla="*/ 6374606 h 6374606"/>
              <a:gd name="connsiteX7" fmla="*/ 308362 w 2943225"/>
              <a:gd name="connsiteY7" fmla="*/ 6374606 h 6374606"/>
              <a:gd name="connsiteX8" fmla="*/ 0 w 2943225"/>
              <a:gd name="connsiteY8" fmla="*/ 6066244 h 6374606"/>
              <a:gd name="connsiteX9" fmla="*/ 0 w 2943225"/>
              <a:gd name="connsiteY9" fmla="*/ 308362 h 6374606"/>
              <a:gd name="connsiteX0" fmla="*/ 0 w 2943225"/>
              <a:gd name="connsiteY0" fmla="*/ 308362 h 6374606"/>
              <a:gd name="connsiteX1" fmla="*/ 308362 w 2943225"/>
              <a:gd name="connsiteY1" fmla="*/ 0 h 6374606"/>
              <a:gd name="connsiteX2" fmla="*/ 647700 w 2943225"/>
              <a:gd name="connsiteY2" fmla="*/ 2381 h 6374606"/>
              <a:gd name="connsiteX3" fmla="*/ 2634863 w 2943225"/>
              <a:gd name="connsiteY3" fmla="*/ 0 h 6374606"/>
              <a:gd name="connsiteX4" fmla="*/ 2943225 w 2943225"/>
              <a:gd name="connsiteY4" fmla="*/ 308362 h 6374606"/>
              <a:gd name="connsiteX5" fmla="*/ 2943225 w 2943225"/>
              <a:gd name="connsiteY5" fmla="*/ 6066244 h 6374606"/>
              <a:gd name="connsiteX6" fmla="*/ 2634863 w 2943225"/>
              <a:gd name="connsiteY6" fmla="*/ 6374606 h 6374606"/>
              <a:gd name="connsiteX7" fmla="*/ 308362 w 2943225"/>
              <a:gd name="connsiteY7" fmla="*/ 6374606 h 6374606"/>
              <a:gd name="connsiteX8" fmla="*/ 0 w 2943225"/>
              <a:gd name="connsiteY8" fmla="*/ 6066244 h 6374606"/>
              <a:gd name="connsiteX9" fmla="*/ 0 w 2943225"/>
              <a:gd name="connsiteY9" fmla="*/ 308362 h 6374606"/>
              <a:gd name="connsiteX0" fmla="*/ 0 w 2943225"/>
              <a:gd name="connsiteY0" fmla="*/ 308362 h 6374606"/>
              <a:gd name="connsiteX1" fmla="*/ 308362 w 2943225"/>
              <a:gd name="connsiteY1" fmla="*/ 0 h 6374606"/>
              <a:gd name="connsiteX2" fmla="*/ 647700 w 2943225"/>
              <a:gd name="connsiteY2" fmla="*/ 2381 h 6374606"/>
              <a:gd name="connsiteX3" fmla="*/ 2293143 w 2943225"/>
              <a:gd name="connsiteY3" fmla="*/ 0 h 6374606"/>
              <a:gd name="connsiteX4" fmla="*/ 2634863 w 2943225"/>
              <a:gd name="connsiteY4" fmla="*/ 0 h 6374606"/>
              <a:gd name="connsiteX5" fmla="*/ 2943225 w 2943225"/>
              <a:gd name="connsiteY5" fmla="*/ 308362 h 6374606"/>
              <a:gd name="connsiteX6" fmla="*/ 2943225 w 2943225"/>
              <a:gd name="connsiteY6" fmla="*/ 6066244 h 6374606"/>
              <a:gd name="connsiteX7" fmla="*/ 2634863 w 2943225"/>
              <a:gd name="connsiteY7" fmla="*/ 6374606 h 6374606"/>
              <a:gd name="connsiteX8" fmla="*/ 308362 w 2943225"/>
              <a:gd name="connsiteY8" fmla="*/ 6374606 h 6374606"/>
              <a:gd name="connsiteX9" fmla="*/ 0 w 2943225"/>
              <a:gd name="connsiteY9" fmla="*/ 6066244 h 6374606"/>
              <a:gd name="connsiteX10" fmla="*/ 0 w 2943225"/>
              <a:gd name="connsiteY10" fmla="*/ 308362 h 6374606"/>
              <a:gd name="connsiteX0" fmla="*/ 0 w 2943225"/>
              <a:gd name="connsiteY0" fmla="*/ 308362 h 6374606"/>
              <a:gd name="connsiteX1" fmla="*/ 308362 w 2943225"/>
              <a:gd name="connsiteY1" fmla="*/ 0 h 6374606"/>
              <a:gd name="connsiteX2" fmla="*/ 647700 w 2943225"/>
              <a:gd name="connsiteY2" fmla="*/ 2381 h 6374606"/>
              <a:gd name="connsiteX3" fmla="*/ 2212181 w 2943225"/>
              <a:gd name="connsiteY3" fmla="*/ 0 h 6374606"/>
              <a:gd name="connsiteX4" fmla="*/ 2293143 w 2943225"/>
              <a:gd name="connsiteY4" fmla="*/ 0 h 6374606"/>
              <a:gd name="connsiteX5" fmla="*/ 2634863 w 2943225"/>
              <a:gd name="connsiteY5" fmla="*/ 0 h 6374606"/>
              <a:gd name="connsiteX6" fmla="*/ 2943225 w 2943225"/>
              <a:gd name="connsiteY6" fmla="*/ 308362 h 6374606"/>
              <a:gd name="connsiteX7" fmla="*/ 2943225 w 2943225"/>
              <a:gd name="connsiteY7" fmla="*/ 6066244 h 6374606"/>
              <a:gd name="connsiteX8" fmla="*/ 2634863 w 2943225"/>
              <a:gd name="connsiteY8" fmla="*/ 6374606 h 6374606"/>
              <a:gd name="connsiteX9" fmla="*/ 308362 w 2943225"/>
              <a:gd name="connsiteY9" fmla="*/ 6374606 h 6374606"/>
              <a:gd name="connsiteX10" fmla="*/ 0 w 2943225"/>
              <a:gd name="connsiteY10" fmla="*/ 6066244 h 6374606"/>
              <a:gd name="connsiteX11" fmla="*/ 0 w 2943225"/>
              <a:gd name="connsiteY11" fmla="*/ 308362 h 6374606"/>
              <a:gd name="connsiteX0" fmla="*/ 0 w 2943225"/>
              <a:gd name="connsiteY0" fmla="*/ 308362 h 6374606"/>
              <a:gd name="connsiteX1" fmla="*/ 308362 w 2943225"/>
              <a:gd name="connsiteY1" fmla="*/ 0 h 6374606"/>
              <a:gd name="connsiteX2" fmla="*/ 647700 w 2943225"/>
              <a:gd name="connsiteY2" fmla="*/ 2381 h 6374606"/>
              <a:gd name="connsiteX3" fmla="*/ 2095500 w 2943225"/>
              <a:gd name="connsiteY3" fmla="*/ 0 h 6374606"/>
              <a:gd name="connsiteX4" fmla="*/ 2212181 w 2943225"/>
              <a:gd name="connsiteY4" fmla="*/ 0 h 6374606"/>
              <a:gd name="connsiteX5" fmla="*/ 2293143 w 2943225"/>
              <a:gd name="connsiteY5" fmla="*/ 0 h 6374606"/>
              <a:gd name="connsiteX6" fmla="*/ 2634863 w 2943225"/>
              <a:gd name="connsiteY6" fmla="*/ 0 h 6374606"/>
              <a:gd name="connsiteX7" fmla="*/ 2943225 w 2943225"/>
              <a:gd name="connsiteY7" fmla="*/ 308362 h 6374606"/>
              <a:gd name="connsiteX8" fmla="*/ 2943225 w 2943225"/>
              <a:gd name="connsiteY8" fmla="*/ 6066244 h 6374606"/>
              <a:gd name="connsiteX9" fmla="*/ 2634863 w 2943225"/>
              <a:gd name="connsiteY9" fmla="*/ 6374606 h 6374606"/>
              <a:gd name="connsiteX10" fmla="*/ 308362 w 2943225"/>
              <a:gd name="connsiteY10" fmla="*/ 6374606 h 6374606"/>
              <a:gd name="connsiteX11" fmla="*/ 0 w 2943225"/>
              <a:gd name="connsiteY11" fmla="*/ 6066244 h 6374606"/>
              <a:gd name="connsiteX12" fmla="*/ 0 w 2943225"/>
              <a:gd name="connsiteY12" fmla="*/ 308362 h 6374606"/>
              <a:gd name="connsiteX0" fmla="*/ 0 w 2943225"/>
              <a:gd name="connsiteY0" fmla="*/ 308362 h 6374606"/>
              <a:gd name="connsiteX1" fmla="*/ 308362 w 2943225"/>
              <a:gd name="connsiteY1" fmla="*/ 0 h 6374606"/>
              <a:gd name="connsiteX2" fmla="*/ 647700 w 2943225"/>
              <a:gd name="connsiteY2" fmla="*/ 2381 h 6374606"/>
              <a:gd name="connsiteX3" fmla="*/ 819150 w 2943225"/>
              <a:gd name="connsiteY3" fmla="*/ 0 h 6374606"/>
              <a:gd name="connsiteX4" fmla="*/ 2095500 w 2943225"/>
              <a:gd name="connsiteY4" fmla="*/ 0 h 6374606"/>
              <a:gd name="connsiteX5" fmla="*/ 2212181 w 2943225"/>
              <a:gd name="connsiteY5" fmla="*/ 0 h 6374606"/>
              <a:gd name="connsiteX6" fmla="*/ 2293143 w 2943225"/>
              <a:gd name="connsiteY6" fmla="*/ 0 h 6374606"/>
              <a:gd name="connsiteX7" fmla="*/ 2634863 w 2943225"/>
              <a:gd name="connsiteY7" fmla="*/ 0 h 6374606"/>
              <a:gd name="connsiteX8" fmla="*/ 2943225 w 2943225"/>
              <a:gd name="connsiteY8" fmla="*/ 308362 h 6374606"/>
              <a:gd name="connsiteX9" fmla="*/ 2943225 w 2943225"/>
              <a:gd name="connsiteY9" fmla="*/ 6066244 h 6374606"/>
              <a:gd name="connsiteX10" fmla="*/ 2634863 w 2943225"/>
              <a:gd name="connsiteY10" fmla="*/ 6374606 h 6374606"/>
              <a:gd name="connsiteX11" fmla="*/ 308362 w 2943225"/>
              <a:gd name="connsiteY11" fmla="*/ 6374606 h 6374606"/>
              <a:gd name="connsiteX12" fmla="*/ 0 w 2943225"/>
              <a:gd name="connsiteY12" fmla="*/ 6066244 h 6374606"/>
              <a:gd name="connsiteX13" fmla="*/ 0 w 2943225"/>
              <a:gd name="connsiteY13" fmla="*/ 308362 h 6374606"/>
              <a:gd name="connsiteX0" fmla="*/ 0 w 2943225"/>
              <a:gd name="connsiteY0" fmla="*/ 308362 h 6374606"/>
              <a:gd name="connsiteX1" fmla="*/ 308362 w 2943225"/>
              <a:gd name="connsiteY1" fmla="*/ 0 h 6374606"/>
              <a:gd name="connsiteX2" fmla="*/ 647700 w 2943225"/>
              <a:gd name="connsiteY2" fmla="*/ 2381 h 6374606"/>
              <a:gd name="connsiteX3" fmla="*/ 700087 w 2943225"/>
              <a:gd name="connsiteY3" fmla="*/ 2381 h 6374606"/>
              <a:gd name="connsiteX4" fmla="*/ 819150 w 2943225"/>
              <a:gd name="connsiteY4" fmla="*/ 0 h 6374606"/>
              <a:gd name="connsiteX5" fmla="*/ 2095500 w 2943225"/>
              <a:gd name="connsiteY5" fmla="*/ 0 h 6374606"/>
              <a:gd name="connsiteX6" fmla="*/ 2212181 w 2943225"/>
              <a:gd name="connsiteY6" fmla="*/ 0 h 6374606"/>
              <a:gd name="connsiteX7" fmla="*/ 2293143 w 2943225"/>
              <a:gd name="connsiteY7" fmla="*/ 0 h 6374606"/>
              <a:gd name="connsiteX8" fmla="*/ 2634863 w 2943225"/>
              <a:gd name="connsiteY8" fmla="*/ 0 h 6374606"/>
              <a:gd name="connsiteX9" fmla="*/ 2943225 w 2943225"/>
              <a:gd name="connsiteY9" fmla="*/ 308362 h 6374606"/>
              <a:gd name="connsiteX10" fmla="*/ 2943225 w 2943225"/>
              <a:gd name="connsiteY10" fmla="*/ 6066244 h 6374606"/>
              <a:gd name="connsiteX11" fmla="*/ 2634863 w 2943225"/>
              <a:gd name="connsiteY11" fmla="*/ 6374606 h 6374606"/>
              <a:gd name="connsiteX12" fmla="*/ 308362 w 2943225"/>
              <a:gd name="connsiteY12" fmla="*/ 6374606 h 6374606"/>
              <a:gd name="connsiteX13" fmla="*/ 0 w 2943225"/>
              <a:gd name="connsiteY13" fmla="*/ 6066244 h 6374606"/>
              <a:gd name="connsiteX14" fmla="*/ 0 w 2943225"/>
              <a:gd name="connsiteY14" fmla="*/ 308362 h 6374606"/>
              <a:gd name="connsiteX0" fmla="*/ 0 w 2943225"/>
              <a:gd name="connsiteY0" fmla="*/ 308362 h 6374606"/>
              <a:gd name="connsiteX1" fmla="*/ 308362 w 2943225"/>
              <a:gd name="connsiteY1" fmla="*/ 0 h 6374606"/>
              <a:gd name="connsiteX2" fmla="*/ 647700 w 2943225"/>
              <a:gd name="connsiteY2" fmla="*/ 2381 h 6374606"/>
              <a:gd name="connsiteX3" fmla="*/ 657225 w 2943225"/>
              <a:gd name="connsiteY3" fmla="*/ 45244 h 6374606"/>
              <a:gd name="connsiteX4" fmla="*/ 819150 w 2943225"/>
              <a:gd name="connsiteY4" fmla="*/ 0 h 6374606"/>
              <a:gd name="connsiteX5" fmla="*/ 2095500 w 2943225"/>
              <a:gd name="connsiteY5" fmla="*/ 0 h 6374606"/>
              <a:gd name="connsiteX6" fmla="*/ 2212181 w 2943225"/>
              <a:gd name="connsiteY6" fmla="*/ 0 h 6374606"/>
              <a:gd name="connsiteX7" fmla="*/ 2293143 w 2943225"/>
              <a:gd name="connsiteY7" fmla="*/ 0 h 6374606"/>
              <a:gd name="connsiteX8" fmla="*/ 2634863 w 2943225"/>
              <a:gd name="connsiteY8" fmla="*/ 0 h 6374606"/>
              <a:gd name="connsiteX9" fmla="*/ 2943225 w 2943225"/>
              <a:gd name="connsiteY9" fmla="*/ 308362 h 6374606"/>
              <a:gd name="connsiteX10" fmla="*/ 2943225 w 2943225"/>
              <a:gd name="connsiteY10" fmla="*/ 6066244 h 6374606"/>
              <a:gd name="connsiteX11" fmla="*/ 2634863 w 2943225"/>
              <a:gd name="connsiteY11" fmla="*/ 6374606 h 6374606"/>
              <a:gd name="connsiteX12" fmla="*/ 308362 w 2943225"/>
              <a:gd name="connsiteY12" fmla="*/ 6374606 h 6374606"/>
              <a:gd name="connsiteX13" fmla="*/ 0 w 2943225"/>
              <a:gd name="connsiteY13" fmla="*/ 6066244 h 6374606"/>
              <a:gd name="connsiteX14" fmla="*/ 0 w 2943225"/>
              <a:gd name="connsiteY14" fmla="*/ 308362 h 6374606"/>
              <a:gd name="connsiteX0" fmla="*/ 0 w 2943225"/>
              <a:gd name="connsiteY0" fmla="*/ 308362 h 6374606"/>
              <a:gd name="connsiteX1" fmla="*/ 308362 w 2943225"/>
              <a:gd name="connsiteY1" fmla="*/ 0 h 6374606"/>
              <a:gd name="connsiteX2" fmla="*/ 616744 w 2943225"/>
              <a:gd name="connsiteY2" fmla="*/ 0 h 6374606"/>
              <a:gd name="connsiteX3" fmla="*/ 657225 w 2943225"/>
              <a:gd name="connsiteY3" fmla="*/ 45244 h 6374606"/>
              <a:gd name="connsiteX4" fmla="*/ 819150 w 2943225"/>
              <a:gd name="connsiteY4" fmla="*/ 0 h 6374606"/>
              <a:gd name="connsiteX5" fmla="*/ 2095500 w 2943225"/>
              <a:gd name="connsiteY5" fmla="*/ 0 h 6374606"/>
              <a:gd name="connsiteX6" fmla="*/ 2212181 w 2943225"/>
              <a:gd name="connsiteY6" fmla="*/ 0 h 6374606"/>
              <a:gd name="connsiteX7" fmla="*/ 2293143 w 2943225"/>
              <a:gd name="connsiteY7" fmla="*/ 0 h 6374606"/>
              <a:gd name="connsiteX8" fmla="*/ 2634863 w 2943225"/>
              <a:gd name="connsiteY8" fmla="*/ 0 h 6374606"/>
              <a:gd name="connsiteX9" fmla="*/ 2943225 w 2943225"/>
              <a:gd name="connsiteY9" fmla="*/ 308362 h 6374606"/>
              <a:gd name="connsiteX10" fmla="*/ 2943225 w 2943225"/>
              <a:gd name="connsiteY10" fmla="*/ 6066244 h 6374606"/>
              <a:gd name="connsiteX11" fmla="*/ 2634863 w 2943225"/>
              <a:gd name="connsiteY11" fmla="*/ 6374606 h 6374606"/>
              <a:gd name="connsiteX12" fmla="*/ 308362 w 2943225"/>
              <a:gd name="connsiteY12" fmla="*/ 6374606 h 6374606"/>
              <a:gd name="connsiteX13" fmla="*/ 0 w 2943225"/>
              <a:gd name="connsiteY13" fmla="*/ 6066244 h 6374606"/>
              <a:gd name="connsiteX14" fmla="*/ 0 w 2943225"/>
              <a:gd name="connsiteY14" fmla="*/ 308362 h 6374606"/>
              <a:gd name="connsiteX0" fmla="*/ 0 w 2943225"/>
              <a:gd name="connsiteY0" fmla="*/ 308362 h 6374606"/>
              <a:gd name="connsiteX1" fmla="*/ 308362 w 2943225"/>
              <a:gd name="connsiteY1" fmla="*/ 0 h 6374606"/>
              <a:gd name="connsiteX2" fmla="*/ 616744 w 2943225"/>
              <a:gd name="connsiteY2" fmla="*/ 0 h 6374606"/>
              <a:gd name="connsiteX3" fmla="*/ 657225 w 2943225"/>
              <a:gd name="connsiteY3" fmla="*/ 45244 h 6374606"/>
              <a:gd name="connsiteX4" fmla="*/ 819150 w 2943225"/>
              <a:gd name="connsiteY4" fmla="*/ 0 h 6374606"/>
              <a:gd name="connsiteX5" fmla="*/ 2095500 w 2943225"/>
              <a:gd name="connsiteY5" fmla="*/ 0 h 6374606"/>
              <a:gd name="connsiteX6" fmla="*/ 2212181 w 2943225"/>
              <a:gd name="connsiteY6" fmla="*/ 0 h 6374606"/>
              <a:gd name="connsiteX7" fmla="*/ 2293143 w 2943225"/>
              <a:gd name="connsiteY7" fmla="*/ 0 h 6374606"/>
              <a:gd name="connsiteX8" fmla="*/ 2634863 w 2943225"/>
              <a:gd name="connsiteY8" fmla="*/ 0 h 6374606"/>
              <a:gd name="connsiteX9" fmla="*/ 2943225 w 2943225"/>
              <a:gd name="connsiteY9" fmla="*/ 308362 h 6374606"/>
              <a:gd name="connsiteX10" fmla="*/ 2943225 w 2943225"/>
              <a:gd name="connsiteY10" fmla="*/ 6066244 h 6374606"/>
              <a:gd name="connsiteX11" fmla="*/ 2634863 w 2943225"/>
              <a:gd name="connsiteY11" fmla="*/ 6374606 h 6374606"/>
              <a:gd name="connsiteX12" fmla="*/ 308362 w 2943225"/>
              <a:gd name="connsiteY12" fmla="*/ 6374606 h 6374606"/>
              <a:gd name="connsiteX13" fmla="*/ 0 w 2943225"/>
              <a:gd name="connsiteY13" fmla="*/ 6066244 h 6374606"/>
              <a:gd name="connsiteX14" fmla="*/ 0 w 2943225"/>
              <a:gd name="connsiteY14" fmla="*/ 308362 h 6374606"/>
              <a:gd name="connsiteX0" fmla="*/ 0 w 2943225"/>
              <a:gd name="connsiteY0" fmla="*/ 308362 h 6374606"/>
              <a:gd name="connsiteX1" fmla="*/ 308362 w 2943225"/>
              <a:gd name="connsiteY1" fmla="*/ 0 h 6374606"/>
              <a:gd name="connsiteX2" fmla="*/ 616744 w 2943225"/>
              <a:gd name="connsiteY2" fmla="*/ 0 h 6374606"/>
              <a:gd name="connsiteX3" fmla="*/ 652463 w 2943225"/>
              <a:gd name="connsiteY3" fmla="*/ 33338 h 6374606"/>
              <a:gd name="connsiteX4" fmla="*/ 819150 w 2943225"/>
              <a:gd name="connsiteY4" fmla="*/ 0 h 6374606"/>
              <a:gd name="connsiteX5" fmla="*/ 2095500 w 2943225"/>
              <a:gd name="connsiteY5" fmla="*/ 0 h 6374606"/>
              <a:gd name="connsiteX6" fmla="*/ 2212181 w 2943225"/>
              <a:gd name="connsiteY6" fmla="*/ 0 h 6374606"/>
              <a:gd name="connsiteX7" fmla="*/ 2293143 w 2943225"/>
              <a:gd name="connsiteY7" fmla="*/ 0 h 6374606"/>
              <a:gd name="connsiteX8" fmla="*/ 2634863 w 2943225"/>
              <a:gd name="connsiteY8" fmla="*/ 0 h 6374606"/>
              <a:gd name="connsiteX9" fmla="*/ 2943225 w 2943225"/>
              <a:gd name="connsiteY9" fmla="*/ 308362 h 6374606"/>
              <a:gd name="connsiteX10" fmla="*/ 2943225 w 2943225"/>
              <a:gd name="connsiteY10" fmla="*/ 6066244 h 6374606"/>
              <a:gd name="connsiteX11" fmla="*/ 2634863 w 2943225"/>
              <a:gd name="connsiteY11" fmla="*/ 6374606 h 6374606"/>
              <a:gd name="connsiteX12" fmla="*/ 308362 w 2943225"/>
              <a:gd name="connsiteY12" fmla="*/ 6374606 h 6374606"/>
              <a:gd name="connsiteX13" fmla="*/ 0 w 2943225"/>
              <a:gd name="connsiteY13" fmla="*/ 6066244 h 6374606"/>
              <a:gd name="connsiteX14" fmla="*/ 0 w 2943225"/>
              <a:gd name="connsiteY14" fmla="*/ 308362 h 6374606"/>
              <a:gd name="connsiteX0" fmla="*/ 0 w 2943225"/>
              <a:gd name="connsiteY0" fmla="*/ 308362 h 6374606"/>
              <a:gd name="connsiteX1" fmla="*/ 308362 w 2943225"/>
              <a:gd name="connsiteY1" fmla="*/ 0 h 6374606"/>
              <a:gd name="connsiteX2" fmla="*/ 616744 w 2943225"/>
              <a:gd name="connsiteY2" fmla="*/ 0 h 6374606"/>
              <a:gd name="connsiteX3" fmla="*/ 652463 w 2943225"/>
              <a:gd name="connsiteY3" fmla="*/ 33338 h 6374606"/>
              <a:gd name="connsiteX4" fmla="*/ 819150 w 2943225"/>
              <a:gd name="connsiteY4" fmla="*/ 238125 h 6374606"/>
              <a:gd name="connsiteX5" fmla="*/ 2095500 w 2943225"/>
              <a:gd name="connsiteY5" fmla="*/ 0 h 6374606"/>
              <a:gd name="connsiteX6" fmla="*/ 2212181 w 2943225"/>
              <a:gd name="connsiteY6" fmla="*/ 0 h 6374606"/>
              <a:gd name="connsiteX7" fmla="*/ 2293143 w 2943225"/>
              <a:gd name="connsiteY7" fmla="*/ 0 h 6374606"/>
              <a:gd name="connsiteX8" fmla="*/ 2634863 w 2943225"/>
              <a:gd name="connsiteY8" fmla="*/ 0 h 6374606"/>
              <a:gd name="connsiteX9" fmla="*/ 2943225 w 2943225"/>
              <a:gd name="connsiteY9" fmla="*/ 308362 h 6374606"/>
              <a:gd name="connsiteX10" fmla="*/ 2943225 w 2943225"/>
              <a:gd name="connsiteY10" fmla="*/ 6066244 h 6374606"/>
              <a:gd name="connsiteX11" fmla="*/ 2634863 w 2943225"/>
              <a:gd name="connsiteY11" fmla="*/ 6374606 h 6374606"/>
              <a:gd name="connsiteX12" fmla="*/ 308362 w 2943225"/>
              <a:gd name="connsiteY12" fmla="*/ 6374606 h 6374606"/>
              <a:gd name="connsiteX13" fmla="*/ 0 w 2943225"/>
              <a:gd name="connsiteY13" fmla="*/ 6066244 h 6374606"/>
              <a:gd name="connsiteX14" fmla="*/ 0 w 2943225"/>
              <a:gd name="connsiteY14" fmla="*/ 308362 h 6374606"/>
              <a:gd name="connsiteX0" fmla="*/ 0 w 2943225"/>
              <a:gd name="connsiteY0" fmla="*/ 308362 h 6374606"/>
              <a:gd name="connsiteX1" fmla="*/ 308362 w 2943225"/>
              <a:gd name="connsiteY1" fmla="*/ 0 h 6374606"/>
              <a:gd name="connsiteX2" fmla="*/ 616744 w 2943225"/>
              <a:gd name="connsiteY2" fmla="*/ 0 h 6374606"/>
              <a:gd name="connsiteX3" fmla="*/ 652463 w 2943225"/>
              <a:gd name="connsiteY3" fmla="*/ 33338 h 6374606"/>
              <a:gd name="connsiteX4" fmla="*/ 819150 w 2943225"/>
              <a:gd name="connsiteY4" fmla="*/ 238125 h 6374606"/>
              <a:gd name="connsiteX5" fmla="*/ 2095500 w 2943225"/>
              <a:gd name="connsiteY5" fmla="*/ 0 h 6374606"/>
              <a:gd name="connsiteX6" fmla="*/ 2212181 w 2943225"/>
              <a:gd name="connsiteY6" fmla="*/ 0 h 6374606"/>
              <a:gd name="connsiteX7" fmla="*/ 2293143 w 2943225"/>
              <a:gd name="connsiteY7" fmla="*/ 0 h 6374606"/>
              <a:gd name="connsiteX8" fmla="*/ 2634863 w 2943225"/>
              <a:gd name="connsiteY8" fmla="*/ 0 h 6374606"/>
              <a:gd name="connsiteX9" fmla="*/ 2943225 w 2943225"/>
              <a:gd name="connsiteY9" fmla="*/ 308362 h 6374606"/>
              <a:gd name="connsiteX10" fmla="*/ 2943225 w 2943225"/>
              <a:gd name="connsiteY10" fmla="*/ 6066244 h 6374606"/>
              <a:gd name="connsiteX11" fmla="*/ 2634863 w 2943225"/>
              <a:gd name="connsiteY11" fmla="*/ 6374606 h 6374606"/>
              <a:gd name="connsiteX12" fmla="*/ 308362 w 2943225"/>
              <a:gd name="connsiteY12" fmla="*/ 6374606 h 6374606"/>
              <a:gd name="connsiteX13" fmla="*/ 0 w 2943225"/>
              <a:gd name="connsiteY13" fmla="*/ 6066244 h 6374606"/>
              <a:gd name="connsiteX14" fmla="*/ 0 w 2943225"/>
              <a:gd name="connsiteY14" fmla="*/ 308362 h 6374606"/>
              <a:gd name="connsiteX0" fmla="*/ 0 w 2943225"/>
              <a:gd name="connsiteY0" fmla="*/ 308362 h 6374606"/>
              <a:gd name="connsiteX1" fmla="*/ 308362 w 2943225"/>
              <a:gd name="connsiteY1" fmla="*/ 0 h 6374606"/>
              <a:gd name="connsiteX2" fmla="*/ 616744 w 2943225"/>
              <a:gd name="connsiteY2" fmla="*/ 0 h 6374606"/>
              <a:gd name="connsiteX3" fmla="*/ 652463 w 2943225"/>
              <a:gd name="connsiteY3" fmla="*/ 33338 h 6374606"/>
              <a:gd name="connsiteX4" fmla="*/ 819150 w 2943225"/>
              <a:gd name="connsiteY4" fmla="*/ 238125 h 6374606"/>
              <a:gd name="connsiteX5" fmla="*/ 2095500 w 2943225"/>
              <a:gd name="connsiteY5" fmla="*/ 0 h 6374606"/>
              <a:gd name="connsiteX6" fmla="*/ 2212181 w 2943225"/>
              <a:gd name="connsiteY6" fmla="*/ 0 h 6374606"/>
              <a:gd name="connsiteX7" fmla="*/ 2293143 w 2943225"/>
              <a:gd name="connsiteY7" fmla="*/ 0 h 6374606"/>
              <a:gd name="connsiteX8" fmla="*/ 2634863 w 2943225"/>
              <a:gd name="connsiteY8" fmla="*/ 0 h 6374606"/>
              <a:gd name="connsiteX9" fmla="*/ 2943225 w 2943225"/>
              <a:gd name="connsiteY9" fmla="*/ 308362 h 6374606"/>
              <a:gd name="connsiteX10" fmla="*/ 2943225 w 2943225"/>
              <a:gd name="connsiteY10" fmla="*/ 6066244 h 6374606"/>
              <a:gd name="connsiteX11" fmla="*/ 2634863 w 2943225"/>
              <a:gd name="connsiteY11" fmla="*/ 6374606 h 6374606"/>
              <a:gd name="connsiteX12" fmla="*/ 308362 w 2943225"/>
              <a:gd name="connsiteY12" fmla="*/ 6374606 h 6374606"/>
              <a:gd name="connsiteX13" fmla="*/ 0 w 2943225"/>
              <a:gd name="connsiteY13" fmla="*/ 6066244 h 6374606"/>
              <a:gd name="connsiteX14" fmla="*/ 0 w 2943225"/>
              <a:gd name="connsiteY14" fmla="*/ 308362 h 6374606"/>
              <a:gd name="connsiteX0" fmla="*/ 0 w 2943225"/>
              <a:gd name="connsiteY0" fmla="*/ 308362 h 6374606"/>
              <a:gd name="connsiteX1" fmla="*/ 308362 w 2943225"/>
              <a:gd name="connsiteY1" fmla="*/ 0 h 6374606"/>
              <a:gd name="connsiteX2" fmla="*/ 616744 w 2943225"/>
              <a:gd name="connsiteY2" fmla="*/ 0 h 6374606"/>
              <a:gd name="connsiteX3" fmla="*/ 652463 w 2943225"/>
              <a:gd name="connsiteY3" fmla="*/ 33338 h 6374606"/>
              <a:gd name="connsiteX4" fmla="*/ 819150 w 2943225"/>
              <a:gd name="connsiteY4" fmla="*/ 238125 h 6374606"/>
              <a:gd name="connsiteX5" fmla="*/ 2095500 w 2943225"/>
              <a:gd name="connsiteY5" fmla="*/ 0 h 6374606"/>
              <a:gd name="connsiteX6" fmla="*/ 2212181 w 2943225"/>
              <a:gd name="connsiteY6" fmla="*/ 0 h 6374606"/>
              <a:gd name="connsiteX7" fmla="*/ 2293143 w 2943225"/>
              <a:gd name="connsiteY7" fmla="*/ 0 h 6374606"/>
              <a:gd name="connsiteX8" fmla="*/ 2634863 w 2943225"/>
              <a:gd name="connsiteY8" fmla="*/ 0 h 6374606"/>
              <a:gd name="connsiteX9" fmla="*/ 2943225 w 2943225"/>
              <a:gd name="connsiteY9" fmla="*/ 308362 h 6374606"/>
              <a:gd name="connsiteX10" fmla="*/ 2943225 w 2943225"/>
              <a:gd name="connsiteY10" fmla="*/ 6066244 h 6374606"/>
              <a:gd name="connsiteX11" fmla="*/ 2634863 w 2943225"/>
              <a:gd name="connsiteY11" fmla="*/ 6374606 h 6374606"/>
              <a:gd name="connsiteX12" fmla="*/ 308362 w 2943225"/>
              <a:gd name="connsiteY12" fmla="*/ 6374606 h 6374606"/>
              <a:gd name="connsiteX13" fmla="*/ 0 w 2943225"/>
              <a:gd name="connsiteY13" fmla="*/ 6066244 h 6374606"/>
              <a:gd name="connsiteX14" fmla="*/ 0 w 2943225"/>
              <a:gd name="connsiteY14" fmla="*/ 308362 h 6374606"/>
              <a:gd name="connsiteX0" fmla="*/ 0 w 2943225"/>
              <a:gd name="connsiteY0" fmla="*/ 308362 h 6374606"/>
              <a:gd name="connsiteX1" fmla="*/ 308362 w 2943225"/>
              <a:gd name="connsiteY1" fmla="*/ 0 h 6374606"/>
              <a:gd name="connsiteX2" fmla="*/ 616744 w 2943225"/>
              <a:gd name="connsiteY2" fmla="*/ 0 h 6374606"/>
              <a:gd name="connsiteX3" fmla="*/ 652463 w 2943225"/>
              <a:gd name="connsiteY3" fmla="*/ 33338 h 6374606"/>
              <a:gd name="connsiteX4" fmla="*/ 819150 w 2943225"/>
              <a:gd name="connsiteY4" fmla="*/ 238125 h 6374606"/>
              <a:gd name="connsiteX5" fmla="*/ 2095500 w 2943225"/>
              <a:gd name="connsiteY5" fmla="*/ 0 h 6374606"/>
              <a:gd name="connsiteX6" fmla="*/ 2212181 w 2943225"/>
              <a:gd name="connsiteY6" fmla="*/ 0 h 6374606"/>
              <a:gd name="connsiteX7" fmla="*/ 2293143 w 2943225"/>
              <a:gd name="connsiteY7" fmla="*/ 0 h 6374606"/>
              <a:gd name="connsiteX8" fmla="*/ 2634863 w 2943225"/>
              <a:gd name="connsiteY8" fmla="*/ 0 h 6374606"/>
              <a:gd name="connsiteX9" fmla="*/ 2943225 w 2943225"/>
              <a:gd name="connsiteY9" fmla="*/ 308362 h 6374606"/>
              <a:gd name="connsiteX10" fmla="*/ 2943225 w 2943225"/>
              <a:gd name="connsiteY10" fmla="*/ 6066244 h 6374606"/>
              <a:gd name="connsiteX11" fmla="*/ 2634863 w 2943225"/>
              <a:gd name="connsiteY11" fmla="*/ 6374606 h 6374606"/>
              <a:gd name="connsiteX12" fmla="*/ 308362 w 2943225"/>
              <a:gd name="connsiteY12" fmla="*/ 6374606 h 6374606"/>
              <a:gd name="connsiteX13" fmla="*/ 0 w 2943225"/>
              <a:gd name="connsiteY13" fmla="*/ 6066244 h 6374606"/>
              <a:gd name="connsiteX14" fmla="*/ 0 w 2943225"/>
              <a:gd name="connsiteY14" fmla="*/ 308362 h 6374606"/>
              <a:gd name="connsiteX0" fmla="*/ 0 w 2943225"/>
              <a:gd name="connsiteY0" fmla="*/ 308362 h 6374606"/>
              <a:gd name="connsiteX1" fmla="*/ 308362 w 2943225"/>
              <a:gd name="connsiteY1" fmla="*/ 0 h 6374606"/>
              <a:gd name="connsiteX2" fmla="*/ 616744 w 2943225"/>
              <a:gd name="connsiteY2" fmla="*/ 0 h 6374606"/>
              <a:gd name="connsiteX3" fmla="*/ 652463 w 2943225"/>
              <a:gd name="connsiteY3" fmla="*/ 33338 h 6374606"/>
              <a:gd name="connsiteX4" fmla="*/ 819150 w 2943225"/>
              <a:gd name="connsiteY4" fmla="*/ 238125 h 6374606"/>
              <a:gd name="connsiteX5" fmla="*/ 2105025 w 2943225"/>
              <a:gd name="connsiteY5" fmla="*/ 238125 h 6374606"/>
              <a:gd name="connsiteX6" fmla="*/ 2212181 w 2943225"/>
              <a:gd name="connsiteY6" fmla="*/ 0 h 6374606"/>
              <a:gd name="connsiteX7" fmla="*/ 2293143 w 2943225"/>
              <a:gd name="connsiteY7" fmla="*/ 0 h 6374606"/>
              <a:gd name="connsiteX8" fmla="*/ 2634863 w 2943225"/>
              <a:gd name="connsiteY8" fmla="*/ 0 h 6374606"/>
              <a:gd name="connsiteX9" fmla="*/ 2943225 w 2943225"/>
              <a:gd name="connsiteY9" fmla="*/ 308362 h 6374606"/>
              <a:gd name="connsiteX10" fmla="*/ 2943225 w 2943225"/>
              <a:gd name="connsiteY10" fmla="*/ 6066244 h 6374606"/>
              <a:gd name="connsiteX11" fmla="*/ 2634863 w 2943225"/>
              <a:gd name="connsiteY11" fmla="*/ 6374606 h 6374606"/>
              <a:gd name="connsiteX12" fmla="*/ 308362 w 2943225"/>
              <a:gd name="connsiteY12" fmla="*/ 6374606 h 6374606"/>
              <a:gd name="connsiteX13" fmla="*/ 0 w 2943225"/>
              <a:gd name="connsiteY13" fmla="*/ 6066244 h 6374606"/>
              <a:gd name="connsiteX14" fmla="*/ 0 w 2943225"/>
              <a:gd name="connsiteY14" fmla="*/ 308362 h 6374606"/>
              <a:gd name="connsiteX0" fmla="*/ 0 w 2943225"/>
              <a:gd name="connsiteY0" fmla="*/ 308362 h 6374606"/>
              <a:gd name="connsiteX1" fmla="*/ 308362 w 2943225"/>
              <a:gd name="connsiteY1" fmla="*/ 0 h 6374606"/>
              <a:gd name="connsiteX2" fmla="*/ 616744 w 2943225"/>
              <a:gd name="connsiteY2" fmla="*/ 0 h 6374606"/>
              <a:gd name="connsiteX3" fmla="*/ 652463 w 2943225"/>
              <a:gd name="connsiteY3" fmla="*/ 33338 h 6374606"/>
              <a:gd name="connsiteX4" fmla="*/ 819150 w 2943225"/>
              <a:gd name="connsiteY4" fmla="*/ 238125 h 6374606"/>
              <a:gd name="connsiteX5" fmla="*/ 2105025 w 2943225"/>
              <a:gd name="connsiteY5" fmla="*/ 238125 h 6374606"/>
              <a:gd name="connsiteX6" fmla="*/ 2283618 w 2943225"/>
              <a:gd name="connsiteY6" fmla="*/ 45244 h 6374606"/>
              <a:gd name="connsiteX7" fmla="*/ 2293143 w 2943225"/>
              <a:gd name="connsiteY7" fmla="*/ 0 h 6374606"/>
              <a:gd name="connsiteX8" fmla="*/ 2634863 w 2943225"/>
              <a:gd name="connsiteY8" fmla="*/ 0 h 6374606"/>
              <a:gd name="connsiteX9" fmla="*/ 2943225 w 2943225"/>
              <a:gd name="connsiteY9" fmla="*/ 308362 h 6374606"/>
              <a:gd name="connsiteX10" fmla="*/ 2943225 w 2943225"/>
              <a:gd name="connsiteY10" fmla="*/ 6066244 h 6374606"/>
              <a:gd name="connsiteX11" fmla="*/ 2634863 w 2943225"/>
              <a:gd name="connsiteY11" fmla="*/ 6374606 h 6374606"/>
              <a:gd name="connsiteX12" fmla="*/ 308362 w 2943225"/>
              <a:gd name="connsiteY12" fmla="*/ 6374606 h 6374606"/>
              <a:gd name="connsiteX13" fmla="*/ 0 w 2943225"/>
              <a:gd name="connsiteY13" fmla="*/ 6066244 h 6374606"/>
              <a:gd name="connsiteX14" fmla="*/ 0 w 2943225"/>
              <a:gd name="connsiteY14" fmla="*/ 308362 h 6374606"/>
              <a:gd name="connsiteX0" fmla="*/ 0 w 2943225"/>
              <a:gd name="connsiteY0" fmla="*/ 308362 h 6374606"/>
              <a:gd name="connsiteX1" fmla="*/ 308362 w 2943225"/>
              <a:gd name="connsiteY1" fmla="*/ 0 h 6374606"/>
              <a:gd name="connsiteX2" fmla="*/ 616744 w 2943225"/>
              <a:gd name="connsiteY2" fmla="*/ 0 h 6374606"/>
              <a:gd name="connsiteX3" fmla="*/ 652463 w 2943225"/>
              <a:gd name="connsiteY3" fmla="*/ 33338 h 6374606"/>
              <a:gd name="connsiteX4" fmla="*/ 819150 w 2943225"/>
              <a:gd name="connsiteY4" fmla="*/ 238125 h 6374606"/>
              <a:gd name="connsiteX5" fmla="*/ 2105025 w 2943225"/>
              <a:gd name="connsiteY5" fmla="*/ 238125 h 6374606"/>
              <a:gd name="connsiteX6" fmla="*/ 2283618 w 2943225"/>
              <a:gd name="connsiteY6" fmla="*/ 45244 h 6374606"/>
              <a:gd name="connsiteX7" fmla="*/ 2316956 w 2943225"/>
              <a:gd name="connsiteY7" fmla="*/ 0 h 6374606"/>
              <a:gd name="connsiteX8" fmla="*/ 2634863 w 2943225"/>
              <a:gd name="connsiteY8" fmla="*/ 0 h 6374606"/>
              <a:gd name="connsiteX9" fmla="*/ 2943225 w 2943225"/>
              <a:gd name="connsiteY9" fmla="*/ 308362 h 6374606"/>
              <a:gd name="connsiteX10" fmla="*/ 2943225 w 2943225"/>
              <a:gd name="connsiteY10" fmla="*/ 6066244 h 6374606"/>
              <a:gd name="connsiteX11" fmla="*/ 2634863 w 2943225"/>
              <a:gd name="connsiteY11" fmla="*/ 6374606 h 6374606"/>
              <a:gd name="connsiteX12" fmla="*/ 308362 w 2943225"/>
              <a:gd name="connsiteY12" fmla="*/ 6374606 h 6374606"/>
              <a:gd name="connsiteX13" fmla="*/ 0 w 2943225"/>
              <a:gd name="connsiteY13" fmla="*/ 6066244 h 6374606"/>
              <a:gd name="connsiteX14" fmla="*/ 0 w 2943225"/>
              <a:gd name="connsiteY14" fmla="*/ 308362 h 6374606"/>
              <a:gd name="connsiteX0" fmla="*/ 0 w 2943225"/>
              <a:gd name="connsiteY0" fmla="*/ 308362 h 6374606"/>
              <a:gd name="connsiteX1" fmla="*/ 308362 w 2943225"/>
              <a:gd name="connsiteY1" fmla="*/ 0 h 6374606"/>
              <a:gd name="connsiteX2" fmla="*/ 616744 w 2943225"/>
              <a:gd name="connsiteY2" fmla="*/ 0 h 6374606"/>
              <a:gd name="connsiteX3" fmla="*/ 652463 w 2943225"/>
              <a:gd name="connsiteY3" fmla="*/ 33338 h 6374606"/>
              <a:gd name="connsiteX4" fmla="*/ 819150 w 2943225"/>
              <a:gd name="connsiteY4" fmla="*/ 238125 h 6374606"/>
              <a:gd name="connsiteX5" fmla="*/ 2105025 w 2943225"/>
              <a:gd name="connsiteY5" fmla="*/ 238125 h 6374606"/>
              <a:gd name="connsiteX6" fmla="*/ 2283618 w 2943225"/>
              <a:gd name="connsiteY6" fmla="*/ 45244 h 6374606"/>
              <a:gd name="connsiteX7" fmla="*/ 2316956 w 2943225"/>
              <a:gd name="connsiteY7" fmla="*/ 0 h 6374606"/>
              <a:gd name="connsiteX8" fmla="*/ 2634863 w 2943225"/>
              <a:gd name="connsiteY8" fmla="*/ 0 h 6374606"/>
              <a:gd name="connsiteX9" fmla="*/ 2943225 w 2943225"/>
              <a:gd name="connsiteY9" fmla="*/ 308362 h 6374606"/>
              <a:gd name="connsiteX10" fmla="*/ 2943225 w 2943225"/>
              <a:gd name="connsiteY10" fmla="*/ 6066244 h 6374606"/>
              <a:gd name="connsiteX11" fmla="*/ 2634863 w 2943225"/>
              <a:gd name="connsiteY11" fmla="*/ 6374606 h 6374606"/>
              <a:gd name="connsiteX12" fmla="*/ 308362 w 2943225"/>
              <a:gd name="connsiteY12" fmla="*/ 6374606 h 6374606"/>
              <a:gd name="connsiteX13" fmla="*/ 0 w 2943225"/>
              <a:gd name="connsiteY13" fmla="*/ 6066244 h 6374606"/>
              <a:gd name="connsiteX14" fmla="*/ 0 w 2943225"/>
              <a:gd name="connsiteY14" fmla="*/ 308362 h 6374606"/>
              <a:gd name="connsiteX0" fmla="*/ 0 w 2943225"/>
              <a:gd name="connsiteY0" fmla="*/ 308362 h 6374606"/>
              <a:gd name="connsiteX1" fmla="*/ 308362 w 2943225"/>
              <a:gd name="connsiteY1" fmla="*/ 0 h 6374606"/>
              <a:gd name="connsiteX2" fmla="*/ 616744 w 2943225"/>
              <a:gd name="connsiteY2" fmla="*/ 0 h 6374606"/>
              <a:gd name="connsiteX3" fmla="*/ 652463 w 2943225"/>
              <a:gd name="connsiteY3" fmla="*/ 33338 h 6374606"/>
              <a:gd name="connsiteX4" fmla="*/ 819150 w 2943225"/>
              <a:gd name="connsiteY4" fmla="*/ 238125 h 6374606"/>
              <a:gd name="connsiteX5" fmla="*/ 2105025 w 2943225"/>
              <a:gd name="connsiteY5" fmla="*/ 238125 h 6374606"/>
              <a:gd name="connsiteX6" fmla="*/ 2283618 w 2943225"/>
              <a:gd name="connsiteY6" fmla="*/ 45244 h 6374606"/>
              <a:gd name="connsiteX7" fmla="*/ 2316956 w 2943225"/>
              <a:gd name="connsiteY7" fmla="*/ 0 h 6374606"/>
              <a:gd name="connsiteX8" fmla="*/ 2634863 w 2943225"/>
              <a:gd name="connsiteY8" fmla="*/ 0 h 6374606"/>
              <a:gd name="connsiteX9" fmla="*/ 2943225 w 2943225"/>
              <a:gd name="connsiteY9" fmla="*/ 308362 h 6374606"/>
              <a:gd name="connsiteX10" fmla="*/ 2943225 w 2943225"/>
              <a:gd name="connsiteY10" fmla="*/ 6066244 h 6374606"/>
              <a:gd name="connsiteX11" fmla="*/ 2634863 w 2943225"/>
              <a:gd name="connsiteY11" fmla="*/ 6374606 h 6374606"/>
              <a:gd name="connsiteX12" fmla="*/ 308362 w 2943225"/>
              <a:gd name="connsiteY12" fmla="*/ 6374606 h 6374606"/>
              <a:gd name="connsiteX13" fmla="*/ 0 w 2943225"/>
              <a:gd name="connsiteY13" fmla="*/ 6066244 h 6374606"/>
              <a:gd name="connsiteX14" fmla="*/ 0 w 2943225"/>
              <a:gd name="connsiteY14" fmla="*/ 308362 h 6374606"/>
              <a:gd name="connsiteX0" fmla="*/ 0 w 2943225"/>
              <a:gd name="connsiteY0" fmla="*/ 308362 h 6374606"/>
              <a:gd name="connsiteX1" fmla="*/ 308362 w 2943225"/>
              <a:gd name="connsiteY1" fmla="*/ 0 h 6374606"/>
              <a:gd name="connsiteX2" fmla="*/ 616744 w 2943225"/>
              <a:gd name="connsiteY2" fmla="*/ 0 h 6374606"/>
              <a:gd name="connsiteX3" fmla="*/ 652463 w 2943225"/>
              <a:gd name="connsiteY3" fmla="*/ 33338 h 6374606"/>
              <a:gd name="connsiteX4" fmla="*/ 819150 w 2943225"/>
              <a:gd name="connsiteY4" fmla="*/ 238125 h 6374606"/>
              <a:gd name="connsiteX5" fmla="*/ 2105025 w 2943225"/>
              <a:gd name="connsiteY5" fmla="*/ 238125 h 6374606"/>
              <a:gd name="connsiteX6" fmla="*/ 2283618 w 2943225"/>
              <a:gd name="connsiteY6" fmla="*/ 45244 h 6374606"/>
              <a:gd name="connsiteX7" fmla="*/ 2316956 w 2943225"/>
              <a:gd name="connsiteY7" fmla="*/ 0 h 6374606"/>
              <a:gd name="connsiteX8" fmla="*/ 2634863 w 2943225"/>
              <a:gd name="connsiteY8" fmla="*/ 0 h 6374606"/>
              <a:gd name="connsiteX9" fmla="*/ 2943225 w 2943225"/>
              <a:gd name="connsiteY9" fmla="*/ 308362 h 6374606"/>
              <a:gd name="connsiteX10" fmla="*/ 2943225 w 2943225"/>
              <a:gd name="connsiteY10" fmla="*/ 6066244 h 6374606"/>
              <a:gd name="connsiteX11" fmla="*/ 2634863 w 2943225"/>
              <a:gd name="connsiteY11" fmla="*/ 6374606 h 6374606"/>
              <a:gd name="connsiteX12" fmla="*/ 308362 w 2943225"/>
              <a:gd name="connsiteY12" fmla="*/ 6374606 h 6374606"/>
              <a:gd name="connsiteX13" fmla="*/ 0 w 2943225"/>
              <a:gd name="connsiteY13" fmla="*/ 6066244 h 6374606"/>
              <a:gd name="connsiteX14" fmla="*/ 0 w 2943225"/>
              <a:gd name="connsiteY14" fmla="*/ 308362 h 6374606"/>
              <a:gd name="connsiteX0" fmla="*/ 0 w 2943225"/>
              <a:gd name="connsiteY0" fmla="*/ 308362 h 6374606"/>
              <a:gd name="connsiteX1" fmla="*/ 308362 w 2943225"/>
              <a:gd name="connsiteY1" fmla="*/ 0 h 6374606"/>
              <a:gd name="connsiteX2" fmla="*/ 616744 w 2943225"/>
              <a:gd name="connsiteY2" fmla="*/ 0 h 6374606"/>
              <a:gd name="connsiteX3" fmla="*/ 652463 w 2943225"/>
              <a:gd name="connsiteY3" fmla="*/ 33338 h 6374606"/>
              <a:gd name="connsiteX4" fmla="*/ 819150 w 2943225"/>
              <a:gd name="connsiteY4" fmla="*/ 238125 h 6374606"/>
              <a:gd name="connsiteX5" fmla="*/ 2105025 w 2943225"/>
              <a:gd name="connsiteY5" fmla="*/ 238125 h 6374606"/>
              <a:gd name="connsiteX6" fmla="*/ 2278856 w 2943225"/>
              <a:gd name="connsiteY6" fmla="*/ 45244 h 6374606"/>
              <a:gd name="connsiteX7" fmla="*/ 2316956 w 2943225"/>
              <a:gd name="connsiteY7" fmla="*/ 0 h 6374606"/>
              <a:gd name="connsiteX8" fmla="*/ 2634863 w 2943225"/>
              <a:gd name="connsiteY8" fmla="*/ 0 h 6374606"/>
              <a:gd name="connsiteX9" fmla="*/ 2943225 w 2943225"/>
              <a:gd name="connsiteY9" fmla="*/ 308362 h 6374606"/>
              <a:gd name="connsiteX10" fmla="*/ 2943225 w 2943225"/>
              <a:gd name="connsiteY10" fmla="*/ 6066244 h 6374606"/>
              <a:gd name="connsiteX11" fmla="*/ 2634863 w 2943225"/>
              <a:gd name="connsiteY11" fmla="*/ 6374606 h 6374606"/>
              <a:gd name="connsiteX12" fmla="*/ 308362 w 2943225"/>
              <a:gd name="connsiteY12" fmla="*/ 6374606 h 6374606"/>
              <a:gd name="connsiteX13" fmla="*/ 0 w 2943225"/>
              <a:gd name="connsiteY13" fmla="*/ 6066244 h 6374606"/>
              <a:gd name="connsiteX14" fmla="*/ 0 w 2943225"/>
              <a:gd name="connsiteY14" fmla="*/ 308362 h 6374606"/>
              <a:gd name="connsiteX0" fmla="*/ 0 w 2943225"/>
              <a:gd name="connsiteY0" fmla="*/ 308362 h 6374606"/>
              <a:gd name="connsiteX1" fmla="*/ 308362 w 2943225"/>
              <a:gd name="connsiteY1" fmla="*/ 0 h 6374606"/>
              <a:gd name="connsiteX2" fmla="*/ 616744 w 2943225"/>
              <a:gd name="connsiteY2" fmla="*/ 0 h 6374606"/>
              <a:gd name="connsiteX3" fmla="*/ 652463 w 2943225"/>
              <a:gd name="connsiteY3" fmla="*/ 33338 h 6374606"/>
              <a:gd name="connsiteX4" fmla="*/ 819150 w 2943225"/>
              <a:gd name="connsiteY4" fmla="*/ 238125 h 6374606"/>
              <a:gd name="connsiteX5" fmla="*/ 2105025 w 2943225"/>
              <a:gd name="connsiteY5" fmla="*/ 238125 h 6374606"/>
              <a:gd name="connsiteX6" fmla="*/ 2278856 w 2943225"/>
              <a:gd name="connsiteY6" fmla="*/ 45244 h 6374606"/>
              <a:gd name="connsiteX7" fmla="*/ 2316956 w 2943225"/>
              <a:gd name="connsiteY7" fmla="*/ 0 h 6374606"/>
              <a:gd name="connsiteX8" fmla="*/ 2634863 w 2943225"/>
              <a:gd name="connsiteY8" fmla="*/ 0 h 6374606"/>
              <a:gd name="connsiteX9" fmla="*/ 2943225 w 2943225"/>
              <a:gd name="connsiteY9" fmla="*/ 308362 h 6374606"/>
              <a:gd name="connsiteX10" fmla="*/ 2943225 w 2943225"/>
              <a:gd name="connsiteY10" fmla="*/ 6066244 h 6374606"/>
              <a:gd name="connsiteX11" fmla="*/ 2634863 w 2943225"/>
              <a:gd name="connsiteY11" fmla="*/ 6374606 h 6374606"/>
              <a:gd name="connsiteX12" fmla="*/ 308362 w 2943225"/>
              <a:gd name="connsiteY12" fmla="*/ 6374606 h 6374606"/>
              <a:gd name="connsiteX13" fmla="*/ 0 w 2943225"/>
              <a:gd name="connsiteY13" fmla="*/ 6066244 h 6374606"/>
              <a:gd name="connsiteX14" fmla="*/ 0 w 2943225"/>
              <a:gd name="connsiteY14" fmla="*/ 308362 h 63746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943225" h="6374606">
                <a:moveTo>
                  <a:pt x="0" y="308362"/>
                </a:moveTo>
                <a:cubicBezTo>
                  <a:pt x="0" y="138058"/>
                  <a:pt x="138058" y="0"/>
                  <a:pt x="308362" y="0"/>
                </a:cubicBezTo>
                <a:lnTo>
                  <a:pt x="616744" y="0"/>
                </a:lnTo>
                <a:cubicBezTo>
                  <a:pt x="658813" y="10318"/>
                  <a:pt x="638969" y="18257"/>
                  <a:pt x="652463" y="33338"/>
                </a:cubicBezTo>
                <a:cubicBezTo>
                  <a:pt x="667544" y="108744"/>
                  <a:pt x="651669" y="196057"/>
                  <a:pt x="819150" y="238125"/>
                </a:cubicBezTo>
                <a:lnTo>
                  <a:pt x="2105025" y="238125"/>
                </a:lnTo>
                <a:cubicBezTo>
                  <a:pt x="2286000" y="214312"/>
                  <a:pt x="2286000" y="83344"/>
                  <a:pt x="2278856" y="45244"/>
                </a:cubicBezTo>
                <a:cubicBezTo>
                  <a:pt x="2282825" y="25400"/>
                  <a:pt x="2282030" y="10319"/>
                  <a:pt x="2316956" y="0"/>
                </a:cubicBezTo>
                <a:lnTo>
                  <a:pt x="2634863" y="0"/>
                </a:lnTo>
                <a:cubicBezTo>
                  <a:pt x="2805167" y="0"/>
                  <a:pt x="2943225" y="138058"/>
                  <a:pt x="2943225" y="308362"/>
                </a:cubicBezTo>
                <a:lnTo>
                  <a:pt x="2943225" y="6066244"/>
                </a:lnTo>
                <a:cubicBezTo>
                  <a:pt x="2943225" y="6236548"/>
                  <a:pt x="2805167" y="6374606"/>
                  <a:pt x="2634863" y="6374606"/>
                </a:cubicBezTo>
                <a:lnTo>
                  <a:pt x="308362" y="6374606"/>
                </a:lnTo>
                <a:cubicBezTo>
                  <a:pt x="138058" y="6374606"/>
                  <a:pt x="0" y="6236548"/>
                  <a:pt x="0" y="6066244"/>
                </a:cubicBezTo>
                <a:lnTo>
                  <a:pt x="0" y="308362"/>
                </a:lnTo>
                <a:close/>
              </a:path>
            </a:pathLst>
          </a:custGeom>
          <a:noFill/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anchor="ctr">
            <a:normAutofit/>
          </a:bodyPr>
          <a:lstStyle>
            <a:lvl1pPr marL="0" marR="0" indent="0" algn="r" defTabSz="1219170" rtl="0" eaLnBrk="1" fontAlgn="auto" latinLnBrk="0" hangingPunct="1">
              <a:lnSpc>
                <a:spcPct val="100000"/>
              </a:lnSpc>
              <a:spcBef>
                <a:spcPts val="533"/>
              </a:spcBef>
              <a:spcAft>
                <a:spcPts val="0"/>
              </a:spcAft>
              <a:buClrTx/>
              <a:buSzPct val="100000"/>
              <a:buFont typeface="Arial"/>
              <a:buNone/>
              <a:tabLst/>
              <a:defRPr sz="1400"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533"/>
              </a:spcBef>
              <a:spcAft>
                <a:spcPts val="0"/>
              </a:spcAft>
              <a:buClrTx/>
              <a:buSzPct val="100000"/>
              <a:buFont typeface="Arial"/>
              <a:buNone/>
              <a:tabLst/>
              <a:defRPr/>
            </a:pPr>
            <a:r>
              <a:rPr lang="sv-SE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07180502"/>
      </p:ext>
    </p:extLst>
  </p:cSld>
  <p:clrMapOvr>
    <a:masterClrMapping/>
  </p:clrMapOvr>
  <p:transition spd="med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118">
          <p15:clr>
            <a:srgbClr val="FBAE40"/>
          </p15:clr>
        </p15:guide>
        <p15:guide id="3" pos="256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nehåll mobil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ktangel 29">
            <a:extLst>
              <a:ext uri="{FF2B5EF4-FFF2-40B4-BE49-F238E27FC236}">
                <a16:creationId xmlns:a16="http://schemas.microsoft.com/office/drawing/2014/main" id="{9B387D8C-FD0A-40B7-8D4A-EC741843E419}"/>
              </a:ext>
            </a:extLst>
          </p:cNvPr>
          <p:cNvSpPr/>
          <p:nvPr userDrawn="1"/>
        </p:nvSpPr>
        <p:spPr>
          <a:xfrm flipH="1">
            <a:off x="4065588" y="0"/>
            <a:ext cx="8136074" cy="6858000"/>
          </a:xfrm>
          <a:prstGeom prst="rect">
            <a:avLst/>
          </a:prstGeom>
          <a:solidFill>
            <a:schemeClr val="tx1"/>
          </a:solidFill>
          <a:ln w="10795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sv-SE" sz="1800" b="0" i="0" u="none" strike="noStrike" cap="none" spc="0" normalizeH="0" baseline="0" dirty="0" err="1">
              <a:ln>
                <a:noFill/>
              </a:ln>
              <a:solidFill>
                <a:schemeClr val="bg1"/>
              </a:solidFill>
              <a:effectLst/>
              <a:uFillTx/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Open Sans"/>
            </a:endParaRPr>
          </a:p>
        </p:txBody>
      </p:sp>
      <p:sp>
        <p:nvSpPr>
          <p:cNvPr id="7" name="Platshållare för text 13">
            <a:extLst>
              <a:ext uri="{FF2B5EF4-FFF2-40B4-BE49-F238E27FC236}">
                <a16:creationId xmlns:a16="http://schemas.microsoft.com/office/drawing/2014/main" id="{C246F1CA-FEA5-457A-BEC1-6FECF3814D7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9600" y="3429001"/>
            <a:ext cx="3076575" cy="2905124"/>
          </a:xfrm>
          <a:noFill/>
        </p:spPr>
        <p:txBody>
          <a:bodyPr lIns="46800" tIns="46800" rIns="46800"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sv-SE" dirty="0"/>
              <a:t>Underrubrik/text</a:t>
            </a:r>
          </a:p>
        </p:txBody>
      </p:sp>
      <p:sp>
        <p:nvSpPr>
          <p:cNvPr id="8" name="Rubrik 5">
            <a:extLst>
              <a:ext uri="{FF2B5EF4-FFF2-40B4-BE49-F238E27FC236}">
                <a16:creationId xmlns:a16="http://schemas.microsoft.com/office/drawing/2014/main" id="{3DB8430E-9B79-46B4-88BD-4392BEC20A1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" y="714375"/>
            <a:ext cx="3076575" cy="2714625"/>
          </a:xfrm>
          <a:noFill/>
        </p:spPr>
        <p:txBody>
          <a:bodyPr anchor="b">
            <a:normAutofit/>
          </a:bodyPr>
          <a:lstStyle>
            <a:lvl1pPr>
              <a:defRPr sz="2400">
                <a:solidFill>
                  <a:schemeClr val="tx1"/>
                </a:solidFill>
                <a:latin typeface="+mj-lt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r>
              <a:rPr lang="sv-SE" dirty="0"/>
              <a:t>Rubrik</a:t>
            </a:r>
          </a:p>
        </p:txBody>
      </p:sp>
      <p:grpSp>
        <p:nvGrpSpPr>
          <p:cNvPr id="5" name="Grupp 4">
            <a:extLst>
              <a:ext uri="{FF2B5EF4-FFF2-40B4-BE49-F238E27FC236}">
                <a16:creationId xmlns:a16="http://schemas.microsoft.com/office/drawing/2014/main" id="{B628AE4E-AB14-43FA-8521-F15484E4F156}"/>
              </a:ext>
            </a:extLst>
          </p:cNvPr>
          <p:cNvGrpSpPr/>
          <p:nvPr userDrawn="1"/>
        </p:nvGrpSpPr>
        <p:grpSpPr>
          <a:xfrm>
            <a:off x="12384122" y="0"/>
            <a:ext cx="374582" cy="1600201"/>
            <a:chOff x="12384122" y="0"/>
            <a:chExt cx="374582" cy="1600201"/>
          </a:xfrm>
          <a:noFill/>
        </p:grpSpPr>
        <p:grpSp>
          <p:nvGrpSpPr>
            <p:cNvPr id="6" name="Grupp 5">
              <a:extLst>
                <a:ext uri="{FF2B5EF4-FFF2-40B4-BE49-F238E27FC236}">
                  <a16:creationId xmlns:a16="http://schemas.microsoft.com/office/drawing/2014/main" id="{2A7941E1-2B41-4758-87D5-FE2041FEAF92}"/>
                </a:ext>
              </a:extLst>
            </p:cNvPr>
            <p:cNvGrpSpPr/>
            <p:nvPr userDrawn="1"/>
          </p:nvGrpSpPr>
          <p:grpSpPr>
            <a:xfrm>
              <a:off x="12384122" y="0"/>
              <a:ext cx="187291" cy="1600201"/>
              <a:chOff x="12358722" y="-174626"/>
              <a:chExt cx="187291" cy="1600201"/>
            </a:xfrm>
            <a:grpFill/>
          </p:grpSpPr>
          <p:sp>
            <p:nvSpPr>
              <p:cNvPr id="20" name="Rektangel 19">
                <a:extLst>
                  <a:ext uri="{FF2B5EF4-FFF2-40B4-BE49-F238E27FC236}">
                    <a16:creationId xmlns:a16="http://schemas.microsoft.com/office/drawing/2014/main" id="{3DC4783E-07B0-4FCE-914E-CD52BB03D5C8}"/>
                  </a:ext>
                </a:extLst>
              </p:cNvPr>
              <p:cNvSpPr/>
              <p:nvPr/>
            </p:nvSpPr>
            <p:spPr>
              <a:xfrm>
                <a:off x="12358722" y="-174626"/>
                <a:ext cx="187291" cy="177800"/>
              </a:xfrm>
              <a:prstGeom prst="rect">
                <a:avLst/>
              </a:prstGeom>
              <a:grpFill/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21" name="Rektangel 20">
                <a:extLst>
                  <a:ext uri="{FF2B5EF4-FFF2-40B4-BE49-F238E27FC236}">
                    <a16:creationId xmlns:a16="http://schemas.microsoft.com/office/drawing/2014/main" id="{9B1B5E00-FC90-4B25-AD4D-6259FE7195FB}"/>
                  </a:ext>
                </a:extLst>
              </p:cNvPr>
              <p:cNvSpPr/>
              <p:nvPr/>
            </p:nvSpPr>
            <p:spPr>
              <a:xfrm>
                <a:off x="12358722" y="3174"/>
                <a:ext cx="187291" cy="177800"/>
              </a:xfrm>
              <a:prstGeom prst="rect">
                <a:avLst/>
              </a:prstGeom>
              <a:grpFill/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22" name="Rektangel 21">
                <a:extLst>
                  <a:ext uri="{FF2B5EF4-FFF2-40B4-BE49-F238E27FC236}">
                    <a16:creationId xmlns:a16="http://schemas.microsoft.com/office/drawing/2014/main" id="{92534865-E3A3-4C91-8DE3-0936E09F77E8}"/>
                  </a:ext>
                </a:extLst>
              </p:cNvPr>
              <p:cNvSpPr/>
              <p:nvPr/>
            </p:nvSpPr>
            <p:spPr>
              <a:xfrm>
                <a:off x="12358722" y="180974"/>
                <a:ext cx="187291" cy="177800"/>
              </a:xfrm>
              <a:prstGeom prst="rect">
                <a:avLst/>
              </a:prstGeom>
              <a:grpFill/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sv-SE" sz="1800" b="0" i="0" u="none" strike="noStrike" cap="none" spc="0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latin typeface="Open Sans"/>
                    <a:ea typeface="Open Sans"/>
                    <a:cs typeface="Open Sans"/>
                    <a:sym typeface="Open Sans"/>
                  </a:rPr>
                  <a:t> </a:t>
                </a:r>
              </a:p>
            </p:txBody>
          </p:sp>
          <p:sp>
            <p:nvSpPr>
              <p:cNvPr id="23" name="Rektangel 22">
                <a:extLst>
                  <a:ext uri="{FF2B5EF4-FFF2-40B4-BE49-F238E27FC236}">
                    <a16:creationId xmlns:a16="http://schemas.microsoft.com/office/drawing/2014/main" id="{36F021D6-6097-48E0-8053-B46A8316D8A3}"/>
                  </a:ext>
                </a:extLst>
              </p:cNvPr>
              <p:cNvSpPr/>
              <p:nvPr/>
            </p:nvSpPr>
            <p:spPr>
              <a:xfrm>
                <a:off x="12358722" y="358774"/>
                <a:ext cx="187291" cy="177800"/>
              </a:xfrm>
              <a:prstGeom prst="rect">
                <a:avLst/>
              </a:prstGeom>
              <a:grpFill/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24" name="Rektangel 23">
                <a:extLst>
                  <a:ext uri="{FF2B5EF4-FFF2-40B4-BE49-F238E27FC236}">
                    <a16:creationId xmlns:a16="http://schemas.microsoft.com/office/drawing/2014/main" id="{C54D6B46-9452-4EFD-86A3-CC5BF0FC5241}"/>
                  </a:ext>
                </a:extLst>
              </p:cNvPr>
              <p:cNvSpPr/>
              <p:nvPr/>
            </p:nvSpPr>
            <p:spPr>
              <a:xfrm>
                <a:off x="12358722" y="892175"/>
                <a:ext cx="187291" cy="177800"/>
              </a:xfrm>
              <a:prstGeom prst="rect">
                <a:avLst/>
              </a:prstGeom>
              <a:grpFill/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25" name="Rektangel 24">
                <a:extLst>
                  <a:ext uri="{FF2B5EF4-FFF2-40B4-BE49-F238E27FC236}">
                    <a16:creationId xmlns:a16="http://schemas.microsoft.com/office/drawing/2014/main" id="{DABF95A1-D1F5-42DE-9650-4F52BD17582B}"/>
                  </a:ext>
                </a:extLst>
              </p:cNvPr>
              <p:cNvSpPr/>
              <p:nvPr/>
            </p:nvSpPr>
            <p:spPr>
              <a:xfrm>
                <a:off x="12358722" y="536574"/>
                <a:ext cx="187291" cy="177800"/>
              </a:xfrm>
              <a:prstGeom prst="rect">
                <a:avLst/>
              </a:prstGeom>
              <a:grpFill/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26" name="Rektangel 25">
                <a:extLst>
                  <a:ext uri="{FF2B5EF4-FFF2-40B4-BE49-F238E27FC236}">
                    <a16:creationId xmlns:a16="http://schemas.microsoft.com/office/drawing/2014/main" id="{18210DB1-0D19-4B92-B77F-7AB9777AEA9B}"/>
                  </a:ext>
                </a:extLst>
              </p:cNvPr>
              <p:cNvSpPr/>
              <p:nvPr/>
            </p:nvSpPr>
            <p:spPr>
              <a:xfrm>
                <a:off x="12358722" y="1247775"/>
                <a:ext cx="187291" cy="177800"/>
              </a:xfrm>
              <a:prstGeom prst="rect">
                <a:avLst/>
              </a:prstGeom>
              <a:grpFill/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27" name="Rektangel 26">
                <a:extLst>
                  <a:ext uri="{FF2B5EF4-FFF2-40B4-BE49-F238E27FC236}">
                    <a16:creationId xmlns:a16="http://schemas.microsoft.com/office/drawing/2014/main" id="{7FBBA086-C57E-4C7C-9571-E1656D5357DA}"/>
                  </a:ext>
                </a:extLst>
              </p:cNvPr>
              <p:cNvSpPr/>
              <p:nvPr/>
            </p:nvSpPr>
            <p:spPr>
              <a:xfrm>
                <a:off x="12358722" y="714375"/>
                <a:ext cx="187291" cy="177800"/>
              </a:xfrm>
              <a:prstGeom prst="rect">
                <a:avLst/>
              </a:prstGeom>
              <a:grpFill/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28" name="Rektangel 27">
                <a:extLst>
                  <a:ext uri="{FF2B5EF4-FFF2-40B4-BE49-F238E27FC236}">
                    <a16:creationId xmlns:a16="http://schemas.microsoft.com/office/drawing/2014/main" id="{0D44AE8F-1376-41E7-9F5E-CF66234E5781}"/>
                  </a:ext>
                </a:extLst>
              </p:cNvPr>
              <p:cNvSpPr/>
              <p:nvPr/>
            </p:nvSpPr>
            <p:spPr>
              <a:xfrm>
                <a:off x="12358722" y="1069975"/>
                <a:ext cx="187291" cy="177800"/>
              </a:xfrm>
              <a:prstGeom prst="rect">
                <a:avLst/>
              </a:prstGeom>
              <a:grpFill/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</p:grpSp>
        <p:sp>
          <p:nvSpPr>
            <p:cNvPr id="9" name="Rektangel 8">
              <a:extLst>
                <a:ext uri="{FF2B5EF4-FFF2-40B4-BE49-F238E27FC236}">
                  <a16:creationId xmlns:a16="http://schemas.microsoft.com/office/drawing/2014/main" id="{49AD60C6-1906-4CFE-8F1F-8C81373469AB}"/>
                </a:ext>
              </a:extLst>
            </p:cNvPr>
            <p:cNvSpPr/>
            <p:nvPr/>
          </p:nvSpPr>
          <p:spPr>
            <a:xfrm>
              <a:off x="12571413" y="177800"/>
              <a:ext cx="187291" cy="177800"/>
            </a:xfrm>
            <a:prstGeom prst="rect">
              <a:avLst/>
            </a:prstGeom>
            <a:grpFill/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1" name="Rektangel 10">
              <a:extLst>
                <a:ext uri="{FF2B5EF4-FFF2-40B4-BE49-F238E27FC236}">
                  <a16:creationId xmlns:a16="http://schemas.microsoft.com/office/drawing/2014/main" id="{1ECDAB87-708B-4DA4-8634-F1519BB2A23E}"/>
                </a:ext>
              </a:extLst>
            </p:cNvPr>
            <p:cNvSpPr/>
            <p:nvPr/>
          </p:nvSpPr>
          <p:spPr>
            <a:xfrm>
              <a:off x="12571413" y="355600"/>
              <a:ext cx="187291" cy="177800"/>
            </a:xfrm>
            <a:prstGeom prst="rect">
              <a:avLst/>
            </a:prstGeom>
            <a:grpFill/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sv-SE" sz="1800" b="0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rPr>
                <a:t> </a:t>
              </a:r>
            </a:p>
          </p:txBody>
        </p:sp>
        <p:sp>
          <p:nvSpPr>
            <p:cNvPr id="12" name="Rektangel 11">
              <a:extLst>
                <a:ext uri="{FF2B5EF4-FFF2-40B4-BE49-F238E27FC236}">
                  <a16:creationId xmlns:a16="http://schemas.microsoft.com/office/drawing/2014/main" id="{CC6DD8B9-ED74-4E9F-B0C1-545C8E974970}"/>
                </a:ext>
              </a:extLst>
            </p:cNvPr>
            <p:cNvSpPr/>
            <p:nvPr/>
          </p:nvSpPr>
          <p:spPr>
            <a:xfrm>
              <a:off x="12571413" y="533400"/>
              <a:ext cx="187291" cy="177800"/>
            </a:xfrm>
            <a:prstGeom prst="rect">
              <a:avLst/>
            </a:prstGeom>
            <a:grpFill/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3" name="Rektangel 12">
              <a:extLst>
                <a:ext uri="{FF2B5EF4-FFF2-40B4-BE49-F238E27FC236}">
                  <a16:creationId xmlns:a16="http://schemas.microsoft.com/office/drawing/2014/main" id="{CB711546-48C5-4B2B-9885-78527093D7EC}"/>
                </a:ext>
              </a:extLst>
            </p:cNvPr>
            <p:cNvSpPr/>
            <p:nvPr/>
          </p:nvSpPr>
          <p:spPr>
            <a:xfrm>
              <a:off x="12571413" y="1066801"/>
              <a:ext cx="187291" cy="177800"/>
            </a:xfrm>
            <a:prstGeom prst="rect">
              <a:avLst/>
            </a:prstGeom>
            <a:grpFill/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4" name="Rektangel 13">
              <a:extLst>
                <a:ext uri="{FF2B5EF4-FFF2-40B4-BE49-F238E27FC236}">
                  <a16:creationId xmlns:a16="http://schemas.microsoft.com/office/drawing/2014/main" id="{C280D9A2-3EE9-473F-9310-9B4B6876C143}"/>
                </a:ext>
              </a:extLst>
            </p:cNvPr>
            <p:cNvSpPr/>
            <p:nvPr/>
          </p:nvSpPr>
          <p:spPr>
            <a:xfrm>
              <a:off x="12571413" y="711200"/>
              <a:ext cx="187291" cy="177800"/>
            </a:xfrm>
            <a:prstGeom prst="rect">
              <a:avLst/>
            </a:prstGeom>
            <a:grpFill/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5" name="Rektangel 14">
              <a:extLst>
                <a:ext uri="{FF2B5EF4-FFF2-40B4-BE49-F238E27FC236}">
                  <a16:creationId xmlns:a16="http://schemas.microsoft.com/office/drawing/2014/main" id="{C83703C3-7293-4826-A524-F71196DBF208}"/>
                </a:ext>
              </a:extLst>
            </p:cNvPr>
            <p:cNvSpPr/>
            <p:nvPr/>
          </p:nvSpPr>
          <p:spPr>
            <a:xfrm>
              <a:off x="12571413" y="1422401"/>
              <a:ext cx="187291" cy="177800"/>
            </a:xfrm>
            <a:prstGeom prst="rect">
              <a:avLst/>
            </a:prstGeom>
            <a:grpFill/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6" name="Rektangel 15">
              <a:extLst>
                <a:ext uri="{FF2B5EF4-FFF2-40B4-BE49-F238E27FC236}">
                  <a16:creationId xmlns:a16="http://schemas.microsoft.com/office/drawing/2014/main" id="{86C5B6B5-26B5-4B4D-A44A-D272566E1818}"/>
                </a:ext>
              </a:extLst>
            </p:cNvPr>
            <p:cNvSpPr/>
            <p:nvPr/>
          </p:nvSpPr>
          <p:spPr>
            <a:xfrm>
              <a:off x="12571413" y="889001"/>
              <a:ext cx="187291" cy="177800"/>
            </a:xfrm>
            <a:prstGeom prst="rect">
              <a:avLst/>
            </a:prstGeom>
            <a:grpFill/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7" name="Rektangel 16">
              <a:extLst>
                <a:ext uri="{FF2B5EF4-FFF2-40B4-BE49-F238E27FC236}">
                  <a16:creationId xmlns:a16="http://schemas.microsoft.com/office/drawing/2014/main" id="{EA65ACA6-5213-48E0-AE5C-B9BD91E1DEF8}"/>
                </a:ext>
              </a:extLst>
            </p:cNvPr>
            <p:cNvSpPr/>
            <p:nvPr/>
          </p:nvSpPr>
          <p:spPr>
            <a:xfrm>
              <a:off x="12571413" y="1244601"/>
              <a:ext cx="187291" cy="177800"/>
            </a:xfrm>
            <a:prstGeom prst="rect">
              <a:avLst/>
            </a:prstGeom>
            <a:grpFill/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8" name="Rätvinklig triangel 17">
              <a:extLst>
                <a:ext uri="{FF2B5EF4-FFF2-40B4-BE49-F238E27FC236}">
                  <a16:creationId xmlns:a16="http://schemas.microsoft.com/office/drawing/2014/main" id="{929A4CFF-5ACE-48E5-9DBD-8FE588D2306D}"/>
                </a:ext>
              </a:extLst>
            </p:cNvPr>
            <p:cNvSpPr/>
            <p:nvPr userDrawn="1"/>
          </p:nvSpPr>
          <p:spPr>
            <a:xfrm>
              <a:off x="12571413" y="0"/>
              <a:ext cx="187291" cy="177800"/>
            </a:xfrm>
            <a:prstGeom prst="rtTriangle">
              <a:avLst/>
            </a:prstGeom>
            <a:grpFill/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9" name="Rätvinklig triangel 18">
              <a:extLst>
                <a:ext uri="{FF2B5EF4-FFF2-40B4-BE49-F238E27FC236}">
                  <a16:creationId xmlns:a16="http://schemas.microsoft.com/office/drawing/2014/main" id="{2D2EC48B-A733-4473-A05D-CA7DBBEAE33F}"/>
                </a:ext>
              </a:extLst>
            </p:cNvPr>
            <p:cNvSpPr/>
            <p:nvPr userDrawn="1"/>
          </p:nvSpPr>
          <p:spPr>
            <a:xfrm rot="10800000">
              <a:off x="12571413" y="0"/>
              <a:ext cx="187291" cy="177800"/>
            </a:xfrm>
            <a:prstGeom prst="rtTriangle">
              <a:avLst/>
            </a:prstGeom>
            <a:grpFill/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</p:grpSp>
      <p:grpSp>
        <p:nvGrpSpPr>
          <p:cNvPr id="31" name="Grupp 30">
            <a:extLst>
              <a:ext uri="{FF2B5EF4-FFF2-40B4-BE49-F238E27FC236}">
                <a16:creationId xmlns:a16="http://schemas.microsoft.com/office/drawing/2014/main" id="{DD5740D6-E755-457F-A556-43897CFFA03B}"/>
              </a:ext>
            </a:extLst>
          </p:cNvPr>
          <p:cNvGrpSpPr/>
          <p:nvPr userDrawn="1"/>
        </p:nvGrpSpPr>
        <p:grpSpPr>
          <a:xfrm>
            <a:off x="12379291" y="0"/>
            <a:ext cx="374582" cy="1600201"/>
            <a:chOff x="12384122" y="0"/>
            <a:chExt cx="374582" cy="1600201"/>
          </a:xfrm>
        </p:grpSpPr>
        <p:grpSp>
          <p:nvGrpSpPr>
            <p:cNvPr id="32" name="Grupp 31">
              <a:extLst>
                <a:ext uri="{FF2B5EF4-FFF2-40B4-BE49-F238E27FC236}">
                  <a16:creationId xmlns:a16="http://schemas.microsoft.com/office/drawing/2014/main" id="{232B446E-E032-44FA-B129-AEDDDFB24504}"/>
                </a:ext>
              </a:extLst>
            </p:cNvPr>
            <p:cNvGrpSpPr/>
            <p:nvPr userDrawn="1"/>
          </p:nvGrpSpPr>
          <p:grpSpPr>
            <a:xfrm>
              <a:off x="12384122" y="0"/>
              <a:ext cx="187291" cy="1600201"/>
              <a:chOff x="12358722" y="-174626"/>
              <a:chExt cx="187291" cy="1600201"/>
            </a:xfrm>
          </p:grpSpPr>
          <p:sp>
            <p:nvSpPr>
              <p:cNvPr id="43" name="Rektangel 42">
                <a:extLst>
                  <a:ext uri="{FF2B5EF4-FFF2-40B4-BE49-F238E27FC236}">
                    <a16:creationId xmlns:a16="http://schemas.microsoft.com/office/drawing/2014/main" id="{DAFE0FF1-4EAD-43C1-B072-48FC06331789}"/>
                  </a:ext>
                </a:extLst>
              </p:cNvPr>
              <p:cNvSpPr/>
              <p:nvPr/>
            </p:nvSpPr>
            <p:spPr>
              <a:xfrm>
                <a:off x="12358722" y="-174626"/>
                <a:ext cx="187291" cy="177800"/>
              </a:xfrm>
              <a:prstGeom prst="rect">
                <a:avLst/>
              </a:prstGeom>
              <a:solidFill>
                <a:schemeClr val="accent1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44" name="Rektangel 43">
                <a:extLst>
                  <a:ext uri="{FF2B5EF4-FFF2-40B4-BE49-F238E27FC236}">
                    <a16:creationId xmlns:a16="http://schemas.microsoft.com/office/drawing/2014/main" id="{453F14D3-E596-4C5A-ADCC-508D17478C92}"/>
                  </a:ext>
                </a:extLst>
              </p:cNvPr>
              <p:cNvSpPr/>
              <p:nvPr/>
            </p:nvSpPr>
            <p:spPr>
              <a:xfrm>
                <a:off x="12358722" y="3174"/>
                <a:ext cx="187291" cy="177800"/>
              </a:xfrm>
              <a:prstGeom prst="rect">
                <a:avLst/>
              </a:prstGeom>
              <a:solidFill>
                <a:schemeClr val="accent2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45" name="Rektangel 44">
                <a:extLst>
                  <a:ext uri="{FF2B5EF4-FFF2-40B4-BE49-F238E27FC236}">
                    <a16:creationId xmlns:a16="http://schemas.microsoft.com/office/drawing/2014/main" id="{07591E66-418D-47AE-9ABA-83C25DA8C4CB}"/>
                  </a:ext>
                </a:extLst>
              </p:cNvPr>
              <p:cNvSpPr/>
              <p:nvPr/>
            </p:nvSpPr>
            <p:spPr>
              <a:xfrm>
                <a:off x="12358722" y="180974"/>
                <a:ext cx="187291" cy="177800"/>
              </a:xfrm>
              <a:prstGeom prst="rect">
                <a:avLst/>
              </a:prstGeom>
              <a:solidFill>
                <a:schemeClr val="accent3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sv-SE" sz="1800" b="0" i="0" u="none" strike="noStrike" cap="none" spc="0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latin typeface="Open Sans"/>
                    <a:ea typeface="Open Sans"/>
                    <a:cs typeface="Open Sans"/>
                    <a:sym typeface="Open Sans"/>
                  </a:rPr>
                  <a:t> </a:t>
                </a:r>
              </a:p>
            </p:txBody>
          </p:sp>
          <p:sp>
            <p:nvSpPr>
              <p:cNvPr id="46" name="Rektangel 45">
                <a:extLst>
                  <a:ext uri="{FF2B5EF4-FFF2-40B4-BE49-F238E27FC236}">
                    <a16:creationId xmlns:a16="http://schemas.microsoft.com/office/drawing/2014/main" id="{218D1DE5-3469-414C-A6E3-E384DA8FEB96}"/>
                  </a:ext>
                </a:extLst>
              </p:cNvPr>
              <p:cNvSpPr/>
              <p:nvPr/>
            </p:nvSpPr>
            <p:spPr>
              <a:xfrm>
                <a:off x="12358722" y="358774"/>
                <a:ext cx="187291" cy="177800"/>
              </a:xfrm>
              <a:prstGeom prst="rect">
                <a:avLst/>
              </a:prstGeom>
              <a:solidFill>
                <a:schemeClr val="accent6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47" name="Rektangel 46">
                <a:extLst>
                  <a:ext uri="{FF2B5EF4-FFF2-40B4-BE49-F238E27FC236}">
                    <a16:creationId xmlns:a16="http://schemas.microsoft.com/office/drawing/2014/main" id="{3BDA8581-FD3B-4AD2-8609-68A89963D596}"/>
                  </a:ext>
                </a:extLst>
              </p:cNvPr>
              <p:cNvSpPr/>
              <p:nvPr/>
            </p:nvSpPr>
            <p:spPr>
              <a:xfrm>
                <a:off x="12358722" y="892175"/>
                <a:ext cx="187291" cy="177800"/>
              </a:xfrm>
              <a:prstGeom prst="rect">
                <a:avLst/>
              </a:prstGeom>
              <a:solidFill>
                <a:schemeClr val="accent5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48" name="Rektangel 47">
                <a:extLst>
                  <a:ext uri="{FF2B5EF4-FFF2-40B4-BE49-F238E27FC236}">
                    <a16:creationId xmlns:a16="http://schemas.microsoft.com/office/drawing/2014/main" id="{DB2727C8-80B3-4F77-A591-11C400331CF2}"/>
                  </a:ext>
                </a:extLst>
              </p:cNvPr>
              <p:cNvSpPr/>
              <p:nvPr/>
            </p:nvSpPr>
            <p:spPr>
              <a:xfrm>
                <a:off x="12358722" y="536574"/>
                <a:ext cx="187291" cy="177800"/>
              </a:xfrm>
              <a:prstGeom prst="rect">
                <a:avLst/>
              </a:prstGeom>
              <a:solidFill>
                <a:schemeClr val="accent4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49" name="Rektangel 48">
                <a:extLst>
                  <a:ext uri="{FF2B5EF4-FFF2-40B4-BE49-F238E27FC236}">
                    <a16:creationId xmlns:a16="http://schemas.microsoft.com/office/drawing/2014/main" id="{CFE71121-E848-4CA2-B0C2-908A7B96E132}"/>
                  </a:ext>
                </a:extLst>
              </p:cNvPr>
              <p:cNvSpPr/>
              <p:nvPr/>
            </p:nvSpPr>
            <p:spPr>
              <a:xfrm>
                <a:off x="12358722" y="1247775"/>
                <a:ext cx="187291" cy="177800"/>
              </a:xfrm>
              <a:prstGeom prst="rect">
                <a:avLst/>
              </a:prstGeom>
              <a:solidFill>
                <a:srgbClr val="D04438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50" name="Rektangel 49">
                <a:extLst>
                  <a:ext uri="{FF2B5EF4-FFF2-40B4-BE49-F238E27FC236}">
                    <a16:creationId xmlns:a16="http://schemas.microsoft.com/office/drawing/2014/main" id="{37CB47C6-EBEF-4F9C-BC68-576BF55158B1}"/>
                  </a:ext>
                </a:extLst>
              </p:cNvPr>
              <p:cNvSpPr/>
              <p:nvPr/>
            </p:nvSpPr>
            <p:spPr>
              <a:xfrm>
                <a:off x="12358722" y="714375"/>
                <a:ext cx="187291" cy="177800"/>
              </a:xfrm>
              <a:prstGeom prst="rect">
                <a:avLst/>
              </a:prstGeom>
              <a:solidFill>
                <a:srgbClr val="627794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51" name="Rektangel 50">
                <a:extLst>
                  <a:ext uri="{FF2B5EF4-FFF2-40B4-BE49-F238E27FC236}">
                    <a16:creationId xmlns:a16="http://schemas.microsoft.com/office/drawing/2014/main" id="{253C3291-0CB9-450F-90C7-E36AFDFFADA1}"/>
                  </a:ext>
                </a:extLst>
              </p:cNvPr>
              <p:cNvSpPr/>
              <p:nvPr/>
            </p:nvSpPr>
            <p:spPr>
              <a:xfrm>
                <a:off x="12358722" y="1069975"/>
                <a:ext cx="187291" cy="177800"/>
              </a:xfrm>
              <a:prstGeom prst="rect">
                <a:avLst/>
              </a:prstGeom>
              <a:solidFill>
                <a:srgbClr val="A16A3D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</p:grpSp>
        <p:sp>
          <p:nvSpPr>
            <p:cNvPr id="33" name="Rektangel 32">
              <a:extLst>
                <a:ext uri="{FF2B5EF4-FFF2-40B4-BE49-F238E27FC236}">
                  <a16:creationId xmlns:a16="http://schemas.microsoft.com/office/drawing/2014/main" id="{3C6EF63E-F73D-4D53-ACDD-C4C99686D5C2}"/>
                </a:ext>
              </a:extLst>
            </p:cNvPr>
            <p:cNvSpPr/>
            <p:nvPr/>
          </p:nvSpPr>
          <p:spPr>
            <a:xfrm>
              <a:off x="12571413" y="177800"/>
              <a:ext cx="187291" cy="177800"/>
            </a:xfrm>
            <a:prstGeom prst="rect">
              <a:avLst/>
            </a:prstGeom>
            <a:solidFill>
              <a:srgbClr val="F3C9DF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4" name="Rektangel 33">
              <a:extLst>
                <a:ext uri="{FF2B5EF4-FFF2-40B4-BE49-F238E27FC236}">
                  <a16:creationId xmlns:a16="http://schemas.microsoft.com/office/drawing/2014/main" id="{FA3BBBD1-8ED1-41D9-8826-68502D80BD25}"/>
                </a:ext>
              </a:extLst>
            </p:cNvPr>
            <p:cNvSpPr/>
            <p:nvPr/>
          </p:nvSpPr>
          <p:spPr>
            <a:xfrm>
              <a:off x="12571413" y="355600"/>
              <a:ext cx="187291" cy="177800"/>
            </a:xfrm>
            <a:prstGeom prst="rect">
              <a:avLst/>
            </a:prstGeom>
            <a:solidFill>
              <a:srgbClr val="BFDAF1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sv-SE" sz="1800" b="0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rPr>
                <a:t> </a:t>
              </a:r>
            </a:p>
          </p:txBody>
        </p:sp>
        <p:sp>
          <p:nvSpPr>
            <p:cNvPr id="35" name="Rektangel 34">
              <a:extLst>
                <a:ext uri="{FF2B5EF4-FFF2-40B4-BE49-F238E27FC236}">
                  <a16:creationId xmlns:a16="http://schemas.microsoft.com/office/drawing/2014/main" id="{32D05FD2-E8B4-4B6B-99CD-5467873133A8}"/>
                </a:ext>
              </a:extLst>
            </p:cNvPr>
            <p:cNvSpPr/>
            <p:nvPr/>
          </p:nvSpPr>
          <p:spPr>
            <a:xfrm>
              <a:off x="12571413" y="533400"/>
              <a:ext cx="187291" cy="177800"/>
            </a:xfrm>
            <a:prstGeom prst="rect">
              <a:avLst/>
            </a:prstGeom>
            <a:solidFill>
              <a:srgbClr val="FEEDCC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6" name="Rektangel 35">
              <a:extLst>
                <a:ext uri="{FF2B5EF4-FFF2-40B4-BE49-F238E27FC236}">
                  <a16:creationId xmlns:a16="http://schemas.microsoft.com/office/drawing/2014/main" id="{C090937C-3100-41A0-9142-A8A81481AF66}"/>
                </a:ext>
              </a:extLst>
            </p:cNvPr>
            <p:cNvSpPr/>
            <p:nvPr/>
          </p:nvSpPr>
          <p:spPr>
            <a:xfrm>
              <a:off x="12571413" y="1066801"/>
              <a:ext cx="187291" cy="177800"/>
            </a:xfrm>
            <a:prstGeom prst="rect">
              <a:avLst/>
            </a:prstGeom>
            <a:solidFill>
              <a:srgbClr val="BFE0DB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7" name="Rektangel 36">
              <a:extLst>
                <a:ext uri="{FF2B5EF4-FFF2-40B4-BE49-F238E27FC236}">
                  <a16:creationId xmlns:a16="http://schemas.microsoft.com/office/drawing/2014/main" id="{797E0D5B-BB19-4B6C-85EE-0033DD38CE97}"/>
                </a:ext>
              </a:extLst>
            </p:cNvPr>
            <p:cNvSpPr/>
            <p:nvPr/>
          </p:nvSpPr>
          <p:spPr>
            <a:xfrm>
              <a:off x="12571413" y="711200"/>
              <a:ext cx="187291" cy="177800"/>
            </a:xfrm>
            <a:prstGeom prst="rect">
              <a:avLst/>
            </a:prstGeom>
            <a:solidFill>
              <a:srgbClr val="D8D1F1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8" name="Rektangel 37">
              <a:extLst>
                <a:ext uri="{FF2B5EF4-FFF2-40B4-BE49-F238E27FC236}">
                  <a16:creationId xmlns:a16="http://schemas.microsoft.com/office/drawing/2014/main" id="{1806C4DD-ECCA-4E1A-A6C3-4A3B985D8E40}"/>
                </a:ext>
              </a:extLst>
            </p:cNvPr>
            <p:cNvSpPr/>
            <p:nvPr/>
          </p:nvSpPr>
          <p:spPr>
            <a:xfrm>
              <a:off x="12571413" y="1422401"/>
              <a:ext cx="187291" cy="177800"/>
            </a:xfrm>
            <a:prstGeom prst="rect">
              <a:avLst/>
            </a:prstGeom>
            <a:solidFill>
              <a:srgbClr val="F3D0CD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9" name="Rektangel 38">
              <a:extLst>
                <a:ext uri="{FF2B5EF4-FFF2-40B4-BE49-F238E27FC236}">
                  <a16:creationId xmlns:a16="http://schemas.microsoft.com/office/drawing/2014/main" id="{9FF8341D-4ECA-455D-9E78-112F3A298A3D}"/>
                </a:ext>
              </a:extLst>
            </p:cNvPr>
            <p:cNvSpPr/>
            <p:nvPr/>
          </p:nvSpPr>
          <p:spPr>
            <a:xfrm>
              <a:off x="12571413" y="889001"/>
              <a:ext cx="187291" cy="177800"/>
            </a:xfrm>
            <a:prstGeom prst="rect">
              <a:avLst/>
            </a:prstGeom>
            <a:solidFill>
              <a:srgbClr val="D8DDE4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40" name="Rektangel 39">
              <a:extLst>
                <a:ext uri="{FF2B5EF4-FFF2-40B4-BE49-F238E27FC236}">
                  <a16:creationId xmlns:a16="http://schemas.microsoft.com/office/drawing/2014/main" id="{7C56A8E3-4B32-44BD-A00A-26CE0F3877BA}"/>
                </a:ext>
              </a:extLst>
            </p:cNvPr>
            <p:cNvSpPr/>
            <p:nvPr/>
          </p:nvSpPr>
          <p:spPr>
            <a:xfrm>
              <a:off x="12571413" y="1244601"/>
              <a:ext cx="187291" cy="177800"/>
            </a:xfrm>
            <a:prstGeom prst="rect">
              <a:avLst/>
            </a:prstGeom>
            <a:solidFill>
              <a:srgbClr val="E7DACE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41" name="Rätvinklig triangel 40">
              <a:extLst>
                <a:ext uri="{FF2B5EF4-FFF2-40B4-BE49-F238E27FC236}">
                  <a16:creationId xmlns:a16="http://schemas.microsoft.com/office/drawing/2014/main" id="{B8D8D632-4D3B-4958-96C9-4BB812FE4939}"/>
                </a:ext>
              </a:extLst>
            </p:cNvPr>
            <p:cNvSpPr/>
            <p:nvPr userDrawn="1"/>
          </p:nvSpPr>
          <p:spPr>
            <a:xfrm>
              <a:off x="12571413" y="0"/>
              <a:ext cx="187291" cy="177800"/>
            </a:xfrm>
            <a:prstGeom prst="rtTriangle">
              <a:avLst/>
            </a:prstGeom>
            <a:solidFill>
              <a:schemeClr val="tx1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42" name="Rätvinklig triangel 41">
              <a:extLst>
                <a:ext uri="{FF2B5EF4-FFF2-40B4-BE49-F238E27FC236}">
                  <a16:creationId xmlns:a16="http://schemas.microsoft.com/office/drawing/2014/main" id="{CBD4E6E9-3B65-4A80-9247-A09EFEEE3447}"/>
                </a:ext>
              </a:extLst>
            </p:cNvPr>
            <p:cNvSpPr/>
            <p:nvPr userDrawn="1"/>
          </p:nvSpPr>
          <p:spPr>
            <a:xfrm rot="10800000">
              <a:off x="12571413" y="0"/>
              <a:ext cx="187291" cy="177800"/>
            </a:xfrm>
            <a:prstGeom prst="rtTriangle">
              <a:avLst/>
            </a:prstGeom>
            <a:solidFill>
              <a:schemeClr val="bg1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</p:grpSp>
      <p:sp>
        <p:nvSpPr>
          <p:cNvPr id="52" name="Platshållare för bildnummer 1">
            <a:extLst>
              <a:ext uri="{FF2B5EF4-FFF2-40B4-BE49-F238E27FC236}">
                <a16:creationId xmlns:a16="http://schemas.microsoft.com/office/drawing/2014/main" id="{1E4FAA7C-15FB-4282-8142-5A48C14AA4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6607534"/>
            <a:ext cx="357809" cy="2504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</a:schemeClr>
                </a:solidFill>
                <a:latin typeface="+mj-lt"/>
              </a:defRPr>
            </a:lvl1pPr>
          </a:lstStyle>
          <a:p>
            <a:fld id="{81A81286-0351-4537-9AD6-AD36EBE921C7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3" name="Bildobjekt 2" descr="En bild som visar dator, ritning&#10;&#10;Automatiskt genererad beskrivning">
            <a:extLst>
              <a:ext uri="{FF2B5EF4-FFF2-40B4-BE49-F238E27FC236}">
                <a16:creationId xmlns:a16="http://schemas.microsoft.com/office/drawing/2014/main" id="{4589876C-C43E-4B4D-A007-A5770971E50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63575" y="88900"/>
            <a:ext cx="3340100" cy="6680200"/>
          </a:xfrm>
          <a:prstGeom prst="rect">
            <a:avLst/>
          </a:prstGeom>
        </p:spPr>
      </p:pic>
      <p:sp>
        <p:nvSpPr>
          <p:cNvPr id="29" name="Platshållare för bild 28">
            <a:extLst>
              <a:ext uri="{FF2B5EF4-FFF2-40B4-BE49-F238E27FC236}">
                <a16:creationId xmlns:a16="http://schemas.microsoft.com/office/drawing/2014/main" id="{6B4C57E8-FE3C-4A57-8C03-03B0A3604339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688930" y="859631"/>
            <a:ext cx="2890839" cy="5136357"/>
          </a:xfrm>
        </p:spPr>
        <p:txBody>
          <a:bodyPr>
            <a:normAutofit/>
          </a:bodyPr>
          <a:lstStyle>
            <a:lvl1pPr marL="0" marR="0" indent="0" algn="r" defTabSz="1219170" rtl="0" eaLnBrk="1" fontAlgn="auto" latinLnBrk="0" hangingPunct="1">
              <a:lnSpc>
                <a:spcPct val="100000"/>
              </a:lnSpc>
              <a:spcBef>
                <a:spcPts val="533"/>
              </a:spcBef>
              <a:spcAft>
                <a:spcPts val="0"/>
              </a:spcAft>
              <a:buClrTx/>
              <a:buSzPct val="100000"/>
              <a:buFont typeface="Arial"/>
              <a:buNone/>
              <a:tabLst/>
              <a:defRPr sz="1400"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533"/>
              </a:spcBef>
              <a:spcAft>
                <a:spcPts val="0"/>
              </a:spcAft>
              <a:buClrTx/>
              <a:buSzPct val="100000"/>
              <a:buFont typeface="Arial"/>
              <a:buNone/>
              <a:tabLst/>
              <a:defRPr/>
            </a:pPr>
            <a:r>
              <a:rPr lang="sv-SE" dirty="0"/>
              <a:t>Infoga bild från mediebiblioteket </a:t>
            </a:r>
            <a:br>
              <a:rPr lang="sv-SE" dirty="0"/>
            </a:br>
            <a:r>
              <a:rPr lang="sv-SE" dirty="0"/>
              <a:t>(se guide på titelsidan),</a:t>
            </a:r>
          </a:p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533"/>
              </a:spcBef>
              <a:spcAft>
                <a:spcPts val="0"/>
              </a:spcAft>
              <a:buClrTx/>
              <a:buSzPct val="100000"/>
              <a:buFont typeface="Arial"/>
              <a:buNone/>
              <a:tabLst/>
              <a:defRPr/>
            </a:pPr>
            <a:br>
              <a:rPr lang="sv-SE" dirty="0"/>
            </a:br>
            <a:r>
              <a:rPr lang="sv-SE" dirty="0"/>
              <a:t>eller klicka på ikonen här för att öppna bild från din dator.</a:t>
            </a:r>
            <a:br>
              <a:rPr lang="sv-SE" dirty="0"/>
            </a:br>
            <a:endParaRPr lang="sv-SE" dirty="0"/>
          </a:p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533"/>
              </a:spcBef>
              <a:spcAft>
                <a:spcPts val="0"/>
              </a:spcAft>
              <a:buClrTx/>
              <a:buSzPct val="100000"/>
              <a:buFont typeface="Arial"/>
              <a:buNone/>
              <a:tabLst/>
              <a:defRPr/>
            </a:pPr>
            <a:br>
              <a:rPr lang="sv-SE" dirty="0"/>
            </a:br>
            <a:r>
              <a:rPr lang="sv-SE" dirty="0"/>
              <a:t>(Bildstorlek minst 470x800 pixlar)</a:t>
            </a:r>
          </a:p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533"/>
              </a:spcBef>
              <a:spcAft>
                <a:spcPts val="0"/>
              </a:spcAft>
              <a:buClrTx/>
              <a:buSzPct val="100000"/>
              <a:buFont typeface="Arial"/>
              <a:buNone/>
              <a:tabLst/>
              <a:defRPr/>
            </a:pPr>
            <a:endParaRPr lang="sv-SE" dirty="0"/>
          </a:p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533"/>
              </a:spcBef>
              <a:spcAft>
                <a:spcPts val="0"/>
              </a:spcAft>
              <a:buClrTx/>
              <a:buSzPct val="100000"/>
              <a:buFont typeface="Arial"/>
              <a:buNone/>
              <a:tabLst/>
              <a:defRPr/>
            </a:pPr>
            <a:endParaRPr lang="sv-SE" dirty="0"/>
          </a:p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533"/>
              </a:spcBef>
              <a:spcAft>
                <a:spcPts val="0"/>
              </a:spcAft>
              <a:buClrTx/>
              <a:buSzPct val="100000"/>
              <a:buFont typeface="Arial"/>
              <a:buNone/>
              <a:tabLst/>
              <a:defRPr/>
            </a:pPr>
            <a:endParaRPr lang="sv-SE" dirty="0"/>
          </a:p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533"/>
              </a:spcBef>
              <a:spcAft>
                <a:spcPts val="0"/>
              </a:spcAft>
              <a:buClrTx/>
              <a:buSzPct val="100000"/>
              <a:buFont typeface="Arial"/>
              <a:buNone/>
              <a:tabLst/>
              <a:defRPr/>
            </a:pPr>
            <a:endParaRPr lang="sv-SE" dirty="0"/>
          </a:p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533"/>
              </a:spcBef>
              <a:spcAft>
                <a:spcPts val="0"/>
              </a:spcAft>
              <a:buClrTx/>
              <a:buSzPct val="100000"/>
              <a:buFont typeface="Arial"/>
              <a:buNone/>
              <a:tabLst/>
              <a:defRPr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52420070"/>
      </p:ext>
    </p:extLst>
  </p:cSld>
  <p:clrMapOvr>
    <a:masterClrMapping/>
  </p:clrMapOvr>
  <p:transition spd="med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118">
          <p15:clr>
            <a:srgbClr val="FBAE40"/>
          </p15:clr>
        </p15:guide>
        <p15:guide id="3" pos="256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media 3">
            <a:extLst>
              <a:ext uri="{FF2B5EF4-FFF2-40B4-BE49-F238E27FC236}">
                <a16:creationId xmlns:a16="http://schemas.microsoft.com/office/drawing/2014/main" id="{A51D4ED3-87C7-4794-8B33-58BA909EF64E}"/>
              </a:ext>
            </a:extLst>
          </p:cNvPr>
          <p:cNvSpPr>
            <a:spLocks noGrp="1"/>
          </p:cNvSpPr>
          <p:nvPr>
            <p:ph type="media" sz="quarter" idx="12" hasCustomPrompt="1"/>
          </p:nvPr>
        </p:nvSpPr>
        <p:spPr>
          <a:xfrm>
            <a:off x="0" y="0"/>
            <a:ext cx="12192000" cy="6858000"/>
          </a:xfrm>
          <a:solidFill>
            <a:schemeClr val="tx1"/>
          </a:solidFill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r>
              <a:rPr lang="sv-SE" dirty="0"/>
              <a:t>Klicka på ikonen för att lägga till VIDEO.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Viktigt!! </a:t>
            </a:r>
            <a:br>
              <a:rPr lang="sv-SE" dirty="0"/>
            </a:br>
            <a:r>
              <a:rPr lang="sv-SE" dirty="0"/>
              <a:t>När du valt video från din dator och ska klicka </a:t>
            </a:r>
            <a:br>
              <a:rPr lang="sv-SE" dirty="0"/>
            </a:br>
            <a:r>
              <a:rPr lang="sv-SE" dirty="0"/>
              <a:t>på Infoga-knappen. Klicka istället på pilen </a:t>
            </a:r>
            <a:br>
              <a:rPr lang="sv-SE" dirty="0"/>
            </a:br>
            <a:r>
              <a:rPr lang="sv-SE" dirty="0"/>
              <a:t>bredvid Infoga-knappen och välj ”Länk till fil”. </a:t>
            </a:r>
            <a:br>
              <a:rPr lang="sv-SE" dirty="0"/>
            </a:br>
            <a:r>
              <a:rPr lang="sv-SE" dirty="0"/>
              <a:t>Annars sparas videon in i din presentation</a:t>
            </a:r>
            <a:br>
              <a:rPr lang="sv-SE" dirty="0"/>
            </a:br>
            <a:r>
              <a:rPr lang="sv-SE" dirty="0"/>
              <a:t>som då kan bli ohanterligt stor.</a:t>
            </a:r>
          </a:p>
        </p:txBody>
      </p:sp>
      <p:grpSp>
        <p:nvGrpSpPr>
          <p:cNvPr id="5" name="Grupp 4">
            <a:extLst>
              <a:ext uri="{FF2B5EF4-FFF2-40B4-BE49-F238E27FC236}">
                <a16:creationId xmlns:a16="http://schemas.microsoft.com/office/drawing/2014/main" id="{40A60CDA-284B-4A86-8091-B718EAD9AD4D}"/>
              </a:ext>
            </a:extLst>
          </p:cNvPr>
          <p:cNvGrpSpPr/>
          <p:nvPr userDrawn="1"/>
        </p:nvGrpSpPr>
        <p:grpSpPr>
          <a:xfrm>
            <a:off x="12384122" y="0"/>
            <a:ext cx="374582" cy="1600201"/>
            <a:chOff x="12384122" y="0"/>
            <a:chExt cx="374582" cy="1600201"/>
          </a:xfrm>
        </p:grpSpPr>
        <p:grpSp>
          <p:nvGrpSpPr>
            <p:cNvPr id="6" name="Grupp 5">
              <a:extLst>
                <a:ext uri="{FF2B5EF4-FFF2-40B4-BE49-F238E27FC236}">
                  <a16:creationId xmlns:a16="http://schemas.microsoft.com/office/drawing/2014/main" id="{3F578B59-2885-4325-92CC-03D17CB17CC5}"/>
                </a:ext>
              </a:extLst>
            </p:cNvPr>
            <p:cNvGrpSpPr/>
            <p:nvPr userDrawn="1"/>
          </p:nvGrpSpPr>
          <p:grpSpPr>
            <a:xfrm>
              <a:off x="12384122" y="0"/>
              <a:ext cx="187291" cy="1600201"/>
              <a:chOff x="12358722" y="-174626"/>
              <a:chExt cx="187291" cy="1600201"/>
            </a:xfrm>
          </p:grpSpPr>
          <p:sp>
            <p:nvSpPr>
              <p:cNvPr id="17" name="Rektangel 16">
                <a:extLst>
                  <a:ext uri="{FF2B5EF4-FFF2-40B4-BE49-F238E27FC236}">
                    <a16:creationId xmlns:a16="http://schemas.microsoft.com/office/drawing/2014/main" id="{B056BE3E-6722-4BFC-97BD-38CB60207512}"/>
                  </a:ext>
                </a:extLst>
              </p:cNvPr>
              <p:cNvSpPr/>
              <p:nvPr/>
            </p:nvSpPr>
            <p:spPr>
              <a:xfrm>
                <a:off x="12358722" y="-174626"/>
                <a:ext cx="187291" cy="177800"/>
              </a:xfrm>
              <a:prstGeom prst="rect">
                <a:avLst/>
              </a:prstGeom>
              <a:solidFill>
                <a:schemeClr val="accent1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18" name="Rektangel 17">
                <a:extLst>
                  <a:ext uri="{FF2B5EF4-FFF2-40B4-BE49-F238E27FC236}">
                    <a16:creationId xmlns:a16="http://schemas.microsoft.com/office/drawing/2014/main" id="{33D6D7FB-FE3F-444E-B5CA-670249BD284B}"/>
                  </a:ext>
                </a:extLst>
              </p:cNvPr>
              <p:cNvSpPr/>
              <p:nvPr/>
            </p:nvSpPr>
            <p:spPr>
              <a:xfrm>
                <a:off x="12358722" y="3174"/>
                <a:ext cx="187291" cy="177800"/>
              </a:xfrm>
              <a:prstGeom prst="rect">
                <a:avLst/>
              </a:prstGeom>
              <a:solidFill>
                <a:schemeClr val="accent2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19" name="Rektangel 18">
                <a:extLst>
                  <a:ext uri="{FF2B5EF4-FFF2-40B4-BE49-F238E27FC236}">
                    <a16:creationId xmlns:a16="http://schemas.microsoft.com/office/drawing/2014/main" id="{33D30281-07C8-4AE2-859A-22DE26F03B16}"/>
                  </a:ext>
                </a:extLst>
              </p:cNvPr>
              <p:cNvSpPr/>
              <p:nvPr/>
            </p:nvSpPr>
            <p:spPr>
              <a:xfrm>
                <a:off x="12358722" y="180974"/>
                <a:ext cx="187291" cy="177800"/>
              </a:xfrm>
              <a:prstGeom prst="rect">
                <a:avLst/>
              </a:prstGeom>
              <a:solidFill>
                <a:schemeClr val="accent3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sv-SE" sz="1800" b="0" i="0" u="none" strike="noStrike" cap="none" spc="0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latin typeface="Open Sans"/>
                    <a:ea typeface="Open Sans"/>
                    <a:cs typeface="Open Sans"/>
                    <a:sym typeface="Open Sans"/>
                  </a:rPr>
                  <a:t> </a:t>
                </a:r>
              </a:p>
            </p:txBody>
          </p:sp>
          <p:sp>
            <p:nvSpPr>
              <p:cNvPr id="20" name="Rektangel 19">
                <a:extLst>
                  <a:ext uri="{FF2B5EF4-FFF2-40B4-BE49-F238E27FC236}">
                    <a16:creationId xmlns:a16="http://schemas.microsoft.com/office/drawing/2014/main" id="{A2E59B48-A1E0-43E4-96BC-E399C8C47B09}"/>
                  </a:ext>
                </a:extLst>
              </p:cNvPr>
              <p:cNvSpPr/>
              <p:nvPr/>
            </p:nvSpPr>
            <p:spPr>
              <a:xfrm>
                <a:off x="12358722" y="358774"/>
                <a:ext cx="187291" cy="177800"/>
              </a:xfrm>
              <a:prstGeom prst="rect">
                <a:avLst/>
              </a:prstGeom>
              <a:solidFill>
                <a:schemeClr val="accent6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21" name="Rektangel 20">
                <a:extLst>
                  <a:ext uri="{FF2B5EF4-FFF2-40B4-BE49-F238E27FC236}">
                    <a16:creationId xmlns:a16="http://schemas.microsoft.com/office/drawing/2014/main" id="{9093BDB4-C936-4F7C-B8E2-A684BCC81580}"/>
                  </a:ext>
                </a:extLst>
              </p:cNvPr>
              <p:cNvSpPr/>
              <p:nvPr/>
            </p:nvSpPr>
            <p:spPr>
              <a:xfrm>
                <a:off x="12358722" y="892175"/>
                <a:ext cx="187291" cy="177800"/>
              </a:xfrm>
              <a:prstGeom prst="rect">
                <a:avLst/>
              </a:prstGeom>
              <a:solidFill>
                <a:schemeClr val="accent5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22" name="Rektangel 21">
                <a:extLst>
                  <a:ext uri="{FF2B5EF4-FFF2-40B4-BE49-F238E27FC236}">
                    <a16:creationId xmlns:a16="http://schemas.microsoft.com/office/drawing/2014/main" id="{3BE74778-1906-4518-87FB-ED881892D283}"/>
                  </a:ext>
                </a:extLst>
              </p:cNvPr>
              <p:cNvSpPr/>
              <p:nvPr/>
            </p:nvSpPr>
            <p:spPr>
              <a:xfrm>
                <a:off x="12358722" y="536574"/>
                <a:ext cx="187291" cy="177800"/>
              </a:xfrm>
              <a:prstGeom prst="rect">
                <a:avLst/>
              </a:prstGeom>
              <a:solidFill>
                <a:schemeClr val="accent4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23" name="Rektangel 22">
                <a:extLst>
                  <a:ext uri="{FF2B5EF4-FFF2-40B4-BE49-F238E27FC236}">
                    <a16:creationId xmlns:a16="http://schemas.microsoft.com/office/drawing/2014/main" id="{9B464C00-FDEC-4EF6-9C37-514B2050D5A3}"/>
                  </a:ext>
                </a:extLst>
              </p:cNvPr>
              <p:cNvSpPr/>
              <p:nvPr/>
            </p:nvSpPr>
            <p:spPr>
              <a:xfrm>
                <a:off x="12358722" y="1247775"/>
                <a:ext cx="187291" cy="177800"/>
              </a:xfrm>
              <a:prstGeom prst="rect">
                <a:avLst/>
              </a:prstGeom>
              <a:solidFill>
                <a:srgbClr val="D04438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24" name="Rektangel 23">
                <a:extLst>
                  <a:ext uri="{FF2B5EF4-FFF2-40B4-BE49-F238E27FC236}">
                    <a16:creationId xmlns:a16="http://schemas.microsoft.com/office/drawing/2014/main" id="{84A5A692-3E76-4CAF-81D4-1E6FF62D11BF}"/>
                  </a:ext>
                </a:extLst>
              </p:cNvPr>
              <p:cNvSpPr/>
              <p:nvPr/>
            </p:nvSpPr>
            <p:spPr>
              <a:xfrm>
                <a:off x="12358722" y="714375"/>
                <a:ext cx="187291" cy="177800"/>
              </a:xfrm>
              <a:prstGeom prst="rect">
                <a:avLst/>
              </a:prstGeom>
              <a:solidFill>
                <a:srgbClr val="627794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25" name="Rektangel 24">
                <a:extLst>
                  <a:ext uri="{FF2B5EF4-FFF2-40B4-BE49-F238E27FC236}">
                    <a16:creationId xmlns:a16="http://schemas.microsoft.com/office/drawing/2014/main" id="{85F9D329-19C2-45D5-887C-08B3DB169708}"/>
                  </a:ext>
                </a:extLst>
              </p:cNvPr>
              <p:cNvSpPr/>
              <p:nvPr/>
            </p:nvSpPr>
            <p:spPr>
              <a:xfrm>
                <a:off x="12358722" y="1069975"/>
                <a:ext cx="187291" cy="177800"/>
              </a:xfrm>
              <a:prstGeom prst="rect">
                <a:avLst/>
              </a:prstGeom>
              <a:solidFill>
                <a:srgbClr val="A16A3D"/>
              </a:solidFill>
              <a:ln w="10795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sv-SE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</p:grpSp>
        <p:sp>
          <p:nvSpPr>
            <p:cNvPr id="7" name="Rektangel 6">
              <a:extLst>
                <a:ext uri="{FF2B5EF4-FFF2-40B4-BE49-F238E27FC236}">
                  <a16:creationId xmlns:a16="http://schemas.microsoft.com/office/drawing/2014/main" id="{28AB2AAC-88B0-4BA1-8168-4C1FE37C68E8}"/>
                </a:ext>
              </a:extLst>
            </p:cNvPr>
            <p:cNvSpPr/>
            <p:nvPr/>
          </p:nvSpPr>
          <p:spPr>
            <a:xfrm>
              <a:off x="12571413" y="177800"/>
              <a:ext cx="187291" cy="177800"/>
            </a:xfrm>
            <a:prstGeom prst="rect">
              <a:avLst/>
            </a:prstGeom>
            <a:solidFill>
              <a:srgbClr val="F3C9DF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8" name="Rektangel 7">
              <a:extLst>
                <a:ext uri="{FF2B5EF4-FFF2-40B4-BE49-F238E27FC236}">
                  <a16:creationId xmlns:a16="http://schemas.microsoft.com/office/drawing/2014/main" id="{DD024B30-801C-4CF1-B603-218D9FEF0FFD}"/>
                </a:ext>
              </a:extLst>
            </p:cNvPr>
            <p:cNvSpPr/>
            <p:nvPr/>
          </p:nvSpPr>
          <p:spPr>
            <a:xfrm>
              <a:off x="12571413" y="355600"/>
              <a:ext cx="187291" cy="177800"/>
            </a:xfrm>
            <a:prstGeom prst="rect">
              <a:avLst/>
            </a:prstGeom>
            <a:solidFill>
              <a:srgbClr val="BFDAF1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sv-SE" sz="1800" b="0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/>
                  <a:ea typeface="Open Sans"/>
                  <a:cs typeface="Open Sans"/>
                  <a:sym typeface="Open Sans"/>
                </a:rPr>
                <a:t> </a:t>
              </a:r>
            </a:p>
          </p:txBody>
        </p:sp>
        <p:sp>
          <p:nvSpPr>
            <p:cNvPr id="9" name="Rektangel 8">
              <a:extLst>
                <a:ext uri="{FF2B5EF4-FFF2-40B4-BE49-F238E27FC236}">
                  <a16:creationId xmlns:a16="http://schemas.microsoft.com/office/drawing/2014/main" id="{1A21C84A-9782-417C-91A2-7E7AD6BC4859}"/>
                </a:ext>
              </a:extLst>
            </p:cNvPr>
            <p:cNvSpPr/>
            <p:nvPr/>
          </p:nvSpPr>
          <p:spPr>
            <a:xfrm>
              <a:off x="12571413" y="533400"/>
              <a:ext cx="187291" cy="177800"/>
            </a:xfrm>
            <a:prstGeom prst="rect">
              <a:avLst/>
            </a:prstGeom>
            <a:solidFill>
              <a:srgbClr val="FEEDCC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0" name="Rektangel 9">
              <a:extLst>
                <a:ext uri="{FF2B5EF4-FFF2-40B4-BE49-F238E27FC236}">
                  <a16:creationId xmlns:a16="http://schemas.microsoft.com/office/drawing/2014/main" id="{5DAF614A-A7E2-4DC4-AC41-49120C9A4D8C}"/>
                </a:ext>
              </a:extLst>
            </p:cNvPr>
            <p:cNvSpPr/>
            <p:nvPr/>
          </p:nvSpPr>
          <p:spPr>
            <a:xfrm>
              <a:off x="12571413" y="1066801"/>
              <a:ext cx="187291" cy="177800"/>
            </a:xfrm>
            <a:prstGeom prst="rect">
              <a:avLst/>
            </a:prstGeom>
            <a:solidFill>
              <a:srgbClr val="BFE0DB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1" name="Rektangel 10">
              <a:extLst>
                <a:ext uri="{FF2B5EF4-FFF2-40B4-BE49-F238E27FC236}">
                  <a16:creationId xmlns:a16="http://schemas.microsoft.com/office/drawing/2014/main" id="{F4C205AD-DBBC-4957-9CF2-BD73E110EEAC}"/>
                </a:ext>
              </a:extLst>
            </p:cNvPr>
            <p:cNvSpPr/>
            <p:nvPr/>
          </p:nvSpPr>
          <p:spPr>
            <a:xfrm>
              <a:off x="12571413" y="711200"/>
              <a:ext cx="187291" cy="177800"/>
            </a:xfrm>
            <a:prstGeom prst="rect">
              <a:avLst/>
            </a:prstGeom>
            <a:solidFill>
              <a:srgbClr val="D8D1F1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2" name="Rektangel 11">
              <a:extLst>
                <a:ext uri="{FF2B5EF4-FFF2-40B4-BE49-F238E27FC236}">
                  <a16:creationId xmlns:a16="http://schemas.microsoft.com/office/drawing/2014/main" id="{FBB3EF2A-13CA-4745-8123-7778577BB5BB}"/>
                </a:ext>
              </a:extLst>
            </p:cNvPr>
            <p:cNvSpPr/>
            <p:nvPr/>
          </p:nvSpPr>
          <p:spPr>
            <a:xfrm>
              <a:off x="12571413" y="1422401"/>
              <a:ext cx="187291" cy="177800"/>
            </a:xfrm>
            <a:prstGeom prst="rect">
              <a:avLst/>
            </a:prstGeom>
            <a:solidFill>
              <a:srgbClr val="F3D0CD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3" name="Rektangel 12">
              <a:extLst>
                <a:ext uri="{FF2B5EF4-FFF2-40B4-BE49-F238E27FC236}">
                  <a16:creationId xmlns:a16="http://schemas.microsoft.com/office/drawing/2014/main" id="{38EE69D1-B237-44D6-9E35-6613D2B06150}"/>
                </a:ext>
              </a:extLst>
            </p:cNvPr>
            <p:cNvSpPr/>
            <p:nvPr/>
          </p:nvSpPr>
          <p:spPr>
            <a:xfrm>
              <a:off x="12571413" y="889001"/>
              <a:ext cx="187291" cy="177800"/>
            </a:xfrm>
            <a:prstGeom prst="rect">
              <a:avLst/>
            </a:prstGeom>
            <a:solidFill>
              <a:srgbClr val="D8DDE4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4" name="Rektangel 13">
              <a:extLst>
                <a:ext uri="{FF2B5EF4-FFF2-40B4-BE49-F238E27FC236}">
                  <a16:creationId xmlns:a16="http://schemas.microsoft.com/office/drawing/2014/main" id="{36AF4AAA-5CAF-4184-A27A-F3BD6B43BA29}"/>
                </a:ext>
              </a:extLst>
            </p:cNvPr>
            <p:cNvSpPr/>
            <p:nvPr/>
          </p:nvSpPr>
          <p:spPr>
            <a:xfrm>
              <a:off x="12571413" y="1244601"/>
              <a:ext cx="187291" cy="177800"/>
            </a:xfrm>
            <a:prstGeom prst="rect">
              <a:avLst/>
            </a:prstGeom>
            <a:solidFill>
              <a:srgbClr val="E7DACE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5" name="Rätvinklig triangel 14">
              <a:extLst>
                <a:ext uri="{FF2B5EF4-FFF2-40B4-BE49-F238E27FC236}">
                  <a16:creationId xmlns:a16="http://schemas.microsoft.com/office/drawing/2014/main" id="{306FE2BE-8B0F-46FA-9FCB-5A6FD980AAB5}"/>
                </a:ext>
              </a:extLst>
            </p:cNvPr>
            <p:cNvSpPr/>
            <p:nvPr userDrawn="1"/>
          </p:nvSpPr>
          <p:spPr>
            <a:xfrm>
              <a:off x="12571413" y="0"/>
              <a:ext cx="187291" cy="177800"/>
            </a:xfrm>
            <a:prstGeom prst="rtTriangle">
              <a:avLst/>
            </a:prstGeom>
            <a:solidFill>
              <a:schemeClr val="tx1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6" name="Rätvinklig triangel 15">
              <a:extLst>
                <a:ext uri="{FF2B5EF4-FFF2-40B4-BE49-F238E27FC236}">
                  <a16:creationId xmlns:a16="http://schemas.microsoft.com/office/drawing/2014/main" id="{D6E40FBB-2BC3-49AA-AA67-601F9C5B66F4}"/>
                </a:ext>
              </a:extLst>
            </p:cNvPr>
            <p:cNvSpPr/>
            <p:nvPr userDrawn="1"/>
          </p:nvSpPr>
          <p:spPr>
            <a:xfrm rot="10800000">
              <a:off x="12571413" y="0"/>
              <a:ext cx="187291" cy="177800"/>
            </a:xfrm>
            <a:prstGeom prst="rtTriangle">
              <a:avLst/>
            </a:prstGeom>
            <a:solidFill>
              <a:schemeClr val="bg1"/>
            </a:solidFill>
            <a:ln w="10795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sv-SE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endParaRPr>
            </a:p>
          </p:txBody>
        </p:sp>
      </p:grpSp>
      <p:sp>
        <p:nvSpPr>
          <p:cNvPr id="26" name="Platshållare för bildnummer 1">
            <a:extLst>
              <a:ext uri="{FF2B5EF4-FFF2-40B4-BE49-F238E27FC236}">
                <a16:creationId xmlns:a16="http://schemas.microsoft.com/office/drawing/2014/main" id="{602D64F4-C8E2-4FB8-9246-867D5DDFF0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6607534"/>
            <a:ext cx="357809" cy="2504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</a:schemeClr>
                </a:solidFill>
                <a:latin typeface="+mj-lt"/>
              </a:defRPr>
            </a:lvl1pPr>
          </a:lstStyle>
          <a:p>
            <a:fld id="{81A81286-0351-4537-9AD6-AD36EBE921C7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9507497"/>
      </p:ext>
    </p:extLst>
  </p:cSld>
  <p:clrMapOvr>
    <a:masterClrMapping/>
  </p:clrMapOvr>
  <p:transition spd="med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118">
          <p15:clr>
            <a:srgbClr val="FBAE40"/>
          </p15:clr>
        </p15:guide>
        <p15:guide id="3" pos="256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6E897FA7-DBD6-4B9D-BF83-6C63617A9C1B}"/>
              </a:ext>
            </a:extLst>
          </p:cNvPr>
          <p:cNvSpPr/>
          <p:nvPr userDrawn="1"/>
        </p:nvSpPr>
        <p:spPr>
          <a:xfrm flipH="1">
            <a:off x="1" y="0"/>
            <a:ext cx="6104840" cy="6858000"/>
          </a:xfrm>
          <a:prstGeom prst="rect">
            <a:avLst/>
          </a:prstGeom>
          <a:solidFill>
            <a:schemeClr val="tx1"/>
          </a:solidFill>
          <a:ln w="10795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sv-SE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612648" y="1069383"/>
            <a:ext cx="5253459" cy="2359617"/>
          </a:xfrm>
        </p:spPr>
        <p:txBody>
          <a:bodyPr anchor="b">
            <a:normAutofit/>
          </a:bodyPr>
          <a:lstStyle>
            <a:lvl1pPr algn="l">
              <a:lnSpc>
                <a:spcPts val="3800"/>
              </a:lnSpc>
              <a:defRPr sz="360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sv-SE" dirty="0"/>
              <a:t>Titel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612648" y="3429000"/>
            <a:ext cx="5253459" cy="1235990"/>
          </a:xfrm>
        </p:spPr>
        <p:txBody>
          <a:bodyPr lIns="46800" tIns="46800" anchor="t">
            <a:noAutofit/>
          </a:bodyPr>
          <a:lstStyle>
            <a:lvl1pPr marL="0" indent="0" algn="l">
              <a:buFontTx/>
              <a:buNone/>
              <a:defRPr sz="2800">
                <a:solidFill>
                  <a:schemeClr val="bg2"/>
                </a:solidFill>
              </a:defRPr>
            </a:lvl1pPr>
          </a:lstStyle>
          <a:p>
            <a:r>
              <a:rPr lang="sv-SE" dirty="0"/>
              <a:t>Plats för underrubrik</a:t>
            </a:r>
          </a:p>
        </p:txBody>
      </p:sp>
      <p:pic>
        <p:nvPicPr>
          <p:cNvPr id="8" name="Bild 7">
            <a:extLst>
              <a:ext uri="{FF2B5EF4-FFF2-40B4-BE49-F238E27FC236}">
                <a16:creationId xmlns:a16="http://schemas.microsoft.com/office/drawing/2014/main" id="{52B542DB-B7AB-4C3A-B1BB-AF70DFFB057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50313"/>
          <a:stretch/>
        </p:blipFill>
        <p:spPr>
          <a:xfrm>
            <a:off x="6142939" y="0"/>
            <a:ext cx="6057900" cy="6858000"/>
          </a:xfrm>
          <a:prstGeom prst="rect">
            <a:avLst/>
          </a:prstGeom>
        </p:spPr>
      </p:pic>
      <p:sp>
        <p:nvSpPr>
          <p:cNvPr id="9" name="Platshållare för bildnummer 1">
            <a:extLst>
              <a:ext uri="{FF2B5EF4-FFF2-40B4-BE49-F238E27FC236}">
                <a16:creationId xmlns:a16="http://schemas.microsoft.com/office/drawing/2014/main" id="{92B3780C-006D-473D-8970-E21B00B363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6607534"/>
            <a:ext cx="357809" cy="2504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</a:schemeClr>
                </a:solidFill>
                <a:latin typeface="+mj-lt"/>
              </a:defRPr>
            </a:lvl1pPr>
          </a:lstStyle>
          <a:p>
            <a:fld id="{81A81286-0351-4537-9AD6-AD36EBE921C7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10" name="Bild 9">
            <a:extLst>
              <a:ext uri="{FF2B5EF4-FFF2-40B4-BE49-F238E27FC236}">
                <a16:creationId xmlns:a16="http://schemas.microsoft.com/office/drawing/2014/main" id="{548D45FA-3423-4D49-B483-3136E4A354D7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609601" y="5747438"/>
            <a:ext cx="2990083" cy="753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0160223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1">
            <a:extLst>
              <a:ext uri="{FF2B5EF4-FFF2-40B4-BE49-F238E27FC236}">
                <a16:creationId xmlns:a16="http://schemas.microsoft.com/office/drawing/2014/main" id="{E4AE2261-3452-45E6-BA2C-2B0E1B5FDF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6607534"/>
            <a:ext cx="357809" cy="2504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</a:schemeClr>
                </a:solidFill>
                <a:latin typeface="+mj-lt"/>
              </a:defRPr>
            </a:lvl1pPr>
          </a:lstStyle>
          <a:p>
            <a:fld id="{81A81286-0351-4537-9AD6-AD36EBE921C7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83165718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sida blå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>
            <a:extLst>
              <a:ext uri="{FF2B5EF4-FFF2-40B4-BE49-F238E27FC236}">
                <a16:creationId xmlns:a16="http://schemas.microsoft.com/office/drawing/2014/main" id="{AF970609-6103-4FB9-AB85-6C7FBB5A4214}"/>
              </a:ext>
            </a:extLst>
          </p:cNvPr>
          <p:cNvSpPr/>
          <p:nvPr userDrawn="1"/>
        </p:nvSpPr>
        <p:spPr>
          <a:xfrm flipH="1">
            <a:off x="1" y="0"/>
            <a:ext cx="6095999" cy="6858000"/>
          </a:xfrm>
          <a:prstGeom prst="rect">
            <a:avLst/>
          </a:prstGeom>
          <a:solidFill>
            <a:schemeClr val="tx1"/>
          </a:solidFill>
          <a:ln w="10795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sv-SE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1" name="Rubrik 1">
            <a:extLst>
              <a:ext uri="{FF2B5EF4-FFF2-40B4-BE49-F238E27FC236}">
                <a16:creationId xmlns:a16="http://schemas.microsoft.com/office/drawing/2014/main" id="{B1514EEB-6148-4664-888E-25F536DC73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1" y="2668754"/>
            <a:ext cx="5295900" cy="778100"/>
          </a:xfrm>
        </p:spPr>
        <p:txBody>
          <a:bodyPr anchor="b">
            <a:normAutofit/>
          </a:bodyPr>
          <a:lstStyle>
            <a:lvl1pPr algn="l">
              <a:defRPr sz="3600">
                <a:solidFill>
                  <a:schemeClr val="bg2"/>
                </a:solidFill>
                <a:latin typeface="+mj-lt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r>
              <a:rPr lang="sv-SE" dirty="0"/>
              <a:t>Titel</a:t>
            </a:r>
          </a:p>
        </p:txBody>
      </p:sp>
      <p:sp>
        <p:nvSpPr>
          <p:cNvPr id="12" name="Platshållare för text 6">
            <a:extLst>
              <a:ext uri="{FF2B5EF4-FFF2-40B4-BE49-F238E27FC236}">
                <a16:creationId xmlns:a16="http://schemas.microsoft.com/office/drawing/2014/main" id="{AE635B1D-8B46-4FA3-B036-77C3B58597D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9601" y="3429000"/>
            <a:ext cx="5295899" cy="597457"/>
          </a:xfrm>
        </p:spPr>
        <p:txBody>
          <a:bodyPr lIns="46800" tIns="46800" anchor="t">
            <a:noAutofit/>
          </a:bodyPr>
          <a:lstStyle>
            <a:lvl1pPr marL="0" indent="0" algn="l">
              <a:buNone/>
              <a:defRPr>
                <a:solidFill>
                  <a:schemeClr val="bg2"/>
                </a:solidFill>
              </a:defRPr>
            </a:lvl1pPr>
          </a:lstStyle>
          <a:p>
            <a:pPr fontAlgn="auto"/>
            <a:r>
              <a:rPr lang="sv-SE" sz="2800" kern="0" dirty="0"/>
              <a:t>Plats för underrubrik</a:t>
            </a:r>
          </a:p>
        </p:txBody>
      </p:sp>
      <p:pic>
        <p:nvPicPr>
          <p:cNvPr id="13" name="Bild 12">
            <a:extLst>
              <a:ext uri="{FF2B5EF4-FFF2-40B4-BE49-F238E27FC236}">
                <a16:creationId xmlns:a16="http://schemas.microsoft.com/office/drawing/2014/main" id="{5EE603BE-79BC-4234-8DCB-45DE1060E9A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50313"/>
          <a:stretch/>
        </p:blipFill>
        <p:spPr>
          <a:xfrm>
            <a:off x="6142939" y="0"/>
            <a:ext cx="6057900" cy="6858000"/>
          </a:xfrm>
          <a:prstGeom prst="rect">
            <a:avLst/>
          </a:prstGeom>
        </p:spPr>
      </p:pic>
      <p:sp>
        <p:nvSpPr>
          <p:cNvPr id="14" name="Platshållare för bild 7">
            <a:extLst>
              <a:ext uri="{FF2B5EF4-FFF2-40B4-BE49-F238E27FC236}">
                <a16:creationId xmlns:a16="http://schemas.microsoft.com/office/drawing/2014/main" id="{5FCBC74D-6CAB-41AF-8386-1292710D7F1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096000" y="0"/>
            <a:ext cx="6096000" cy="6858000"/>
          </a:xfrm>
          <a:noFill/>
        </p:spPr>
        <p:txBody>
          <a:bodyPr rIns="46800" anchor="ctr">
            <a:normAutofit/>
          </a:bodyPr>
          <a:lstStyle>
            <a:lvl1pPr marL="0" indent="0" algn="r">
              <a:buNone/>
              <a:defRPr sz="1200">
                <a:solidFill>
                  <a:schemeClr val="tx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9" name="Platshållare för bildnummer 1">
            <a:extLst>
              <a:ext uri="{FF2B5EF4-FFF2-40B4-BE49-F238E27FC236}">
                <a16:creationId xmlns:a16="http://schemas.microsoft.com/office/drawing/2014/main" id="{F5E39EFF-B537-49DA-9F95-EBA7C0FF3A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6607534"/>
            <a:ext cx="357809" cy="2504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</a:schemeClr>
                </a:solidFill>
                <a:latin typeface="+mj-lt"/>
              </a:defRPr>
            </a:lvl1pPr>
          </a:lstStyle>
          <a:p>
            <a:fld id="{81A81286-0351-4537-9AD6-AD36EBE921C7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16" name="Bild 15">
            <a:extLst>
              <a:ext uri="{FF2B5EF4-FFF2-40B4-BE49-F238E27FC236}">
                <a16:creationId xmlns:a16="http://schemas.microsoft.com/office/drawing/2014/main" id="{30EF3C09-8290-4DC2-895C-5E5E47056D8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609601" y="5747438"/>
            <a:ext cx="2990083" cy="753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8704206"/>
      </p:ext>
    </p:extLst>
  </p:cSld>
  <p:clrMapOvr>
    <a:masterClrMapping/>
  </p:clrMapOvr>
  <p:transition spd="med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sida gul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>
            <a:extLst>
              <a:ext uri="{FF2B5EF4-FFF2-40B4-BE49-F238E27FC236}">
                <a16:creationId xmlns:a16="http://schemas.microsoft.com/office/drawing/2014/main" id="{12A9CA07-D117-4F49-99AC-259E9E8A9311}"/>
              </a:ext>
            </a:extLst>
          </p:cNvPr>
          <p:cNvSpPr/>
          <p:nvPr userDrawn="1"/>
        </p:nvSpPr>
        <p:spPr>
          <a:xfrm flipH="1">
            <a:off x="1" y="0"/>
            <a:ext cx="6095999" cy="6858000"/>
          </a:xfrm>
          <a:prstGeom prst="rect">
            <a:avLst/>
          </a:prstGeom>
          <a:solidFill>
            <a:schemeClr val="tx1"/>
          </a:solidFill>
          <a:ln w="10795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sv-SE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1" name="Rubrik 1">
            <a:extLst>
              <a:ext uri="{FF2B5EF4-FFF2-40B4-BE49-F238E27FC236}">
                <a16:creationId xmlns:a16="http://schemas.microsoft.com/office/drawing/2014/main" id="{A3B8E2D1-237D-4C9F-8A23-50B8ACCEA3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1" y="2668754"/>
            <a:ext cx="5295900" cy="778100"/>
          </a:xfrm>
        </p:spPr>
        <p:txBody>
          <a:bodyPr anchor="b">
            <a:normAutofit/>
          </a:bodyPr>
          <a:lstStyle>
            <a:lvl1pPr algn="l">
              <a:defRPr sz="3600">
                <a:solidFill>
                  <a:schemeClr val="bg2"/>
                </a:solidFill>
                <a:latin typeface="+mj-lt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r>
              <a:rPr lang="sv-SE" dirty="0"/>
              <a:t>Titel</a:t>
            </a:r>
          </a:p>
        </p:txBody>
      </p:sp>
      <p:sp>
        <p:nvSpPr>
          <p:cNvPr id="12" name="Platshållare för text 6">
            <a:extLst>
              <a:ext uri="{FF2B5EF4-FFF2-40B4-BE49-F238E27FC236}">
                <a16:creationId xmlns:a16="http://schemas.microsoft.com/office/drawing/2014/main" id="{B02CD33B-F65E-4D66-B203-F33E7F1FF9B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9601" y="3429000"/>
            <a:ext cx="5295899" cy="597457"/>
          </a:xfrm>
        </p:spPr>
        <p:txBody>
          <a:bodyPr lIns="46800" tIns="46800" anchor="t">
            <a:noAutofit/>
          </a:bodyPr>
          <a:lstStyle>
            <a:lvl1pPr marL="0" indent="0" algn="l">
              <a:buNone/>
              <a:defRPr>
                <a:solidFill>
                  <a:schemeClr val="bg2"/>
                </a:solidFill>
              </a:defRPr>
            </a:lvl1pPr>
          </a:lstStyle>
          <a:p>
            <a:pPr fontAlgn="auto"/>
            <a:r>
              <a:rPr lang="sv-SE" sz="2800" kern="0" dirty="0"/>
              <a:t>Plats för underrubrik</a:t>
            </a:r>
          </a:p>
        </p:txBody>
      </p:sp>
      <p:pic>
        <p:nvPicPr>
          <p:cNvPr id="13" name="Bild 12">
            <a:extLst>
              <a:ext uri="{FF2B5EF4-FFF2-40B4-BE49-F238E27FC236}">
                <a16:creationId xmlns:a16="http://schemas.microsoft.com/office/drawing/2014/main" id="{0FA4AD75-77C9-4154-A349-2B4FD42E3B5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50313"/>
          <a:stretch/>
        </p:blipFill>
        <p:spPr>
          <a:xfrm>
            <a:off x="6142939" y="0"/>
            <a:ext cx="6057900" cy="6858000"/>
          </a:xfrm>
          <a:prstGeom prst="rect">
            <a:avLst/>
          </a:prstGeom>
        </p:spPr>
      </p:pic>
      <p:sp>
        <p:nvSpPr>
          <p:cNvPr id="14" name="Platshållare för bild 7">
            <a:extLst>
              <a:ext uri="{FF2B5EF4-FFF2-40B4-BE49-F238E27FC236}">
                <a16:creationId xmlns:a16="http://schemas.microsoft.com/office/drawing/2014/main" id="{A1C336B1-22AD-4899-942F-59AB563F3E0E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096000" y="0"/>
            <a:ext cx="6096000" cy="6858000"/>
          </a:xfrm>
          <a:noFill/>
        </p:spPr>
        <p:txBody>
          <a:bodyPr rIns="46800" anchor="ctr">
            <a:normAutofit/>
          </a:bodyPr>
          <a:lstStyle>
            <a:lvl1pPr marL="0" indent="0" algn="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9" name="Platshållare för bildnummer 1">
            <a:extLst>
              <a:ext uri="{FF2B5EF4-FFF2-40B4-BE49-F238E27FC236}">
                <a16:creationId xmlns:a16="http://schemas.microsoft.com/office/drawing/2014/main" id="{FC63D673-0B56-4C97-B07B-657E4731E4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6607534"/>
            <a:ext cx="357809" cy="2504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</a:schemeClr>
                </a:solidFill>
                <a:latin typeface="+mj-lt"/>
              </a:defRPr>
            </a:lvl1pPr>
          </a:lstStyle>
          <a:p>
            <a:fld id="{81A81286-0351-4537-9AD6-AD36EBE921C7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16" name="Bild 15">
            <a:extLst>
              <a:ext uri="{FF2B5EF4-FFF2-40B4-BE49-F238E27FC236}">
                <a16:creationId xmlns:a16="http://schemas.microsoft.com/office/drawing/2014/main" id="{365656C0-3528-4D05-9D62-B4D593A2699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609601" y="5747438"/>
            <a:ext cx="2990083" cy="753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8285382"/>
      </p:ext>
    </p:extLst>
  </p:cSld>
  <p:clrMapOvr>
    <a:masterClrMapping/>
  </p:clrMapOvr>
  <p:transition spd="med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sida lila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>
            <a:extLst>
              <a:ext uri="{FF2B5EF4-FFF2-40B4-BE49-F238E27FC236}">
                <a16:creationId xmlns:a16="http://schemas.microsoft.com/office/drawing/2014/main" id="{E6050013-6B75-42D5-B94E-1291CC6D65CC}"/>
              </a:ext>
            </a:extLst>
          </p:cNvPr>
          <p:cNvSpPr/>
          <p:nvPr userDrawn="1"/>
        </p:nvSpPr>
        <p:spPr>
          <a:xfrm flipH="1">
            <a:off x="1" y="0"/>
            <a:ext cx="6095999" cy="6858000"/>
          </a:xfrm>
          <a:prstGeom prst="rect">
            <a:avLst/>
          </a:prstGeom>
          <a:solidFill>
            <a:schemeClr val="tx1"/>
          </a:solidFill>
          <a:ln w="10795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sv-SE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1" name="Rubrik 1">
            <a:extLst>
              <a:ext uri="{FF2B5EF4-FFF2-40B4-BE49-F238E27FC236}">
                <a16:creationId xmlns:a16="http://schemas.microsoft.com/office/drawing/2014/main" id="{DD4D177C-5565-45E3-A8C1-CD3CA0DCE5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1" y="2668754"/>
            <a:ext cx="5295900" cy="778100"/>
          </a:xfrm>
        </p:spPr>
        <p:txBody>
          <a:bodyPr anchor="b">
            <a:normAutofit/>
          </a:bodyPr>
          <a:lstStyle>
            <a:lvl1pPr algn="l">
              <a:defRPr sz="3600">
                <a:solidFill>
                  <a:schemeClr val="bg2"/>
                </a:solidFill>
                <a:latin typeface="+mj-lt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r>
              <a:rPr lang="sv-SE" dirty="0"/>
              <a:t>Titel</a:t>
            </a:r>
          </a:p>
        </p:txBody>
      </p:sp>
      <p:sp>
        <p:nvSpPr>
          <p:cNvPr id="12" name="Platshållare för text 6">
            <a:extLst>
              <a:ext uri="{FF2B5EF4-FFF2-40B4-BE49-F238E27FC236}">
                <a16:creationId xmlns:a16="http://schemas.microsoft.com/office/drawing/2014/main" id="{C91B2FF6-004E-4303-897F-2DFF8DC5B80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9601" y="3429000"/>
            <a:ext cx="5295899" cy="597457"/>
          </a:xfrm>
        </p:spPr>
        <p:txBody>
          <a:bodyPr lIns="46800" tIns="46800" anchor="t">
            <a:noAutofit/>
          </a:bodyPr>
          <a:lstStyle>
            <a:lvl1pPr marL="0" indent="0" algn="l">
              <a:buNone/>
              <a:defRPr>
                <a:solidFill>
                  <a:schemeClr val="bg2"/>
                </a:solidFill>
              </a:defRPr>
            </a:lvl1pPr>
          </a:lstStyle>
          <a:p>
            <a:pPr fontAlgn="auto"/>
            <a:r>
              <a:rPr lang="sv-SE" sz="2800" kern="0" dirty="0"/>
              <a:t>Plats för underrubrik</a:t>
            </a:r>
          </a:p>
        </p:txBody>
      </p:sp>
      <p:pic>
        <p:nvPicPr>
          <p:cNvPr id="13" name="Bild 12">
            <a:extLst>
              <a:ext uri="{FF2B5EF4-FFF2-40B4-BE49-F238E27FC236}">
                <a16:creationId xmlns:a16="http://schemas.microsoft.com/office/drawing/2014/main" id="{677478D1-6148-462F-A205-2D39DE20EF4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50313"/>
          <a:stretch/>
        </p:blipFill>
        <p:spPr>
          <a:xfrm>
            <a:off x="6142939" y="0"/>
            <a:ext cx="6057900" cy="6858000"/>
          </a:xfrm>
          <a:prstGeom prst="rect">
            <a:avLst/>
          </a:prstGeom>
        </p:spPr>
      </p:pic>
      <p:sp>
        <p:nvSpPr>
          <p:cNvPr id="14" name="Platshållare för bild 7">
            <a:extLst>
              <a:ext uri="{FF2B5EF4-FFF2-40B4-BE49-F238E27FC236}">
                <a16:creationId xmlns:a16="http://schemas.microsoft.com/office/drawing/2014/main" id="{CFDDE302-C00C-48B6-ADD6-17A191F49BF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096000" y="0"/>
            <a:ext cx="6096000" cy="6858000"/>
          </a:xfrm>
          <a:noFill/>
        </p:spPr>
        <p:txBody>
          <a:bodyPr rIns="46800" anchor="ctr">
            <a:normAutofit/>
          </a:bodyPr>
          <a:lstStyle>
            <a:lvl1pPr marL="0" indent="0" algn="r">
              <a:buNone/>
              <a:defRPr sz="1200">
                <a:solidFill>
                  <a:schemeClr val="tx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9" name="Platshållare för bildnummer 1">
            <a:extLst>
              <a:ext uri="{FF2B5EF4-FFF2-40B4-BE49-F238E27FC236}">
                <a16:creationId xmlns:a16="http://schemas.microsoft.com/office/drawing/2014/main" id="{66092167-0B35-48E0-9A7C-308CF3246D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6607534"/>
            <a:ext cx="357809" cy="2504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</a:schemeClr>
                </a:solidFill>
                <a:latin typeface="+mj-lt"/>
              </a:defRPr>
            </a:lvl1pPr>
          </a:lstStyle>
          <a:p>
            <a:fld id="{81A81286-0351-4537-9AD6-AD36EBE921C7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16" name="Bild 15">
            <a:extLst>
              <a:ext uri="{FF2B5EF4-FFF2-40B4-BE49-F238E27FC236}">
                <a16:creationId xmlns:a16="http://schemas.microsoft.com/office/drawing/2014/main" id="{9CA189B5-B257-46DF-BF23-891EE585A9E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609601" y="5747438"/>
            <a:ext cx="2990083" cy="753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3396009"/>
      </p:ext>
    </p:extLst>
  </p:cSld>
  <p:clrMapOvr>
    <a:masterClrMapping/>
  </p:clrMapOvr>
  <p:transition spd="med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sida b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5C769C0A-7AE9-420E-A3D8-E4E288C02A98}"/>
              </a:ext>
            </a:extLst>
          </p:cNvPr>
          <p:cNvSpPr/>
          <p:nvPr userDrawn="1"/>
        </p:nvSpPr>
        <p:spPr>
          <a:xfrm flipV="1">
            <a:off x="0" y="5438774"/>
            <a:ext cx="12192000" cy="1419225"/>
          </a:xfrm>
          <a:prstGeom prst="rect">
            <a:avLst/>
          </a:prstGeom>
          <a:solidFill>
            <a:schemeClr val="tx1"/>
          </a:solidFill>
          <a:ln w="10795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sv-SE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8" name="Platshållare för bild 7">
            <a:extLst>
              <a:ext uri="{FF2B5EF4-FFF2-40B4-BE49-F238E27FC236}">
                <a16:creationId xmlns:a16="http://schemas.microsoft.com/office/drawing/2014/main" id="{49B75F2E-939F-4E12-9ACE-2986AD689CC1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-3"/>
            <a:ext cx="12192000" cy="5438776"/>
          </a:xfrm>
          <a:noFill/>
        </p:spPr>
        <p:txBody>
          <a:bodyPr anchor="b">
            <a:normAutofit/>
          </a:bodyPr>
          <a:lstStyle>
            <a:lvl1pPr marL="0" marR="0" indent="0" algn="r" defTabSz="1219170" rtl="0" eaLnBrk="1" fontAlgn="auto" latinLnBrk="0" hangingPunct="1">
              <a:lnSpc>
                <a:spcPct val="100000"/>
              </a:lnSpc>
              <a:spcBef>
                <a:spcPts val="533"/>
              </a:spcBef>
              <a:spcAft>
                <a:spcPts val="0"/>
              </a:spcAft>
              <a:buClrTx/>
              <a:buSzPct val="100000"/>
              <a:buFont typeface="Arial"/>
              <a:buNone/>
              <a:tabLst/>
              <a:defRPr sz="120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094F858-1149-4DC0-88B0-90919D0AAA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" y="2557354"/>
            <a:ext cx="6778171" cy="778100"/>
          </a:xfrm>
        </p:spPr>
        <p:txBody>
          <a:bodyPr anchor="b">
            <a:normAutofit/>
          </a:bodyPr>
          <a:lstStyle>
            <a:lvl1pPr algn="l">
              <a:defRPr sz="3600">
                <a:solidFill>
                  <a:schemeClr val="tx1"/>
                </a:solidFill>
                <a:latin typeface="+mj-lt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r>
              <a:rPr lang="sv-SE" dirty="0"/>
              <a:t>Titel</a:t>
            </a:r>
          </a:p>
        </p:txBody>
      </p:sp>
      <p:sp>
        <p:nvSpPr>
          <p:cNvPr id="5" name="Platshållare för text 6">
            <a:extLst>
              <a:ext uri="{FF2B5EF4-FFF2-40B4-BE49-F238E27FC236}">
                <a16:creationId xmlns:a16="http://schemas.microsoft.com/office/drawing/2014/main" id="{B167C046-1A65-48B8-B144-AA30F983C4A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9601" y="3317600"/>
            <a:ext cx="6778170" cy="597457"/>
          </a:xfrm>
        </p:spPr>
        <p:txBody>
          <a:bodyPr lIns="46800" tIns="46800" anchor="t">
            <a:noAutofit/>
          </a:bodyPr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</a:lstStyle>
          <a:p>
            <a:pPr fontAlgn="auto"/>
            <a:r>
              <a:rPr lang="sv-SE" sz="2800" kern="0" dirty="0"/>
              <a:t>Plats för underrubrik</a:t>
            </a:r>
          </a:p>
        </p:txBody>
      </p:sp>
      <p:pic>
        <p:nvPicPr>
          <p:cNvPr id="12" name="Bild 11">
            <a:extLst>
              <a:ext uri="{FF2B5EF4-FFF2-40B4-BE49-F238E27FC236}">
                <a16:creationId xmlns:a16="http://schemas.microsoft.com/office/drawing/2014/main" id="{A0A0B1C8-67F4-457A-9590-A6C5532D3A3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50313"/>
          <a:stretch/>
        </p:blipFill>
        <p:spPr>
          <a:xfrm>
            <a:off x="6134100" y="0"/>
            <a:ext cx="6057900" cy="6858000"/>
          </a:xfrm>
          <a:prstGeom prst="rect">
            <a:avLst/>
          </a:prstGeom>
        </p:spPr>
      </p:pic>
      <p:sp>
        <p:nvSpPr>
          <p:cNvPr id="9" name="Platshållare för bildnummer 1">
            <a:extLst>
              <a:ext uri="{FF2B5EF4-FFF2-40B4-BE49-F238E27FC236}">
                <a16:creationId xmlns:a16="http://schemas.microsoft.com/office/drawing/2014/main" id="{F1862A5E-28E0-454A-85E3-1DD19565E5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6607534"/>
            <a:ext cx="357809" cy="2504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</a:schemeClr>
                </a:solidFill>
                <a:latin typeface="+mj-lt"/>
              </a:defRPr>
            </a:lvl1pPr>
          </a:lstStyle>
          <a:p>
            <a:fld id="{81A81286-0351-4537-9AD6-AD36EBE921C7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10" name="Bild 9">
            <a:extLst>
              <a:ext uri="{FF2B5EF4-FFF2-40B4-BE49-F238E27FC236}">
                <a16:creationId xmlns:a16="http://schemas.microsoft.com/office/drawing/2014/main" id="{1A293B79-AD3C-4EB4-864D-5D3FF1AED30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609601" y="5747438"/>
            <a:ext cx="2990083" cy="753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5703976"/>
      </p:ext>
    </p:extLst>
  </p:cSld>
  <p:clrMapOvr>
    <a:masterClrMapping/>
  </p:clrMapOvr>
  <p:transition spd="med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sida bred Top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DA505203-1E0B-43B5-9311-7A7DD2B79CC3}"/>
              </a:ext>
            </a:extLst>
          </p:cNvPr>
          <p:cNvSpPr/>
          <p:nvPr userDrawn="1"/>
        </p:nvSpPr>
        <p:spPr>
          <a:xfrm flipV="1">
            <a:off x="0" y="5438774"/>
            <a:ext cx="12192000" cy="1419225"/>
          </a:xfrm>
          <a:prstGeom prst="rect">
            <a:avLst/>
          </a:prstGeom>
          <a:solidFill>
            <a:schemeClr val="tx1"/>
          </a:solidFill>
          <a:ln w="10795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sv-SE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8" name="Platshållare för bild 7">
            <a:extLst>
              <a:ext uri="{FF2B5EF4-FFF2-40B4-BE49-F238E27FC236}">
                <a16:creationId xmlns:a16="http://schemas.microsoft.com/office/drawing/2014/main" id="{49B75F2E-939F-4E12-9ACE-2986AD689CC1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1994045"/>
            <a:ext cx="12192000" cy="3447977"/>
          </a:xfrm>
          <a:noFill/>
          <a:ln>
            <a:noFill/>
          </a:ln>
        </p:spPr>
        <p:txBody>
          <a:bodyPr anchor="ctr">
            <a:normAutofit/>
          </a:bodyPr>
          <a:lstStyle>
            <a:lvl1pPr marL="0" marR="0" indent="0" algn="r" defTabSz="1219170" rtl="0" eaLnBrk="1" fontAlgn="auto" latinLnBrk="0" hangingPunct="1">
              <a:lnSpc>
                <a:spcPct val="100000"/>
              </a:lnSpc>
              <a:spcBef>
                <a:spcPts val="533"/>
              </a:spcBef>
              <a:spcAft>
                <a:spcPts val="0"/>
              </a:spcAft>
              <a:buClrTx/>
              <a:buSzPct val="100000"/>
              <a:buFont typeface="Arial"/>
              <a:buNone/>
              <a:tabLst/>
              <a:defRPr sz="1200"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533"/>
              </a:spcBef>
              <a:spcAft>
                <a:spcPts val="0"/>
              </a:spcAft>
              <a:buClrTx/>
              <a:buSzPct val="100000"/>
              <a:buFont typeface="Arial"/>
              <a:buNone/>
              <a:tabLst/>
              <a:defRPr/>
            </a:pPr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5CFAC007-2E1F-49FD-B1EE-BA37C657F965}"/>
              </a:ext>
            </a:extLst>
          </p:cNvPr>
          <p:cNvSpPr/>
          <p:nvPr userDrawn="1"/>
        </p:nvSpPr>
        <p:spPr>
          <a:xfrm flipV="1">
            <a:off x="0" y="0"/>
            <a:ext cx="12192000" cy="1994045"/>
          </a:xfrm>
          <a:prstGeom prst="rect">
            <a:avLst/>
          </a:prstGeom>
          <a:solidFill>
            <a:schemeClr val="tx1"/>
          </a:solidFill>
          <a:ln w="10795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sv-SE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094F858-1149-4DC0-88B0-90919D0AAA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" y="636342"/>
            <a:ext cx="6778171" cy="778100"/>
          </a:xfrm>
        </p:spPr>
        <p:txBody>
          <a:bodyPr anchor="b">
            <a:normAutofit/>
          </a:bodyPr>
          <a:lstStyle>
            <a:lvl1pPr algn="l">
              <a:defRPr sz="3600">
                <a:solidFill>
                  <a:schemeClr val="bg2"/>
                </a:solidFill>
                <a:latin typeface="+mj-lt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r>
              <a:rPr lang="sv-SE" dirty="0"/>
              <a:t>Titel</a:t>
            </a:r>
          </a:p>
        </p:txBody>
      </p:sp>
      <p:sp>
        <p:nvSpPr>
          <p:cNvPr id="5" name="Platshållare för text 6">
            <a:extLst>
              <a:ext uri="{FF2B5EF4-FFF2-40B4-BE49-F238E27FC236}">
                <a16:creationId xmlns:a16="http://schemas.microsoft.com/office/drawing/2014/main" id="{B167C046-1A65-48B8-B144-AA30F983C4A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9601" y="1396588"/>
            <a:ext cx="6778170" cy="597456"/>
          </a:xfrm>
        </p:spPr>
        <p:txBody>
          <a:bodyPr lIns="46800" tIns="46800" anchor="t"/>
          <a:lstStyle>
            <a:lvl1pPr marL="0" indent="0" algn="l">
              <a:buNone/>
              <a:defRPr>
                <a:solidFill>
                  <a:schemeClr val="bg2"/>
                </a:solidFill>
              </a:defRPr>
            </a:lvl1pPr>
          </a:lstStyle>
          <a:p>
            <a:pPr fontAlgn="auto"/>
            <a:r>
              <a:rPr lang="sv-SE" sz="2800" kern="0" dirty="0"/>
              <a:t>Plats för underrubrik</a:t>
            </a:r>
          </a:p>
        </p:txBody>
      </p:sp>
      <p:pic>
        <p:nvPicPr>
          <p:cNvPr id="10" name="Bild 9">
            <a:extLst>
              <a:ext uri="{FF2B5EF4-FFF2-40B4-BE49-F238E27FC236}">
                <a16:creationId xmlns:a16="http://schemas.microsoft.com/office/drawing/2014/main" id="{52CC1293-777D-4111-89BB-6BD1A714067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50313" b="29076"/>
          <a:stretch/>
        </p:blipFill>
        <p:spPr>
          <a:xfrm>
            <a:off x="6134100" y="1994045"/>
            <a:ext cx="6057900" cy="4863955"/>
          </a:xfrm>
          <a:prstGeom prst="rect">
            <a:avLst/>
          </a:prstGeom>
        </p:spPr>
      </p:pic>
      <p:sp>
        <p:nvSpPr>
          <p:cNvPr id="11" name="Platshållare för bildnummer 1">
            <a:extLst>
              <a:ext uri="{FF2B5EF4-FFF2-40B4-BE49-F238E27FC236}">
                <a16:creationId xmlns:a16="http://schemas.microsoft.com/office/drawing/2014/main" id="{8F697BA6-82C7-497E-88E5-EC9891C1E0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6607534"/>
            <a:ext cx="357809" cy="2504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</a:schemeClr>
                </a:solidFill>
                <a:latin typeface="+mj-lt"/>
              </a:defRPr>
            </a:lvl1pPr>
          </a:lstStyle>
          <a:p>
            <a:fld id="{81A81286-0351-4537-9AD6-AD36EBE921C7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12" name="Bild 11">
            <a:extLst>
              <a:ext uri="{FF2B5EF4-FFF2-40B4-BE49-F238E27FC236}">
                <a16:creationId xmlns:a16="http://schemas.microsoft.com/office/drawing/2014/main" id="{A91514DC-42FA-4E91-A0A2-CACC307E372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609601" y="5747438"/>
            <a:ext cx="2990083" cy="753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1824660"/>
      </p:ext>
    </p:extLst>
  </p:cSld>
  <p:clrMapOvr>
    <a:masterClrMapping/>
  </p:clrMapOvr>
  <p:transition spd="med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sida Sveriges Domsto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7">
            <a:extLst>
              <a:ext uri="{FF2B5EF4-FFF2-40B4-BE49-F238E27FC236}">
                <a16:creationId xmlns:a16="http://schemas.microsoft.com/office/drawing/2014/main" id="{49B75F2E-939F-4E12-9ACE-2986AD689CC1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1994045"/>
            <a:ext cx="12192000" cy="3447978"/>
          </a:xfrm>
          <a:noFill/>
          <a:ln>
            <a:noFill/>
          </a:ln>
        </p:spPr>
        <p:txBody>
          <a:bodyPr anchor="ctr">
            <a:normAutofit/>
          </a:bodyPr>
          <a:lstStyle>
            <a:lvl1pPr marL="0" marR="0" indent="0" algn="r" defTabSz="1219170" rtl="0" eaLnBrk="1" fontAlgn="auto" latinLnBrk="0" hangingPunct="1">
              <a:lnSpc>
                <a:spcPct val="100000"/>
              </a:lnSpc>
              <a:spcBef>
                <a:spcPts val="533"/>
              </a:spcBef>
              <a:spcAft>
                <a:spcPts val="0"/>
              </a:spcAft>
              <a:buClrTx/>
              <a:buSzPct val="100000"/>
              <a:buFont typeface="Arial"/>
              <a:buNone/>
              <a:tabLst/>
              <a:defRPr sz="1200"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533"/>
              </a:spcBef>
              <a:spcAft>
                <a:spcPts val="0"/>
              </a:spcAft>
              <a:buClrTx/>
              <a:buSzPct val="100000"/>
              <a:buFont typeface="Arial"/>
              <a:buNone/>
              <a:tabLst/>
              <a:defRPr/>
            </a:pPr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5CFAC007-2E1F-49FD-B1EE-BA37C657F965}"/>
              </a:ext>
            </a:extLst>
          </p:cNvPr>
          <p:cNvSpPr/>
          <p:nvPr userDrawn="1"/>
        </p:nvSpPr>
        <p:spPr>
          <a:xfrm flipV="1">
            <a:off x="0" y="0"/>
            <a:ext cx="12192000" cy="1994045"/>
          </a:xfrm>
          <a:prstGeom prst="rect">
            <a:avLst/>
          </a:prstGeom>
          <a:solidFill>
            <a:schemeClr val="tx1"/>
          </a:solidFill>
          <a:ln w="10795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sv-SE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094F858-1149-4DC0-88B0-90919D0AAA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" y="636342"/>
            <a:ext cx="6778171" cy="778100"/>
          </a:xfrm>
        </p:spPr>
        <p:txBody>
          <a:bodyPr anchor="b">
            <a:normAutofit/>
          </a:bodyPr>
          <a:lstStyle>
            <a:lvl1pPr algn="l">
              <a:defRPr sz="3600">
                <a:solidFill>
                  <a:schemeClr val="bg2"/>
                </a:solidFill>
                <a:latin typeface="+mj-lt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r>
              <a:rPr lang="sv-SE" dirty="0"/>
              <a:t>Titel</a:t>
            </a:r>
          </a:p>
        </p:txBody>
      </p:sp>
      <p:sp>
        <p:nvSpPr>
          <p:cNvPr id="5" name="Platshållare för text 6">
            <a:extLst>
              <a:ext uri="{FF2B5EF4-FFF2-40B4-BE49-F238E27FC236}">
                <a16:creationId xmlns:a16="http://schemas.microsoft.com/office/drawing/2014/main" id="{B167C046-1A65-48B8-B144-AA30F983C4A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9601" y="1396588"/>
            <a:ext cx="6778170" cy="597457"/>
          </a:xfrm>
        </p:spPr>
        <p:txBody>
          <a:bodyPr lIns="46800" tIns="46800" anchor="t"/>
          <a:lstStyle>
            <a:lvl1pPr marL="0" indent="0" algn="l">
              <a:buNone/>
              <a:defRPr>
                <a:solidFill>
                  <a:schemeClr val="bg2"/>
                </a:solidFill>
              </a:defRPr>
            </a:lvl1pPr>
          </a:lstStyle>
          <a:p>
            <a:pPr fontAlgn="auto"/>
            <a:r>
              <a:rPr lang="sv-SE" sz="2800" kern="0" dirty="0"/>
              <a:t>Plats för underrubrik</a:t>
            </a:r>
          </a:p>
        </p:txBody>
      </p:sp>
      <p:pic>
        <p:nvPicPr>
          <p:cNvPr id="10" name="Bild 9">
            <a:extLst>
              <a:ext uri="{FF2B5EF4-FFF2-40B4-BE49-F238E27FC236}">
                <a16:creationId xmlns:a16="http://schemas.microsoft.com/office/drawing/2014/main" id="{52CC1293-777D-4111-89BB-6BD1A714067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50313" b="29076"/>
          <a:stretch/>
        </p:blipFill>
        <p:spPr>
          <a:xfrm>
            <a:off x="6134100" y="1994045"/>
            <a:ext cx="6057900" cy="4863955"/>
          </a:xfrm>
          <a:prstGeom prst="rect">
            <a:avLst/>
          </a:prstGeom>
        </p:spPr>
      </p:pic>
      <p:pic>
        <p:nvPicPr>
          <p:cNvPr id="11" name="Bild 10">
            <a:extLst>
              <a:ext uri="{FF2B5EF4-FFF2-40B4-BE49-F238E27FC236}">
                <a16:creationId xmlns:a16="http://schemas.microsoft.com/office/drawing/2014/main" id="{0C735A06-9D53-43E4-BF4C-E9EBC8747C3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09600" y="5747438"/>
            <a:ext cx="3671213" cy="753910"/>
          </a:xfrm>
          <a:prstGeom prst="rect">
            <a:avLst/>
          </a:prstGeom>
        </p:spPr>
      </p:pic>
      <p:sp>
        <p:nvSpPr>
          <p:cNvPr id="9" name="Platshållare för bildnummer 1">
            <a:extLst>
              <a:ext uri="{FF2B5EF4-FFF2-40B4-BE49-F238E27FC236}">
                <a16:creationId xmlns:a16="http://schemas.microsoft.com/office/drawing/2014/main" id="{3D0E4B30-9A35-4306-97A3-6E0F8733DA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6607534"/>
            <a:ext cx="357809" cy="2504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</a:schemeClr>
                </a:solidFill>
                <a:latin typeface="+mj-lt"/>
              </a:defRPr>
            </a:lvl1pPr>
          </a:lstStyle>
          <a:p>
            <a:fld id="{81A81286-0351-4537-9AD6-AD36EBE921C7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32507961"/>
      </p:ext>
    </p:extLst>
  </p:cSld>
  <p:clrMapOvr>
    <a:masterClrMapping/>
  </p:clrMapOvr>
  <p:transition spd="med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sida ENDAST FÖR EV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ktangel 15">
            <a:extLst>
              <a:ext uri="{FF2B5EF4-FFF2-40B4-BE49-F238E27FC236}">
                <a16:creationId xmlns:a16="http://schemas.microsoft.com/office/drawing/2014/main" id="{5CFAC007-2E1F-49FD-B1EE-BA37C657F965}"/>
              </a:ext>
            </a:extLst>
          </p:cNvPr>
          <p:cNvSpPr/>
          <p:nvPr userDrawn="1"/>
        </p:nvSpPr>
        <p:spPr>
          <a:xfrm flipV="1">
            <a:off x="0" y="0"/>
            <a:ext cx="12192000" cy="4071434"/>
          </a:xfrm>
          <a:prstGeom prst="rect">
            <a:avLst/>
          </a:prstGeom>
          <a:solidFill>
            <a:schemeClr val="tx1"/>
          </a:solidFill>
          <a:ln w="10795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sv-SE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094F858-1149-4DC0-88B0-90919D0AAA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38926" y="2047921"/>
            <a:ext cx="9102801" cy="1755152"/>
          </a:xfrm>
        </p:spPr>
        <p:txBody>
          <a:bodyPr anchor="b">
            <a:normAutofit/>
          </a:bodyPr>
          <a:lstStyle>
            <a:lvl1pPr algn="r">
              <a:defRPr sz="4800">
                <a:solidFill>
                  <a:schemeClr val="bg2"/>
                </a:solidFill>
                <a:latin typeface="+mj-lt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r>
              <a:rPr lang="sv-SE" dirty="0"/>
              <a:t>Eventetnamnet202X</a:t>
            </a:r>
          </a:p>
        </p:txBody>
      </p:sp>
      <p:pic>
        <p:nvPicPr>
          <p:cNvPr id="10" name="Bild 9">
            <a:extLst>
              <a:ext uri="{FF2B5EF4-FFF2-40B4-BE49-F238E27FC236}">
                <a16:creationId xmlns:a16="http://schemas.microsoft.com/office/drawing/2014/main" id="{52CC1293-777D-4111-89BB-6BD1A714067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50313" b="29076"/>
          <a:stretch/>
        </p:blipFill>
        <p:spPr>
          <a:xfrm flipH="1">
            <a:off x="0" y="0"/>
            <a:ext cx="6057900" cy="4863955"/>
          </a:xfrm>
          <a:prstGeom prst="rect">
            <a:avLst/>
          </a:prstGeom>
        </p:spPr>
      </p:pic>
      <p:pic>
        <p:nvPicPr>
          <p:cNvPr id="11" name="Bild 10">
            <a:extLst>
              <a:ext uri="{FF2B5EF4-FFF2-40B4-BE49-F238E27FC236}">
                <a16:creationId xmlns:a16="http://schemas.microsoft.com/office/drawing/2014/main" id="{0C735A06-9D53-43E4-BF4C-E9EBC8747C32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09600" y="5747438"/>
            <a:ext cx="3671213" cy="753910"/>
          </a:xfrm>
          <a:prstGeom prst="rect">
            <a:avLst/>
          </a:prstGeo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2207B73-E6A7-456A-96AA-C1EC01AD7D6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975350" y="4395499"/>
            <a:ext cx="5765800" cy="1246187"/>
          </a:xfrm>
        </p:spPr>
        <p:txBody>
          <a:bodyPr lIns="46800" tIns="46800" rIns="46800" bIns="46800" anchor="t">
            <a:normAutofit/>
          </a:bodyPr>
          <a:lstStyle>
            <a:lvl1pPr marL="0" indent="0" algn="r">
              <a:buNone/>
              <a:defRPr sz="3600">
                <a:solidFill>
                  <a:schemeClr val="tx1"/>
                </a:solidFill>
              </a:defRPr>
            </a:lvl1pPr>
            <a:lvl2pPr marL="243411" indent="0" algn="r">
              <a:buNone/>
              <a:defRPr/>
            </a:lvl2pPr>
            <a:lvl3pPr marL="649801" indent="0" algn="r">
              <a:buNone/>
              <a:defRPr/>
            </a:lvl3pPr>
            <a:lvl4pPr marL="1005390" indent="0" algn="r">
              <a:buNone/>
              <a:defRPr/>
            </a:lvl4pPr>
            <a:lvl5pPr marL="1371565" indent="0" algn="r">
              <a:buNone/>
              <a:defRPr/>
            </a:lvl5pPr>
          </a:lstStyle>
          <a:p>
            <a:pPr lvl="0"/>
            <a:r>
              <a:rPr lang="sv-SE" dirty="0"/>
              <a:t>Tema/underrubrik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4D5FF1-04D8-4786-A3D1-FF1956559BFA}"/>
              </a:ext>
            </a:extLst>
          </p:cNvPr>
          <p:cNvSpPr txBox="1"/>
          <p:nvPr userDrawn="1"/>
        </p:nvSpPr>
        <p:spPr>
          <a:xfrm>
            <a:off x="12277724" y="2451091"/>
            <a:ext cx="1647825" cy="30777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sv-SE" sz="1400" b="0" i="1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  <a:sym typeface="Open Sans"/>
              </a:rPr>
              <a:t>Exempel</a:t>
            </a:r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2EF28F51-D955-4CE1-A2AF-251D21DE8792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2272962" y="2743200"/>
            <a:ext cx="3971925" cy="22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2576583"/>
      </p:ext>
    </p:extLst>
  </p:cSld>
  <p:clrMapOvr>
    <a:masterClrMapping/>
  </p:clrMapOvr>
  <p:transition spd="med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ktangel 27">
            <a:extLst>
              <a:ext uri="{FF2B5EF4-FFF2-40B4-BE49-F238E27FC236}">
                <a16:creationId xmlns:a16="http://schemas.microsoft.com/office/drawing/2014/main" id="{761BD80A-DDEA-48BF-B52F-8C186CC48C51}"/>
              </a:ext>
            </a:extLst>
          </p:cNvPr>
          <p:cNvSpPr/>
          <p:nvPr userDrawn="1"/>
        </p:nvSpPr>
        <p:spPr>
          <a:xfrm flipH="1">
            <a:off x="4065588" y="0"/>
            <a:ext cx="8126412" cy="6858000"/>
          </a:xfrm>
          <a:prstGeom prst="rect">
            <a:avLst/>
          </a:prstGeom>
          <a:solidFill>
            <a:schemeClr val="tx1"/>
          </a:solidFill>
          <a:ln w="10795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6800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sv-SE" sz="1800" b="0" i="0" u="none" strike="noStrike" cap="none" spc="0" normalizeH="0" baseline="0" dirty="0" err="1">
              <a:ln>
                <a:noFill/>
              </a:ln>
              <a:solidFill>
                <a:schemeClr val="bg1"/>
              </a:solidFill>
              <a:effectLst/>
              <a:uFillTx/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Open Sans"/>
            </a:endParaRPr>
          </a:p>
        </p:txBody>
      </p:sp>
      <p:sp>
        <p:nvSpPr>
          <p:cNvPr id="3" name="Titeltext"/>
          <p:cNvSpPr txBox="1">
            <a:spLocks noGrp="1"/>
          </p:cNvSpPr>
          <p:nvPr>
            <p:ph type="title"/>
          </p:nvPr>
        </p:nvSpPr>
        <p:spPr>
          <a:xfrm>
            <a:off x="609600" y="712799"/>
            <a:ext cx="3078000" cy="2714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b">
            <a:normAutofit/>
          </a:bodyPr>
          <a:lstStyle/>
          <a:p>
            <a:r>
              <a:rPr dirty="0" err="1"/>
              <a:t>Titeltext</a:t>
            </a:r>
            <a:endParaRPr dirty="0"/>
          </a:p>
        </p:txBody>
      </p:sp>
      <p:sp>
        <p:nvSpPr>
          <p:cNvPr id="4" name="Brödtext nivå ett…"/>
          <p:cNvSpPr txBox="1">
            <a:spLocks noGrp="1"/>
          </p:cNvSpPr>
          <p:nvPr>
            <p:ph type="body" idx="1"/>
          </p:nvPr>
        </p:nvSpPr>
        <p:spPr>
          <a:xfrm>
            <a:off x="4065588" y="0"/>
            <a:ext cx="8126412" cy="6858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68000" tIns="252000" rIns="468000" bIns="252000" anchor="ctr">
            <a:normAutofit/>
          </a:bodyPr>
          <a:lstStyle/>
          <a:p>
            <a:r>
              <a:rPr dirty="0" err="1"/>
              <a:t>Brödtext</a:t>
            </a:r>
            <a:r>
              <a:rPr dirty="0"/>
              <a:t> </a:t>
            </a:r>
            <a:r>
              <a:rPr dirty="0" err="1"/>
              <a:t>nivå</a:t>
            </a:r>
            <a:r>
              <a:rPr dirty="0"/>
              <a:t> </a:t>
            </a:r>
            <a:r>
              <a:rPr dirty="0" err="1"/>
              <a:t>ett</a:t>
            </a:r>
            <a:endParaRPr dirty="0"/>
          </a:p>
          <a:p>
            <a:pPr lvl="1"/>
            <a:r>
              <a:rPr dirty="0" err="1"/>
              <a:t>Brödtext</a:t>
            </a:r>
            <a:r>
              <a:rPr dirty="0"/>
              <a:t> </a:t>
            </a:r>
            <a:r>
              <a:rPr dirty="0" err="1"/>
              <a:t>nivå</a:t>
            </a:r>
            <a:r>
              <a:rPr dirty="0"/>
              <a:t> </a:t>
            </a:r>
            <a:r>
              <a:rPr dirty="0" err="1"/>
              <a:t>två</a:t>
            </a:r>
            <a:endParaRPr dirty="0"/>
          </a:p>
          <a:p>
            <a:pPr lvl="2"/>
            <a:r>
              <a:rPr dirty="0" err="1"/>
              <a:t>Brödtext</a:t>
            </a:r>
            <a:r>
              <a:rPr dirty="0"/>
              <a:t> </a:t>
            </a:r>
            <a:r>
              <a:rPr dirty="0" err="1"/>
              <a:t>nivå</a:t>
            </a:r>
            <a:r>
              <a:rPr dirty="0"/>
              <a:t> </a:t>
            </a:r>
            <a:r>
              <a:rPr dirty="0" err="1"/>
              <a:t>tre</a:t>
            </a:r>
            <a:endParaRPr dirty="0"/>
          </a:p>
          <a:p>
            <a:pPr lvl="3"/>
            <a:r>
              <a:rPr dirty="0" err="1"/>
              <a:t>Brödtext</a:t>
            </a:r>
            <a:r>
              <a:rPr dirty="0"/>
              <a:t> </a:t>
            </a:r>
            <a:r>
              <a:rPr dirty="0" err="1"/>
              <a:t>nivå</a:t>
            </a:r>
            <a:r>
              <a:rPr dirty="0"/>
              <a:t> </a:t>
            </a:r>
            <a:r>
              <a:rPr dirty="0" err="1"/>
              <a:t>fyra</a:t>
            </a:r>
            <a:endParaRPr dirty="0"/>
          </a:p>
          <a:p>
            <a:pPr lvl="4"/>
            <a:r>
              <a:rPr dirty="0" err="1"/>
              <a:t>Brödtext</a:t>
            </a:r>
            <a:r>
              <a:rPr dirty="0"/>
              <a:t> </a:t>
            </a:r>
            <a:r>
              <a:rPr dirty="0" err="1"/>
              <a:t>nivå</a:t>
            </a:r>
            <a:r>
              <a:rPr dirty="0"/>
              <a:t> fem</a:t>
            </a:r>
          </a:p>
        </p:txBody>
      </p:sp>
    </p:spTree>
    <p:extLst>
      <p:ext uri="{BB962C8B-B14F-4D97-AF65-F5344CB8AC3E}">
        <p14:creationId xmlns:p14="http://schemas.microsoft.com/office/powerpoint/2010/main" val="112396720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48" r:id="rId1"/>
    <p:sldLayoutId id="2147483843" r:id="rId2"/>
    <p:sldLayoutId id="2147483844" r:id="rId3"/>
    <p:sldLayoutId id="2147483845" r:id="rId4"/>
    <p:sldLayoutId id="2147483846" r:id="rId5"/>
    <p:sldLayoutId id="2147483880" r:id="rId6"/>
    <p:sldLayoutId id="2147483840" r:id="rId7"/>
    <p:sldLayoutId id="2147483890" r:id="rId8"/>
    <p:sldLayoutId id="2147483893" r:id="rId9"/>
    <p:sldLayoutId id="2147483892" r:id="rId10"/>
    <p:sldLayoutId id="2147483887" r:id="rId11"/>
    <p:sldLayoutId id="2147483869" r:id="rId12"/>
    <p:sldLayoutId id="2147483891" r:id="rId13"/>
    <p:sldLayoutId id="2147483899" r:id="rId14"/>
    <p:sldLayoutId id="2147483900" r:id="rId15"/>
    <p:sldLayoutId id="2147483901" r:id="rId16"/>
    <p:sldLayoutId id="2147483902" r:id="rId17"/>
    <p:sldLayoutId id="2147483903" r:id="rId18"/>
    <p:sldLayoutId id="2147483875" r:id="rId19"/>
    <p:sldLayoutId id="2147483864" r:id="rId20"/>
    <p:sldLayoutId id="2147483865" r:id="rId21"/>
    <p:sldLayoutId id="2147483894" r:id="rId22"/>
    <p:sldLayoutId id="2147483895" r:id="rId23"/>
    <p:sldLayoutId id="2147483881" r:id="rId24"/>
    <p:sldLayoutId id="2147483885" r:id="rId25"/>
    <p:sldLayoutId id="2147483889" r:id="rId26"/>
  </p:sldLayoutIdLst>
  <p:transition spd="med"/>
  <p:hf sldNum="0" hdr="0" ftr="0" dt="0"/>
  <p:txStyles>
    <p:titleStyle>
      <a:lvl1pPr marL="0" marR="0" indent="0" algn="l" defTabSz="121917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j-lt"/>
          <a:ea typeface="Open Sans Light" panose="020B0306030504020204" pitchFamily="34" charset="0"/>
          <a:cs typeface="Open Sans Light" panose="020B0306030504020204" pitchFamily="34" charset="0"/>
          <a:sym typeface="Open Sans"/>
        </a:defRPr>
      </a:lvl1pPr>
      <a:lvl2pPr marL="0" marR="0" indent="0" algn="l" defTabSz="121917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733" b="0" i="0" u="none" strike="noStrike" cap="none" spc="0" baseline="0">
          <a:ln>
            <a:noFill/>
          </a:ln>
          <a:solidFill>
            <a:schemeClr val="accent1"/>
          </a:solidFill>
          <a:uFillTx/>
          <a:latin typeface="Open Sans"/>
          <a:ea typeface="Open Sans"/>
          <a:cs typeface="Open Sans"/>
          <a:sym typeface="Open Sans"/>
        </a:defRPr>
      </a:lvl2pPr>
      <a:lvl3pPr marL="0" marR="0" indent="0" algn="l" defTabSz="121917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733" b="0" i="0" u="none" strike="noStrike" cap="none" spc="0" baseline="0">
          <a:ln>
            <a:noFill/>
          </a:ln>
          <a:solidFill>
            <a:schemeClr val="accent1"/>
          </a:solidFill>
          <a:uFillTx/>
          <a:latin typeface="Open Sans"/>
          <a:ea typeface="Open Sans"/>
          <a:cs typeface="Open Sans"/>
          <a:sym typeface="Open Sans"/>
        </a:defRPr>
      </a:lvl3pPr>
      <a:lvl4pPr marL="0" marR="0" indent="0" algn="l" defTabSz="121917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733" b="0" i="0" u="none" strike="noStrike" cap="none" spc="0" baseline="0">
          <a:ln>
            <a:noFill/>
          </a:ln>
          <a:solidFill>
            <a:schemeClr val="accent1"/>
          </a:solidFill>
          <a:uFillTx/>
          <a:latin typeface="Open Sans"/>
          <a:ea typeface="Open Sans"/>
          <a:cs typeface="Open Sans"/>
          <a:sym typeface="Open Sans"/>
        </a:defRPr>
      </a:lvl4pPr>
      <a:lvl5pPr marL="0" marR="0" indent="0" algn="l" defTabSz="121917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733" b="0" i="0" u="none" strike="noStrike" cap="none" spc="0" baseline="0">
          <a:ln>
            <a:noFill/>
          </a:ln>
          <a:solidFill>
            <a:schemeClr val="accent1"/>
          </a:solidFill>
          <a:uFillTx/>
          <a:latin typeface="Open Sans"/>
          <a:ea typeface="Open Sans"/>
          <a:cs typeface="Open Sans"/>
          <a:sym typeface="Open Sans"/>
        </a:defRPr>
      </a:lvl5pPr>
      <a:lvl6pPr marL="0" marR="0" indent="0" algn="l" defTabSz="121917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733" b="0" i="0" u="none" strike="noStrike" cap="none" spc="0" baseline="0">
          <a:ln>
            <a:noFill/>
          </a:ln>
          <a:solidFill>
            <a:schemeClr val="accent1"/>
          </a:solidFill>
          <a:uFillTx/>
          <a:latin typeface="Open Sans"/>
          <a:ea typeface="Open Sans"/>
          <a:cs typeface="Open Sans"/>
          <a:sym typeface="Open Sans"/>
        </a:defRPr>
      </a:lvl6pPr>
      <a:lvl7pPr marL="0" marR="0" indent="0" algn="l" defTabSz="121917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733" b="0" i="0" u="none" strike="noStrike" cap="none" spc="0" baseline="0">
          <a:ln>
            <a:noFill/>
          </a:ln>
          <a:solidFill>
            <a:schemeClr val="accent1"/>
          </a:solidFill>
          <a:uFillTx/>
          <a:latin typeface="Open Sans"/>
          <a:ea typeface="Open Sans"/>
          <a:cs typeface="Open Sans"/>
          <a:sym typeface="Open Sans"/>
        </a:defRPr>
      </a:lvl7pPr>
      <a:lvl8pPr marL="0" marR="0" indent="0" algn="l" defTabSz="121917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733" b="0" i="0" u="none" strike="noStrike" cap="none" spc="0" baseline="0">
          <a:ln>
            <a:noFill/>
          </a:ln>
          <a:solidFill>
            <a:schemeClr val="accent1"/>
          </a:solidFill>
          <a:uFillTx/>
          <a:latin typeface="Open Sans"/>
          <a:ea typeface="Open Sans"/>
          <a:cs typeface="Open Sans"/>
          <a:sym typeface="Open Sans"/>
        </a:defRPr>
      </a:lvl8pPr>
      <a:lvl9pPr marL="0" marR="0" indent="0" algn="l" defTabSz="121917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733" b="0" i="0" u="none" strike="noStrike" cap="none" spc="0" baseline="0">
          <a:ln>
            <a:noFill/>
          </a:ln>
          <a:solidFill>
            <a:schemeClr val="accent1"/>
          </a:solidFill>
          <a:uFillTx/>
          <a:latin typeface="Open Sans"/>
          <a:ea typeface="Open Sans"/>
          <a:cs typeface="Open Sans"/>
          <a:sym typeface="Open Sans"/>
        </a:defRPr>
      </a:lvl9pPr>
    </p:titleStyle>
    <p:bodyStyle>
      <a:lvl1pPr marL="241294" marR="0" indent="-241294" algn="l" defTabSz="1219170" rtl="0" eaLnBrk="1" latinLnBrk="0" hangingPunct="1">
        <a:lnSpc>
          <a:spcPct val="100000"/>
        </a:lnSpc>
        <a:spcBef>
          <a:spcPts val="533"/>
        </a:spcBef>
        <a:spcAft>
          <a:spcPts val="0"/>
        </a:spcAft>
        <a:buClrTx/>
        <a:buSzPct val="100000"/>
        <a:buFont typeface="Arial"/>
        <a:buChar char="•"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Open Sans Light" panose="020B0306030504020204" pitchFamily="34" charset="0"/>
          <a:cs typeface="Open Sans Light" panose="020B0306030504020204" pitchFamily="34" charset="0"/>
          <a:sym typeface="Open Sans"/>
        </a:defRPr>
      </a:lvl1pPr>
      <a:lvl2pPr marL="638688" marR="0" indent="-395277" algn="l" defTabSz="1219170" rtl="0" eaLnBrk="1" latinLnBrk="0" hangingPunct="1">
        <a:lnSpc>
          <a:spcPct val="100000"/>
        </a:lnSpc>
        <a:spcBef>
          <a:spcPts val="533"/>
        </a:spcBef>
        <a:spcAft>
          <a:spcPts val="0"/>
        </a:spcAft>
        <a:buClrTx/>
        <a:buSzPct val="100000"/>
        <a:buFont typeface="Arial"/>
        <a:buChar char="–"/>
        <a:tabLst/>
        <a:defRPr sz="2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Open Sans Light" panose="020B0306030504020204" pitchFamily="34" charset="0"/>
          <a:cs typeface="Open Sans Light" panose="020B0306030504020204" pitchFamily="34" charset="0"/>
          <a:sym typeface="Open Sans"/>
        </a:defRPr>
      </a:lvl2pPr>
      <a:lvl3pPr marL="1041677" marR="0" indent="-391876" algn="l" defTabSz="1219170" rtl="0" eaLnBrk="1" latinLnBrk="0" hangingPunct="1">
        <a:lnSpc>
          <a:spcPct val="100000"/>
        </a:lnSpc>
        <a:spcBef>
          <a:spcPts val="533"/>
        </a:spcBef>
        <a:spcAft>
          <a:spcPts val="0"/>
        </a:spcAft>
        <a:buClrTx/>
        <a:buSzPct val="100000"/>
        <a:buFont typeface="Arial"/>
        <a:buChar char="•"/>
        <a:tabLst/>
        <a:defRPr sz="1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Open Sans Light" panose="020B0306030504020204" pitchFamily="34" charset="0"/>
          <a:cs typeface="Open Sans Light" panose="020B0306030504020204" pitchFamily="34" charset="0"/>
          <a:sym typeface="Open Sans"/>
        </a:defRPr>
      </a:lvl3pPr>
      <a:lvl4pPr marL="1462579" marR="0" indent="-457189" algn="l" defTabSz="1219170" rtl="0" eaLnBrk="1" latinLnBrk="0" hangingPunct="1">
        <a:lnSpc>
          <a:spcPct val="100000"/>
        </a:lnSpc>
        <a:spcBef>
          <a:spcPts val="533"/>
        </a:spcBef>
        <a:spcAft>
          <a:spcPts val="0"/>
        </a:spcAft>
        <a:buClrTx/>
        <a:buSzPct val="100000"/>
        <a:buFont typeface="Arial"/>
        <a:buChar char="–"/>
        <a:tabLst/>
        <a:defRPr sz="1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Open Sans Light" panose="020B0306030504020204" pitchFamily="34" charset="0"/>
          <a:cs typeface="Open Sans Light" panose="020B0306030504020204" pitchFamily="34" charset="0"/>
          <a:sym typeface="Open Sans"/>
        </a:defRPr>
      </a:lvl4pPr>
      <a:lvl5pPr marL="1828754" marR="0" indent="-457189" algn="l" defTabSz="1219170" rtl="0" eaLnBrk="1" latinLnBrk="0" hangingPunct="1">
        <a:lnSpc>
          <a:spcPct val="100000"/>
        </a:lnSpc>
        <a:spcBef>
          <a:spcPts val="533"/>
        </a:spcBef>
        <a:spcAft>
          <a:spcPts val="0"/>
        </a:spcAft>
        <a:buClrTx/>
        <a:buSzPct val="100000"/>
        <a:buFont typeface="Arial"/>
        <a:buChar char="»"/>
        <a:tabLst/>
        <a:defRPr sz="1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Open Sans Light" panose="020B0306030504020204" pitchFamily="34" charset="0"/>
          <a:cs typeface="Open Sans Light" panose="020B0306030504020204" pitchFamily="34" charset="0"/>
          <a:sym typeface="Open Sans"/>
        </a:defRPr>
      </a:lvl5pPr>
      <a:lvl6pPr marL="3322236" marR="0" indent="-274312" algn="l" defTabSz="1219170" rtl="0" eaLnBrk="1" latinLnBrk="0" hangingPunct="1">
        <a:lnSpc>
          <a:spcPct val="100000"/>
        </a:lnSpc>
        <a:spcBef>
          <a:spcPts val="533"/>
        </a:spcBef>
        <a:spcAft>
          <a:spcPts val="0"/>
        </a:spcAft>
        <a:buClrTx/>
        <a:buSzPct val="100000"/>
        <a:buFont typeface="Arial"/>
        <a:buChar char="•"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6pPr>
      <a:lvl7pPr marL="3931820" marR="0" indent="-274312" algn="l" defTabSz="1219170" rtl="0" eaLnBrk="1" latinLnBrk="0" hangingPunct="1">
        <a:lnSpc>
          <a:spcPct val="100000"/>
        </a:lnSpc>
        <a:spcBef>
          <a:spcPts val="533"/>
        </a:spcBef>
        <a:spcAft>
          <a:spcPts val="0"/>
        </a:spcAft>
        <a:buClrTx/>
        <a:buSzPct val="100000"/>
        <a:buFont typeface="Arial"/>
        <a:buChar char="•"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7pPr>
      <a:lvl8pPr marL="4541406" marR="0" indent="-274313" algn="l" defTabSz="1219170" rtl="0" eaLnBrk="1" latinLnBrk="0" hangingPunct="1">
        <a:lnSpc>
          <a:spcPct val="100000"/>
        </a:lnSpc>
        <a:spcBef>
          <a:spcPts val="533"/>
        </a:spcBef>
        <a:spcAft>
          <a:spcPts val="0"/>
        </a:spcAft>
        <a:buClrTx/>
        <a:buSzPct val="100000"/>
        <a:buFont typeface="Arial"/>
        <a:buChar char="•"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8pPr>
      <a:lvl9pPr marL="5150991" marR="0" indent="-274313" algn="l" defTabSz="1219170" rtl="0" eaLnBrk="1" latinLnBrk="0" hangingPunct="1">
        <a:lnSpc>
          <a:spcPct val="100000"/>
        </a:lnSpc>
        <a:spcBef>
          <a:spcPts val="533"/>
        </a:spcBef>
        <a:spcAft>
          <a:spcPts val="0"/>
        </a:spcAft>
        <a:buClrTx/>
        <a:buSzPct val="100000"/>
        <a:buFont typeface="Arial"/>
        <a:buChar char="•"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9pPr>
    </p:bodyStyle>
    <p:otherStyle>
      <a:lvl1pPr marL="0" marR="0" indent="0" algn="l" defTabSz="121917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67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1pPr>
      <a:lvl2pPr marL="0" marR="0" indent="609585" algn="l" defTabSz="121917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67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2pPr>
      <a:lvl3pPr marL="0" marR="0" indent="1219170" algn="l" defTabSz="121917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67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3pPr>
      <a:lvl4pPr marL="0" marR="0" indent="1828754" algn="l" defTabSz="121917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67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4pPr>
      <a:lvl5pPr marL="0" marR="0" indent="2438339" algn="l" defTabSz="121917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67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5pPr>
      <a:lvl6pPr marL="0" marR="0" indent="3047924" algn="l" defTabSz="121917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67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6pPr>
      <a:lvl7pPr marL="0" marR="0" indent="3657509" algn="l" defTabSz="121917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67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7pPr>
      <a:lvl8pPr marL="0" marR="0" indent="4267093" algn="l" defTabSz="121917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67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8pPr>
      <a:lvl9pPr marL="0" marR="0" indent="4876678" algn="l" defTabSz="121917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67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405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innehåll 12">
            <a:extLst>
              <a:ext uri="{FF2B5EF4-FFF2-40B4-BE49-F238E27FC236}">
                <a16:creationId xmlns:a16="http://schemas.microsoft.com/office/drawing/2014/main" id="{71B071A0-88DC-4B81-B8A2-D7709A5477E5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sv-SE" sz="4400" b="1" dirty="0"/>
              <a:t>Varmt välkomna!</a:t>
            </a:r>
            <a:endParaRPr lang="sv-SE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FA51341B-EBC6-4D95-9BF7-2634B345E0C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6742" b="87640" l="4762" r="91429">
                        <a14:foregroundMark x1="12381" y1="8989" x2="12381" y2="8989"/>
                        <a14:foregroundMark x1="4762" y1="7865" x2="4762" y2="7865"/>
                        <a14:foregroundMark x1="50476" y1="83146" x2="50476" y2="83146"/>
                        <a14:foregroundMark x1="50476" y1="88764" x2="50476" y2="88764"/>
                        <a14:foregroundMark x1="47619" y1="84270" x2="47619" y2="84270"/>
                        <a14:foregroundMark x1="91429" y1="6742" x2="91429" y2="6742"/>
                      </a14:backgroundRemoval>
                    </a14:imgEffect>
                  </a14:imgLayer>
                </a14:imgProps>
              </a:ext>
            </a:extLst>
          </a:blip>
          <a:srcRect l="3741" t="4944" r="5068" b="8258"/>
          <a:stretch/>
        </p:blipFill>
        <p:spPr>
          <a:xfrm>
            <a:off x="153591" y="160838"/>
            <a:ext cx="912018" cy="735806"/>
          </a:xfrm>
          <a:prstGeom prst="rect">
            <a:avLst/>
          </a:prstGeom>
        </p:spPr>
      </p:pic>
      <p:sp>
        <p:nvSpPr>
          <p:cNvPr id="3" name="textruta 2">
            <a:extLst>
              <a:ext uri="{FF2B5EF4-FFF2-40B4-BE49-F238E27FC236}">
                <a16:creationId xmlns:a16="http://schemas.microsoft.com/office/drawing/2014/main" id="{0CE5F05F-3832-46D5-979A-3726D6022D6F}"/>
              </a:ext>
            </a:extLst>
          </p:cNvPr>
          <p:cNvSpPr txBox="1"/>
          <p:nvPr/>
        </p:nvSpPr>
        <p:spPr>
          <a:xfrm>
            <a:off x="233554" y="2290355"/>
            <a:ext cx="3659177" cy="360098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l"/>
            <a:r>
              <a:rPr lang="sv-SE" sz="2400" b="1" dirty="0">
                <a:latin typeface="+mj-lt"/>
              </a:rPr>
              <a:t>Agenda</a:t>
            </a:r>
            <a:endParaRPr lang="sv-SE" sz="1600" b="1" dirty="0">
              <a:latin typeface="+mj-lt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600" dirty="0">
                <a:latin typeface="+mj-lt"/>
              </a:rPr>
              <a:t>Ledare och trupp 2024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600" dirty="0">
                <a:latin typeface="+mj-lt"/>
              </a:rPr>
              <a:t>Seriespel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600" dirty="0">
                <a:latin typeface="+mj-lt"/>
              </a:rPr>
              <a:t>Habo cup 2024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600" dirty="0">
                <a:latin typeface="+mj-lt"/>
              </a:rPr>
              <a:t>Matcher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600" dirty="0">
                <a:latin typeface="+mj-lt"/>
              </a:rPr>
              <a:t>Träningar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600" dirty="0">
                <a:latin typeface="+mj-lt"/>
              </a:rPr>
              <a:t>Åtaganden och avgifter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600" dirty="0">
                <a:latin typeface="+mj-lt"/>
              </a:rPr>
              <a:t>Lagkassan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600" dirty="0">
                <a:latin typeface="+mj-lt"/>
              </a:rPr>
              <a:t>Övriga frågor</a:t>
            </a:r>
          </a:p>
        </p:txBody>
      </p:sp>
      <p:sp>
        <p:nvSpPr>
          <p:cNvPr id="8" name="Rubrik 9">
            <a:extLst>
              <a:ext uri="{FF2B5EF4-FFF2-40B4-BE49-F238E27FC236}">
                <a16:creationId xmlns:a16="http://schemas.microsoft.com/office/drawing/2014/main" id="{934D3445-36FB-4758-8177-C874DB77B0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714375"/>
            <a:ext cx="3076575" cy="504825"/>
          </a:xfrm>
        </p:spPr>
        <p:txBody>
          <a:bodyPr/>
          <a:lstStyle/>
          <a:p>
            <a:r>
              <a:rPr lang="sv-SE" dirty="0"/>
              <a:t>Föräldramöte P11</a:t>
            </a:r>
          </a:p>
        </p:txBody>
      </p:sp>
    </p:spTree>
    <p:extLst>
      <p:ext uri="{BB962C8B-B14F-4D97-AF65-F5344CB8AC3E}">
        <p14:creationId xmlns:p14="http://schemas.microsoft.com/office/powerpoint/2010/main" val="3408509859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405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>
            <a:extLst>
              <a:ext uri="{FF2B5EF4-FFF2-40B4-BE49-F238E27FC236}">
                <a16:creationId xmlns:a16="http://schemas.microsoft.com/office/drawing/2014/main" id="{FA51341B-EBC6-4D95-9BF7-2634B345E0C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6742" b="87640" l="4762" r="91429">
                        <a14:foregroundMark x1="12381" y1="8989" x2="12381" y2="8989"/>
                        <a14:foregroundMark x1="4762" y1="7865" x2="4762" y2="7865"/>
                        <a14:foregroundMark x1="50476" y1="83146" x2="50476" y2="83146"/>
                        <a14:foregroundMark x1="50476" y1="88764" x2="50476" y2="88764"/>
                        <a14:foregroundMark x1="47619" y1="84270" x2="47619" y2="84270"/>
                        <a14:foregroundMark x1="91429" y1="6742" x2="91429" y2="6742"/>
                      </a14:backgroundRemoval>
                    </a14:imgEffect>
                  </a14:imgLayer>
                </a14:imgProps>
              </a:ext>
            </a:extLst>
          </a:blip>
          <a:srcRect l="3741" t="4944" r="5068" b="8258"/>
          <a:stretch/>
        </p:blipFill>
        <p:spPr>
          <a:xfrm>
            <a:off x="153591" y="160838"/>
            <a:ext cx="912018" cy="735806"/>
          </a:xfrm>
          <a:prstGeom prst="rect">
            <a:avLst/>
          </a:prstGeom>
        </p:spPr>
      </p:pic>
      <p:sp>
        <p:nvSpPr>
          <p:cNvPr id="3" name="textruta 2">
            <a:extLst>
              <a:ext uri="{FF2B5EF4-FFF2-40B4-BE49-F238E27FC236}">
                <a16:creationId xmlns:a16="http://schemas.microsoft.com/office/drawing/2014/main" id="{0CE5F05F-3832-46D5-979A-3726D6022D6F}"/>
              </a:ext>
            </a:extLst>
          </p:cNvPr>
          <p:cNvSpPr txBox="1"/>
          <p:nvPr/>
        </p:nvSpPr>
        <p:spPr>
          <a:xfrm>
            <a:off x="233554" y="2290355"/>
            <a:ext cx="3659177" cy="360098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600" b="1" dirty="0">
                <a:latin typeface="+mj-lt"/>
              </a:rPr>
              <a:t>Agenda</a:t>
            </a: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 Semibold"/>
                <a:ea typeface="+mn-ea"/>
                <a:cs typeface="+mn-cs"/>
              </a:rPr>
              <a:t>Ledare och trupp 2024</a:t>
            </a:r>
            <a:endParaRPr kumimoji="0" lang="sv-SE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Semibold"/>
              <a:ea typeface="+mn-ea"/>
              <a:cs typeface="+mn-cs"/>
            </a:endParaRP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 Semibold"/>
                <a:ea typeface="+mn-ea"/>
                <a:cs typeface="+mn-cs"/>
              </a:rPr>
              <a:t>Seriespel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 Semibold"/>
                <a:ea typeface="+mn-ea"/>
                <a:cs typeface="+mn-cs"/>
              </a:rPr>
              <a:t>Habo cup 2024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 Semibold"/>
                <a:ea typeface="+mn-ea"/>
                <a:cs typeface="+mn-cs"/>
              </a:rPr>
              <a:t>Matcher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 Semibold"/>
                <a:ea typeface="+mn-ea"/>
                <a:cs typeface="+mn-cs"/>
              </a:rPr>
              <a:t>Träningar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 Semibold"/>
                <a:ea typeface="+mn-ea"/>
                <a:cs typeface="+mn-cs"/>
              </a:rPr>
              <a:t>Åtaganden och avgifter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 Semibold"/>
                <a:ea typeface="+mn-ea"/>
                <a:cs typeface="+mn-cs"/>
              </a:rPr>
              <a:t>Lagkassan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 Semibold"/>
                <a:ea typeface="+mn-ea"/>
                <a:cs typeface="+mn-cs"/>
              </a:rPr>
              <a:t>Övriga frågor</a:t>
            </a:r>
            <a:endParaRPr lang="sv-SE" sz="1600" dirty="0">
              <a:latin typeface="+mj-lt"/>
            </a:endParaRPr>
          </a:p>
        </p:txBody>
      </p:sp>
      <p:sp>
        <p:nvSpPr>
          <p:cNvPr id="8" name="Rubrik 9">
            <a:extLst>
              <a:ext uri="{FF2B5EF4-FFF2-40B4-BE49-F238E27FC236}">
                <a16:creationId xmlns:a16="http://schemas.microsoft.com/office/drawing/2014/main" id="{934D3445-36FB-4758-8177-C874DB77B0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714375"/>
            <a:ext cx="3076575" cy="504825"/>
          </a:xfrm>
        </p:spPr>
        <p:txBody>
          <a:bodyPr/>
          <a:lstStyle/>
          <a:p>
            <a:r>
              <a:rPr lang="sv-SE" dirty="0"/>
              <a:t>Föräldramöte P11</a:t>
            </a:r>
          </a:p>
        </p:txBody>
      </p:sp>
      <p:graphicFrame>
        <p:nvGraphicFramePr>
          <p:cNvPr id="2" name="Tabell 3">
            <a:extLst>
              <a:ext uri="{FF2B5EF4-FFF2-40B4-BE49-F238E27FC236}">
                <a16:creationId xmlns:a16="http://schemas.microsoft.com/office/drawing/2014/main" id="{ED9C55EC-7981-95EF-AF79-7C012B39DD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9956458"/>
              </p:ext>
            </p:extLst>
          </p:nvPr>
        </p:nvGraphicFramePr>
        <p:xfrm>
          <a:off x="4076345" y="0"/>
          <a:ext cx="8115655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3131">
                  <a:extLst>
                    <a:ext uri="{9D8B030D-6E8A-4147-A177-3AD203B41FA5}">
                      <a16:colId xmlns:a16="http://schemas.microsoft.com/office/drawing/2014/main" val="55796922"/>
                    </a:ext>
                  </a:extLst>
                </a:gridCol>
                <a:gridCol w="1623131">
                  <a:extLst>
                    <a:ext uri="{9D8B030D-6E8A-4147-A177-3AD203B41FA5}">
                      <a16:colId xmlns:a16="http://schemas.microsoft.com/office/drawing/2014/main" val="931375581"/>
                    </a:ext>
                  </a:extLst>
                </a:gridCol>
                <a:gridCol w="1623131">
                  <a:extLst>
                    <a:ext uri="{9D8B030D-6E8A-4147-A177-3AD203B41FA5}">
                      <a16:colId xmlns:a16="http://schemas.microsoft.com/office/drawing/2014/main" val="960642980"/>
                    </a:ext>
                  </a:extLst>
                </a:gridCol>
                <a:gridCol w="1623131">
                  <a:extLst>
                    <a:ext uri="{9D8B030D-6E8A-4147-A177-3AD203B41FA5}">
                      <a16:colId xmlns:a16="http://schemas.microsoft.com/office/drawing/2014/main" val="1481962436"/>
                    </a:ext>
                  </a:extLst>
                </a:gridCol>
                <a:gridCol w="1623131">
                  <a:extLst>
                    <a:ext uri="{9D8B030D-6E8A-4147-A177-3AD203B41FA5}">
                      <a16:colId xmlns:a16="http://schemas.microsoft.com/office/drawing/2014/main" val="3784185770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r>
                        <a:rPr lang="sv-SE" sz="2000" b="1" dirty="0">
                          <a:solidFill>
                            <a:schemeClr val="tx1"/>
                          </a:solidFill>
                        </a:rPr>
                        <a:t>Ledare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0520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16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0520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16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0520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16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0520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16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052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971079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r>
                        <a:rPr lang="sv-SE" sz="1600" b="1" dirty="0">
                          <a:solidFill>
                            <a:schemeClr val="bg1"/>
                          </a:solidFill>
                        </a:rPr>
                        <a:t>Martin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v-SE" sz="1600" b="1" dirty="0">
                          <a:solidFill>
                            <a:schemeClr val="bg1"/>
                          </a:solidFill>
                        </a:rPr>
                        <a:t>Henke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v-SE" sz="1600" b="1" dirty="0">
                          <a:solidFill>
                            <a:schemeClr val="bg1"/>
                          </a:solidFill>
                        </a:rPr>
                        <a:t>Gille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v-SE" sz="1600" b="1" dirty="0">
                          <a:solidFill>
                            <a:schemeClr val="bg1"/>
                          </a:solidFill>
                        </a:rPr>
                        <a:t>Marcus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v-SE" sz="1600" b="1" dirty="0">
                          <a:solidFill>
                            <a:schemeClr val="bg1"/>
                          </a:solidFill>
                        </a:rPr>
                        <a:t>Mattias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5884641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r>
                        <a:rPr lang="sv-SE" sz="2000" b="1" dirty="0">
                          <a:solidFill>
                            <a:schemeClr val="tx1"/>
                          </a:solidFill>
                        </a:rPr>
                        <a:t>Målvakter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0520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16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0520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16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0520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16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0520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16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052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2544284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r>
                        <a:rPr lang="sv-SE" sz="1600" b="1" dirty="0">
                          <a:solidFill>
                            <a:schemeClr val="bg1"/>
                          </a:solidFill>
                        </a:rPr>
                        <a:t>Malte W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v-SE" sz="1600" b="1" dirty="0">
                          <a:solidFill>
                            <a:schemeClr val="bg1"/>
                          </a:solidFill>
                        </a:rPr>
                        <a:t>Alex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sv-SE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sv-SE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sv-SE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31779996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Utespelare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052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6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052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6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052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6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052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6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052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8135011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Anthon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Bo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Edwin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Felix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Helmer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5121714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Isak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Leo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Elliot L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Linus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Ludde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6796287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Lukas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Malte M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Mattis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Melker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Mille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0345567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Milo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Mio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Olle L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Olle H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Sigge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4328545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Simon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Theo 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Theo G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Torres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Visse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0564020"/>
                  </a:ext>
                </a:extLst>
              </a:tr>
            </a:tbl>
          </a:graphicData>
        </a:graphic>
      </p:graphicFrame>
      <p:sp>
        <p:nvSpPr>
          <p:cNvPr id="7" name="textruta 6">
            <a:extLst>
              <a:ext uri="{FF2B5EF4-FFF2-40B4-BE49-F238E27FC236}">
                <a16:creationId xmlns:a16="http://schemas.microsoft.com/office/drawing/2014/main" id="{F09CDAA7-9C2F-D5C3-8359-1FA61836315C}"/>
              </a:ext>
            </a:extLst>
          </p:cNvPr>
          <p:cNvSpPr txBox="1"/>
          <p:nvPr/>
        </p:nvSpPr>
        <p:spPr>
          <a:xfrm rot="779121">
            <a:off x="11363471" y="692442"/>
            <a:ext cx="757382" cy="70788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sv-SE" sz="4000" b="1" i="0" u="none" strike="noStrike" cap="none" spc="0" normalizeH="0" baseline="0" dirty="0">
                <a:ln>
                  <a:noFill/>
                </a:ln>
                <a:solidFill>
                  <a:srgbClr val="E4052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  <a:latin typeface="Mystical Woods Rough Script" panose="020F0502020204030204" pitchFamily="2" charset="0"/>
                <a:ea typeface="Open Sans Light" panose="020B0306030504020204" pitchFamily="34" charset="0"/>
                <a:cs typeface="Open Sans Light" panose="020B0306030504020204" pitchFamily="34" charset="0"/>
                <a:sym typeface="Open Sans"/>
              </a:rPr>
              <a:t>!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2A821E5F-C7AF-B47A-761D-42768B281B4B}"/>
              </a:ext>
            </a:extLst>
          </p:cNvPr>
          <p:cNvSpPr txBox="1"/>
          <p:nvPr/>
        </p:nvSpPr>
        <p:spPr>
          <a:xfrm rot="779121">
            <a:off x="7978346" y="3454265"/>
            <a:ext cx="757382" cy="70788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sv-SE" sz="4000" b="1" i="0" u="none" strike="noStrike" cap="none" spc="0" normalizeH="0" baseline="0" dirty="0">
                <a:ln>
                  <a:noFill/>
                </a:ln>
                <a:solidFill>
                  <a:srgbClr val="E4052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  <a:latin typeface="Mystical Woods Rough Script" panose="020F0502020204030204" pitchFamily="2" charset="0"/>
                <a:ea typeface="Open Sans Light" panose="020B0306030504020204" pitchFamily="34" charset="0"/>
                <a:cs typeface="Open Sans Light" panose="020B0306030504020204" pitchFamily="34" charset="0"/>
                <a:sym typeface="Open Sans"/>
              </a:rPr>
              <a:t>!</a:t>
            </a:r>
          </a:p>
        </p:txBody>
      </p:sp>
      <p:sp>
        <p:nvSpPr>
          <p:cNvPr id="10" name="textruta 9">
            <a:extLst>
              <a:ext uri="{FF2B5EF4-FFF2-40B4-BE49-F238E27FC236}">
                <a16:creationId xmlns:a16="http://schemas.microsoft.com/office/drawing/2014/main" id="{CE2E09A7-FB83-2DE6-ACA7-4D72AC12E8BA}"/>
              </a:ext>
            </a:extLst>
          </p:cNvPr>
          <p:cNvSpPr txBox="1"/>
          <p:nvPr/>
        </p:nvSpPr>
        <p:spPr>
          <a:xfrm rot="779121">
            <a:off x="9608565" y="5500074"/>
            <a:ext cx="757382" cy="70788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sv-SE" sz="4000" b="1" i="0" u="none" strike="noStrike" cap="none" spc="0" normalizeH="0" baseline="0" dirty="0">
                <a:ln>
                  <a:noFill/>
                </a:ln>
                <a:solidFill>
                  <a:srgbClr val="E4052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  <a:latin typeface="Mystical Woods Rough Script" panose="020F0502020204030204" pitchFamily="2" charset="0"/>
                <a:ea typeface="Open Sans Light" panose="020B0306030504020204" pitchFamily="34" charset="0"/>
                <a:cs typeface="Open Sans Light" panose="020B0306030504020204" pitchFamily="34" charset="0"/>
                <a:sym typeface="Open Sans"/>
              </a:rPr>
              <a:t>!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41535C00-D1B1-B609-5FAE-F07F6863297F}"/>
              </a:ext>
            </a:extLst>
          </p:cNvPr>
          <p:cNvSpPr txBox="1"/>
          <p:nvPr/>
        </p:nvSpPr>
        <p:spPr>
          <a:xfrm rot="779121">
            <a:off x="6457643" y="6197374"/>
            <a:ext cx="757382" cy="70788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sv-SE" sz="4000" b="1" i="0" u="none" strike="noStrike" cap="none" spc="0" normalizeH="0" baseline="0" dirty="0">
                <a:ln>
                  <a:noFill/>
                </a:ln>
                <a:solidFill>
                  <a:srgbClr val="E4052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  <a:latin typeface="Mystical Woods Rough Script" panose="020F0502020204030204" pitchFamily="2" charset="0"/>
                <a:ea typeface="Open Sans Light" panose="020B0306030504020204" pitchFamily="34" charset="0"/>
                <a:cs typeface="Open Sans Light" panose="020B0306030504020204" pitchFamily="34" charset="0"/>
                <a:sym typeface="Open Sans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691040164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405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>
            <a:extLst>
              <a:ext uri="{FF2B5EF4-FFF2-40B4-BE49-F238E27FC236}">
                <a16:creationId xmlns:a16="http://schemas.microsoft.com/office/drawing/2014/main" id="{FA51341B-EBC6-4D95-9BF7-2634B345E0C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6742" b="87640" l="4762" r="91429">
                        <a14:foregroundMark x1="12381" y1="8989" x2="12381" y2="8989"/>
                        <a14:foregroundMark x1="4762" y1="7865" x2="4762" y2="7865"/>
                        <a14:foregroundMark x1="50476" y1="83146" x2="50476" y2="83146"/>
                        <a14:foregroundMark x1="50476" y1="88764" x2="50476" y2="88764"/>
                        <a14:foregroundMark x1="47619" y1="84270" x2="47619" y2="84270"/>
                        <a14:foregroundMark x1="91429" y1="6742" x2="91429" y2="6742"/>
                      </a14:backgroundRemoval>
                    </a14:imgEffect>
                  </a14:imgLayer>
                </a14:imgProps>
              </a:ext>
            </a:extLst>
          </a:blip>
          <a:srcRect l="3741" t="4944" r="5068" b="8258"/>
          <a:stretch/>
        </p:blipFill>
        <p:spPr>
          <a:xfrm>
            <a:off x="153591" y="160838"/>
            <a:ext cx="912018" cy="735806"/>
          </a:xfrm>
          <a:prstGeom prst="rect">
            <a:avLst/>
          </a:prstGeom>
        </p:spPr>
      </p:pic>
      <p:sp>
        <p:nvSpPr>
          <p:cNvPr id="3" name="textruta 2">
            <a:extLst>
              <a:ext uri="{FF2B5EF4-FFF2-40B4-BE49-F238E27FC236}">
                <a16:creationId xmlns:a16="http://schemas.microsoft.com/office/drawing/2014/main" id="{0CE5F05F-3832-46D5-979A-3726D6022D6F}"/>
              </a:ext>
            </a:extLst>
          </p:cNvPr>
          <p:cNvSpPr txBox="1"/>
          <p:nvPr/>
        </p:nvSpPr>
        <p:spPr>
          <a:xfrm>
            <a:off x="233554" y="2290355"/>
            <a:ext cx="3659177" cy="369331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600" b="1" dirty="0">
                <a:latin typeface="+mj-lt"/>
              </a:rPr>
              <a:t>Agenda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 Semibold"/>
                <a:ea typeface="+mn-ea"/>
                <a:cs typeface="+mn-cs"/>
              </a:rPr>
              <a:t>Ledare och trupp 2024</a:t>
            </a: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 Semibold"/>
                <a:ea typeface="+mn-ea"/>
                <a:cs typeface="+mn-cs"/>
              </a:rPr>
              <a:t>Seriespel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 Semibold"/>
                <a:ea typeface="+mn-ea"/>
                <a:cs typeface="+mn-cs"/>
              </a:rPr>
              <a:t>Habo cup 2024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 Semibold"/>
                <a:ea typeface="+mn-ea"/>
                <a:cs typeface="+mn-cs"/>
              </a:rPr>
              <a:t>Matcher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 Semibold"/>
                <a:ea typeface="+mn-ea"/>
                <a:cs typeface="+mn-cs"/>
              </a:rPr>
              <a:t>Träningar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 Semibold"/>
                <a:ea typeface="+mn-ea"/>
                <a:cs typeface="+mn-cs"/>
              </a:rPr>
              <a:t>Åtaganden och avgifter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 Semibold"/>
                <a:ea typeface="+mn-ea"/>
                <a:cs typeface="+mn-cs"/>
              </a:rPr>
              <a:t>Lagkassan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 Semibold"/>
                <a:ea typeface="+mn-ea"/>
                <a:cs typeface="+mn-cs"/>
              </a:rPr>
              <a:t>Övriga frågor</a:t>
            </a:r>
            <a:endParaRPr lang="sv-SE" sz="1600" dirty="0">
              <a:latin typeface="+mj-lt"/>
            </a:endParaRPr>
          </a:p>
        </p:txBody>
      </p:sp>
      <p:sp>
        <p:nvSpPr>
          <p:cNvPr id="7" name="Platshållare för innehåll 6">
            <a:extLst>
              <a:ext uri="{FF2B5EF4-FFF2-40B4-BE49-F238E27FC236}">
                <a16:creationId xmlns:a16="http://schemas.microsoft.com/office/drawing/2014/main" id="{019599E0-96AF-2D83-374F-D6F8688FD871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4070418" y="0"/>
            <a:ext cx="4053003" cy="6858001"/>
          </a:xfrm>
        </p:spPr>
        <p:txBody>
          <a:bodyPr/>
          <a:lstStyle/>
          <a:p>
            <a:r>
              <a:rPr lang="sv-SE" dirty="0"/>
              <a:t>Niomannafotboll – större plan, fler motståndare och lagkamrater, offside</a:t>
            </a:r>
          </a:p>
          <a:p>
            <a:r>
              <a:rPr lang="sv-SE" dirty="0"/>
              <a:t>Poäng räknas</a:t>
            </a:r>
          </a:p>
          <a:p>
            <a:r>
              <a:rPr lang="sv-SE" dirty="0"/>
              <a:t>Anmälda till två serier med olika nivå på motstånd</a:t>
            </a:r>
          </a:p>
          <a:p>
            <a:r>
              <a:rPr lang="sv-SE" dirty="0"/>
              <a:t>Vi tar ut lag utifrån att alla ska få chansen att utvecklas i sin takt och utifrån sina förutsättningar</a:t>
            </a:r>
          </a:p>
        </p:txBody>
      </p:sp>
      <p:sp>
        <p:nvSpPr>
          <p:cNvPr id="11" name="Rubrik 9">
            <a:extLst>
              <a:ext uri="{FF2B5EF4-FFF2-40B4-BE49-F238E27FC236}">
                <a16:creationId xmlns:a16="http://schemas.microsoft.com/office/drawing/2014/main" id="{983A4A9D-C24C-22B5-6853-8F53409FF9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714375"/>
            <a:ext cx="3076575" cy="504825"/>
          </a:xfrm>
        </p:spPr>
        <p:txBody>
          <a:bodyPr/>
          <a:lstStyle/>
          <a:p>
            <a:r>
              <a:rPr lang="sv-SE" dirty="0"/>
              <a:t>Föräldramöte P11</a:t>
            </a:r>
          </a:p>
        </p:txBody>
      </p:sp>
      <p:graphicFrame>
        <p:nvGraphicFramePr>
          <p:cNvPr id="12" name="Tabell 11">
            <a:extLst>
              <a:ext uri="{FF2B5EF4-FFF2-40B4-BE49-F238E27FC236}">
                <a16:creationId xmlns:a16="http://schemas.microsoft.com/office/drawing/2014/main" id="{FC9E3C0E-FFFE-0817-EA68-E61FCF977D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9499157"/>
              </p:ext>
            </p:extLst>
          </p:nvPr>
        </p:nvGraphicFramePr>
        <p:xfrm>
          <a:off x="8123421" y="1454601"/>
          <a:ext cx="3875314" cy="39478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37657">
                  <a:extLst>
                    <a:ext uri="{9D8B030D-6E8A-4147-A177-3AD203B41FA5}">
                      <a16:colId xmlns:a16="http://schemas.microsoft.com/office/drawing/2014/main" val="2603847933"/>
                    </a:ext>
                  </a:extLst>
                </a:gridCol>
                <a:gridCol w="1937657">
                  <a:extLst>
                    <a:ext uri="{9D8B030D-6E8A-4147-A177-3AD203B41FA5}">
                      <a16:colId xmlns:a16="http://schemas.microsoft.com/office/drawing/2014/main" val="130410400"/>
                    </a:ext>
                  </a:extLst>
                </a:gridCol>
              </a:tblGrid>
              <a:tr h="610680">
                <a:tc>
                  <a:txBody>
                    <a:bodyPr/>
                    <a:lstStyle/>
                    <a:p>
                      <a:pPr algn="l" fontAlgn="ctr"/>
                      <a:r>
                        <a:rPr lang="sv-SE" sz="1400" b="1" i="0" u="none" strike="noStrike" dirty="0">
                          <a:solidFill>
                            <a:srgbClr val="333333"/>
                          </a:solidFill>
                          <a:effectLst/>
                          <a:latin typeface="Open Sans Light" panose="020B0306030504020204" pitchFamily="34" charset="0"/>
                        </a:rPr>
                        <a:t>NV1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1400" b="1" i="0" u="none" strike="noStrike" dirty="0">
                          <a:solidFill>
                            <a:srgbClr val="333333"/>
                          </a:solidFill>
                          <a:effectLst/>
                          <a:latin typeface="Open Sans Light" panose="020B0306030504020204" pitchFamily="34" charset="0"/>
                        </a:rPr>
                        <a:t>NV2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59954100"/>
                  </a:ext>
                </a:extLst>
              </a:tr>
              <a:tr h="423369">
                <a:tc>
                  <a:txBody>
                    <a:bodyPr/>
                    <a:lstStyle/>
                    <a:p>
                      <a:pPr algn="l" fontAlgn="ctr"/>
                      <a:r>
                        <a:rPr lang="sv-SE" sz="1400" u="none" strike="noStrike" dirty="0">
                          <a:effectLst/>
                        </a:rPr>
                        <a:t>Ljungby IF 1</a:t>
                      </a:r>
                      <a:endParaRPr lang="sv-SE" sz="1400" b="0" i="0" u="none" strike="noStrike" dirty="0">
                        <a:solidFill>
                          <a:srgbClr val="333333"/>
                        </a:solidFill>
                        <a:effectLst/>
                        <a:latin typeface="Open Sans Light" panose="020B0306030504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1400" u="none" strike="noStrike" dirty="0">
                          <a:effectLst/>
                        </a:rPr>
                        <a:t>Assyriska IK</a:t>
                      </a:r>
                      <a:endParaRPr lang="sv-SE" sz="1400" b="0" i="0" u="none" strike="noStrike" dirty="0">
                        <a:solidFill>
                          <a:srgbClr val="333333"/>
                        </a:solidFill>
                        <a:effectLst/>
                        <a:latin typeface="Open Sans Light" panose="020B0306030504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43550502"/>
                  </a:ext>
                </a:extLst>
              </a:tr>
              <a:tr h="429876">
                <a:tc>
                  <a:txBody>
                    <a:bodyPr/>
                    <a:lstStyle/>
                    <a:p>
                      <a:pPr algn="l" fontAlgn="ctr"/>
                      <a:r>
                        <a:rPr lang="sv-SE" sz="1400" u="none" strike="noStrike">
                          <a:effectLst/>
                        </a:rPr>
                        <a:t>Husqvarna FF 1</a:t>
                      </a:r>
                      <a:endParaRPr lang="sv-SE" sz="1400" b="0" i="0" u="none" strike="noStrike">
                        <a:solidFill>
                          <a:srgbClr val="333333"/>
                        </a:solidFill>
                        <a:effectLst/>
                        <a:latin typeface="Open Sans Light" panose="020B0306030504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1400" u="none" strike="noStrike">
                          <a:effectLst/>
                        </a:rPr>
                        <a:t>Egnahems BK 2</a:t>
                      </a:r>
                      <a:endParaRPr lang="sv-SE" sz="1400" b="0" i="0" u="none" strike="noStrike">
                        <a:solidFill>
                          <a:srgbClr val="333333"/>
                        </a:solidFill>
                        <a:effectLst/>
                        <a:latin typeface="Open Sans Light" panose="020B0306030504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0244101"/>
                  </a:ext>
                </a:extLst>
              </a:tr>
              <a:tr h="357969">
                <a:tc>
                  <a:txBody>
                    <a:bodyPr/>
                    <a:lstStyle/>
                    <a:p>
                      <a:pPr algn="l" fontAlgn="ctr"/>
                      <a:r>
                        <a:rPr lang="sv-SE" sz="1400" u="none" strike="noStrike" dirty="0">
                          <a:effectLst/>
                        </a:rPr>
                        <a:t>Jönköpings Södra IF</a:t>
                      </a:r>
                      <a:endParaRPr lang="sv-SE" sz="1400" b="0" i="0" u="none" strike="noStrike" dirty="0">
                        <a:solidFill>
                          <a:srgbClr val="333333"/>
                        </a:solidFill>
                        <a:effectLst/>
                        <a:latin typeface="Open Sans Light" panose="020B0306030504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1400" u="none" strike="noStrike" dirty="0">
                          <a:effectLst/>
                        </a:rPr>
                        <a:t>Hovslätts IK</a:t>
                      </a:r>
                      <a:endParaRPr lang="sv-SE" sz="1400" b="0" i="0" u="none" strike="noStrike" dirty="0">
                        <a:solidFill>
                          <a:srgbClr val="333333"/>
                        </a:solidFill>
                        <a:effectLst/>
                        <a:latin typeface="Open Sans Light" panose="020B0306030504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95410896"/>
                  </a:ext>
                </a:extLst>
              </a:tr>
              <a:tr h="357969">
                <a:tc>
                  <a:txBody>
                    <a:bodyPr/>
                    <a:lstStyle/>
                    <a:p>
                      <a:pPr algn="l" fontAlgn="ctr"/>
                      <a:r>
                        <a:rPr lang="sv-SE" sz="1400" u="none" strike="noStrike" dirty="0">
                          <a:effectLst/>
                        </a:rPr>
                        <a:t>IF Haga 1</a:t>
                      </a:r>
                      <a:endParaRPr lang="sv-SE" sz="1400" b="0" i="0" u="none" strike="noStrike" dirty="0">
                        <a:solidFill>
                          <a:srgbClr val="333333"/>
                        </a:solidFill>
                        <a:effectLst/>
                        <a:latin typeface="Open Sans Light" panose="020B0306030504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1400" u="none" strike="noStrike">
                          <a:effectLst/>
                        </a:rPr>
                        <a:t>Barnarps IF</a:t>
                      </a:r>
                      <a:endParaRPr lang="sv-SE" sz="1400" b="0" i="0" u="none" strike="noStrike">
                        <a:solidFill>
                          <a:srgbClr val="333333"/>
                        </a:solidFill>
                        <a:effectLst/>
                        <a:latin typeface="Open Sans Light" panose="020B0306030504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85134939"/>
                  </a:ext>
                </a:extLst>
              </a:tr>
              <a:tr h="357969">
                <a:tc>
                  <a:txBody>
                    <a:bodyPr/>
                    <a:lstStyle/>
                    <a:p>
                      <a:pPr algn="l" fontAlgn="ctr"/>
                      <a:r>
                        <a:rPr lang="sv-SE" sz="1400" b="1" u="none" strike="noStrike" dirty="0">
                          <a:effectLst/>
                        </a:rPr>
                        <a:t>Tabergs SK 1</a:t>
                      </a:r>
                      <a:endParaRPr lang="sv-SE" sz="1400" b="1" i="0" u="none" strike="noStrike" dirty="0">
                        <a:solidFill>
                          <a:srgbClr val="333333"/>
                        </a:solidFill>
                        <a:effectLst/>
                        <a:latin typeface="Open Sans Light" panose="020B0306030504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1400" u="none" strike="noStrike">
                          <a:effectLst/>
                        </a:rPr>
                        <a:t>IK Tord 2</a:t>
                      </a:r>
                      <a:endParaRPr lang="sv-SE" sz="1400" b="0" i="0" u="none" strike="noStrike">
                        <a:solidFill>
                          <a:srgbClr val="333333"/>
                        </a:solidFill>
                        <a:effectLst/>
                        <a:latin typeface="Open Sans Light" panose="020B0306030504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2074183"/>
                  </a:ext>
                </a:extLst>
              </a:tr>
              <a:tr h="357969">
                <a:tc>
                  <a:txBody>
                    <a:bodyPr/>
                    <a:lstStyle/>
                    <a:p>
                      <a:pPr algn="l" fontAlgn="ctr"/>
                      <a:r>
                        <a:rPr lang="sv-SE" sz="1400" u="none" strike="noStrike" dirty="0">
                          <a:effectLst/>
                        </a:rPr>
                        <a:t>Egnahems BK 1</a:t>
                      </a:r>
                      <a:endParaRPr lang="sv-SE" sz="1400" b="0" i="0" u="none" strike="noStrike" dirty="0">
                        <a:solidFill>
                          <a:srgbClr val="333333"/>
                        </a:solidFill>
                        <a:effectLst/>
                        <a:latin typeface="Open Sans Light" panose="020B0306030504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1400" b="1" u="none" strike="noStrike" dirty="0">
                          <a:effectLst/>
                        </a:rPr>
                        <a:t>Tabergs SK 2</a:t>
                      </a:r>
                      <a:endParaRPr lang="sv-SE" sz="1400" b="1" i="0" u="none" strike="noStrike" dirty="0">
                        <a:solidFill>
                          <a:srgbClr val="333333"/>
                        </a:solidFill>
                        <a:effectLst/>
                        <a:latin typeface="Open Sans Light" panose="020B0306030504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26765516"/>
                  </a:ext>
                </a:extLst>
              </a:tr>
              <a:tr h="357969">
                <a:tc>
                  <a:txBody>
                    <a:bodyPr/>
                    <a:lstStyle/>
                    <a:p>
                      <a:pPr algn="l" fontAlgn="ctr"/>
                      <a:r>
                        <a:rPr lang="sv-SE" sz="1400" u="none" strike="noStrike">
                          <a:effectLst/>
                        </a:rPr>
                        <a:t>IFK Värnamo 1</a:t>
                      </a:r>
                      <a:endParaRPr lang="sv-SE" sz="1400" b="0" i="0" u="none" strike="noStrike">
                        <a:solidFill>
                          <a:srgbClr val="333333"/>
                        </a:solidFill>
                        <a:effectLst/>
                        <a:latin typeface="Open Sans Light" panose="020B0306030504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1400" u="none" strike="noStrike">
                          <a:effectLst/>
                        </a:rPr>
                        <a:t>Råslätt SK 2</a:t>
                      </a:r>
                      <a:endParaRPr lang="sv-SE" sz="1400" b="0" i="0" u="none" strike="noStrike">
                        <a:solidFill>
                          <a:srgbClr val="333333"/>
                        </a:solidFill>
                        <a:effectLst/>
                        <a:latin typeface="Open Sans Light" panose="020B0306030504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70871941"/>
                  </a:ext>
                </a:extLst>
              </a:tr>
              <a:tr h="357969">
                <a:tc>
                  <a:txBody>
                    <a:bodyPr/>
                    <a:lstStyle/>
                    <a:p>
                      <a:pPr algn="l" fontAlgn="ctr"/>
                      <a:r>
                        <a:rPr lang="sv-SE" sz="1400" u="none" strike="noStrike">
                          <a:effectLst/>
                        </a:rPr>
                        <a:t>IF Hallby FK 1</a:t>
                      </a:r>
                      <a:endParaRPr lang="sv-SE" sz="1400" b="0" i="0" u="none" strike="noStrike">
                        <a:solidFill>
                          <a:srgbClr val="333333"/>
                        </a:solidFill>
                        <a:effectLst/>
                        <a:latin typeface="Open Sans Light" panose="020B0306030504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1400" u="none" strike="noStrike" dirty="0">
                          <a:effectLst/>
                        </a:rPr>
                        <a:t>IF Haga 2</a:t>
                      </a:r>
                      <a:endParaRPr lang="sv-SE" sz="1400" b="0" i="0" u="none" strike="noStrike" dirty="0">
                        <a:solidFill>
                          <a:srgbClr val="333333"/>
                        </a:solidFill>
                        <a:effectLst/>
                        <a:latin typeface="Open Sans Light" panose="020B0306030504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48453713"/>
                  </a:ext>
                </a:extLst>
              </a:tr>
              <a:tr h="336106">
                <a:tc>
                  <a:txBody>
                    <a:bodyPr/>
                    <a:lstStyle/>
                    <a:p>
                      <a:pPr algn="l" fontAlgn="ctr"/>
                      <a:r>
                        <a:rPr lang="sv-SE" sz="1400" u="none" strike="noStrike" dirty="0">
                          <a:effectLst/>
                        </a:rPr>
                        <a:t>Habo IF 1</a:t>
                      </a:r>
                      <a:endParaRPr lang="sv-SE" sz="1400" b="0" i="0" u="none" strike="noStrike" dirty="0">
                        <a:solidFill>
                          <a:srgbClr val="333333"/>
                        </a:solidFill>
                        <a:effectLst/>
                        <a:latin typeface="Open Sans Light" panose="020B0306030504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1400" u="none" strike="noStrike" dirty="0">
                          <a:effectLst/>
                        </a:rPr>
                        <a:t>Mariebo IK 2</a:t>
                      </a:r>
                      <a:endParaRPr lang="sv-SE" sz="1400" b="0" i="0" u="none" strike="noStrike" dirty="0">
                        <a:solidFill>
                          <a:srgbClr val="333333"/>
                        </a:solidFill>
                        <a:effectLst/>
                        <a:latin typeface="Open Sans Light" panose="020B0306030504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531996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5844534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405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>
            <a:extLst>
              <a:ext uri="{FF2B5EF4-FFF2-40B4-BE49-F238E27FC236}">
                <a16:creationId xmlns:a16="http://schemas.microsoft.com/office/drawing/2014/main" id="{FA51341B-EBC6-4D95-9BF7-2634B345E0C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6742" b="87640" l="4762" r="91429">
                        <a14:foregroundMark x1="12381" y1="8989" x2="12381" y2="8989"/>
                        <a14:foregroundMark x1="4762" y1="7865" x2="4762" y2="7865"/>
                        <a14:foregroundMark x1="50476" y1="83146" x2="50476" y2="83146"/>
                        <a14:foregroundMark x1="50476" y1="88764" x2="50476" y2="88764"/>
                        <a14:foregroundMark x1="47619" y1="84270" x2="47619" y2="84270"/>
                        <a14:foregroundMark x1="91429" y1="6742" x2="91429" y2="6742"/>
                      </a14:backgroundRemoval>
                    </a14:imgEffect>
                  </a14:imgLayer>
                </a14:imgProps>
              </a:ext>
            </a:extLst>
          </a:blip>
          <a:srcRect l="3741" t="4944" r="5068" b="8258"/>
          <a:stretch/>
        </p:blipFill>
        <p:spPr>
          <a:xfrm>
            <a:off x="153591" y="160838"/>
            <a:ext cx="912018" cy="735806"/>
          </a:xfrm>
          <a:prstGeom prst="rect">
            <a:avLst/>
          </a:prstGeom>
        </p:spPr>
      </p:pic>
      <p:sp>
        <p:nvSpPr>
          <p:cNvPr id="3" name="textruta 2">
            <a:extLst>
              <a:ext uri="{FF2B5EF4-FFF2-40B4-BE49-F238E27FC236}">
                <a16:creationId xmlns:a16="http://schemas.microsoft.com/office/drawing/2014/main" id="{0CE5F05F-3832-46D5-979A-3726D6022D6F}"/>
              </a:ext>
            </a:extLst>
          </p:cNvPr>
          <p:cNvSpPr txBox="1"/>
          <p:nvPr/>
        </p:nvSpPr>
        <p:spPr>
          <a:xfrm>
            <a:off x="233554" y="2290355"/>
            <a:ext cx="3659177" cy="360098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600" b="1" dirty="0">
                <a:latin typeface="+mj-lt"/>
              </a:rPr>
              <a:t>Agenda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 Semibold"/>
                <a:ea typeface="+mn-ea"/>
                <a:cs typeface="+mn-cs"/>
              </a:rPr>
              <a:t>Ledare och trupp 2024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 Semibold"/>
                <a:ea typeface="+mn-ea"/>
                <a:cs typeface="+mn-cs"/>
              </a:rPr>
              <a:t>Seriespel</a:t>
            </a: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 Semibold"/>
                <a:ea typeface="+mn-ea"/>
                <a:cs typeface="+mn-cs"/>
              </a:rPr>
              <a:t>Habo cup 2024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 Semibold"/>
                <a:ea typeface="+mn-ea"/>
                <a:cs typeface="+mn-cs"/>
              </a:rPr>
              <a:t>Matcher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 Semibold"/>
                <a:ea typeface="+mn-ea"/>
                <a:cs typeface="+mn-cs"/>
              </a:rPr>
              <a:t>Träningar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 Semibold"/>
                <a:ea typeface="+mn-ea"/>
                <a:cs typeface="+mn-cs"/>
              </a:rPr>
              <a:t>Åtaganden och avgifter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 Semibold"/>
                <a:ea typeface="+mn-ea"/>
                <a:cs typeface="+mn-cs"/>
              </a:rPr>
              <a:t>Lagkassan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 Semibold"/>
                <a:ea typeface="+mn-ea"/>
                <a:cs typeface="+mn-cs"/>
              </a:rPr>
              <a:t>Övriga frågor</a:t>
            </a:r>
            <a:endParaRPr lang="sv-SE" sz="1600" dirty="0">
              <a:latin typeface="+mj-lt"/>
            </a:endParaRPr>
          </a:p>
        </p:txBody>
      </p:sp>
      <p:sp>
        <p:nvSpPr>
          <p:cNvPr id="8" name="Rubrik 9">
            <a:extLst>
              <a:ext uri="{FF2B5EF4-FFF2-40B4-BE49-F238E27FC236}">
                <a16:creationId xmlns:a16="http://schemas.microsoft.com/office/drawing/2014/main" id="{934D3445-36FB-4758-8177-C874DB77B0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714375"/>
            <a:ext cx="3076575" cy="504825"/>
          </a:xfrm>
        </p:spPr>
        <p:txBody>
          <a:bodyPr/>
          <a:lstStyle/>
          <a:p>
            <a:r>
              <a:rPr lang="sv-SE" dirty="0"/>
              <a:t>Föräldramöte P11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80A04C98-FF70-45C1-8F24-8F3093A13AED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r>
              <a:rPr lang="sv-SE" dirty="0"/>
              <a:t>29 – 30 juni</a:t>
            </a:r>
          </a:p>
          <a:p>
            <a:r>
              <a:rPr lang="sv-SE" dirty="0"/>
              <a:t>Två lag anmälda</a:t>
            </a:r>
          </a:p>
          <a:p>
            <a:r>
              <a:rPr lang="sv-SE" dirty="0"/>
              <a:t>Ingen övernattning och alla löser mat på egen hand osv.</a:t>
            </a:r>
          </a:p>
        </p:txBody>
      </p:sp>
    </p:spTree>
    <p:extLst>
      <p:ext uri="{BB962C8B-B14F-4D97-AF65-F5344CB8AC3E}">
        <p14:creationId xmlns:p14="http://schemas.microsoft.com/office/powerpoint/2010/main" val="361867654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405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>
            <a:extLst>
              <a:ext uri="{FF2B5EF4-FFF2-40B4-BE49-F238E27FC236}">
                <a16:creationId xmlns:a16="http://schemas.microsoft.com/office/drawing/2014/main" id="{FA51341B-EBC6-4D95-9BF7-2634B345E0C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6742" b="87640" l="4762" r="91429">
                        <a14:foregroundMark x1="12381" y1="8989" x2="12381" y2="8989"/>
                        <a14:foregroundMark x1="4762" y1="7865" x2="4762" y2="7865"/>
                        <a14:foregroundMark x1="50476" y1="83146" x2="50476" y2="83146"/>
                        <a14:foregroundMark x1="50476" y1="88764" x2="50476" y2="88764"/>
                        <a14:foregroundMark x1="47619" y1="84270" x2="47619" y2="84270"/>
                        <a14:foregroundMark x1="91429" y1="6742" x2="91429" y2="6742"/>
                      </a14:backgroundRemoval>
                    </a14:imgEffect>
                  </a14:imgLayer>
                </a14:imgProps>
              </a:ext>
            </a:extLst>
          </a:blip>
          <a:srcRect l="3741" t="4944" r="5068" b="8258"/>
          <a:stretch/>
        </p:blipFill>
        <p:spPr>
          <a:xfrm>
            <a:off x="153591" y="160838"/>
            <a:ext cx="912018" cy="735806"/>
          </a:xfrm>
          <a:prstGeom prst="rect">
            <a:avLst/>
          </a:prstGeom>
        </p:spPr>
      </p:pic>
      <p:sp>
        <p:nvSpPr>
          <p:cNvPr id="3" name="textruta 2">
            <a:extLst>
              <a:ext uri="{FF2B5EF4-FFF2-40B4-BE49-F238E27FC236}">
                <a16:creationId xmlns:a16="http://schemas.microsoft.com/office/drawing/2014/main" id="{0CE5F05F-3832-46D5-979A-3726D6022D6F}"/>
              </a:ext>
            </a:extLst>
          </p:cNvPr>
          <p:cNvSpPr txBox="1"/>
          <p:nvPr/>
        </p:nvSpPr>
        <p:spPr>
          <a:xfrm>
            <a:off x="233554" y="2290355"/>
            <a:ext cx="3659177" cy="360098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600" b="1" dirty="0">
                <a:latin typeface="+mj-lt"/>
              </a:rPr>
              <a:t>Agenda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 Semibold"/>
                <a:ea typeface="+mn-ea"/>
                <a:cs typeface="+mn-cs"/>
              </a:rPr>
              <a:t>Ledare och trupp 2024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 Semibold"/>
                <a:ea typeface="+mn-ea"/>
                <a:cs typeface="+mn-cs"/>
              </a:rPr>
              <a:t>Seriespel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 Semibold"/>
                <a:ea typeface="+mn-ea"/>
                <a:cs typeface="+mn-cs"/>
              </a:rPr>
              <a:t>Habo cup 2024</a:t>
            </a: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 Semibold"/>
                <a:ea typeface="+mn-ea"/>
                <a:cs typeface="+mn-cs"/>
              </a:rPr>
              <a:t>Matcher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 Semibold"/>
                <a:ea typeface="+mn-ea"/>
                <a:cs typeface="+mn-cs"/>
              </a:rPr>
              <a:t>Träningar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 Semibold"/>
                <a:ea typeface="+mn-ea"/>
                <a:cs typeface="+mn-cs"/>
              </a:rPr>
              <a:t>Åtaganden och avgifter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 Semibold"/>
                <a:ea typeface="+mn-ea"/>
                <a:cs typeface="+mn-cs"/>
              </a:rPr>
              <a:t>Lagkassan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 Semibold"/>
                <a:ea typeface="+mn-ea"/>
                <a:cs typeface="+mn-cs"/>
              </a:rPr>
              <a:t>Övriga frågor</a:t>
            </a:r>
            <a:endParaRPr lang="sv-SE" sz="1600" dirty="0">
              <a:latin typeface="+mj-lt"/>
            </a:endParaRPr>
          </a:p>
        </p:txBody>
      </p:sp>
      <p:sp>
        <p:nvSpPr>
          <p:cNvPr id="8" name="Rubrik 9">
            <a:extLst>
              <a:ext uri="{FF2B5EF4-FFF2-40B4-BE49-F238E27FC236}">
                <a16:creationId xmlns:a16="http://schemas.microsoft.com/office/drawing/2014/main" id="{934D3445-36FB-4758-8177-C874DB77B0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714375"/>
            <a:ext cx="3076575" cy="504825"/>
          </a:xfrm>
        </p:spPr>
        <p:txBody>
          <a:bodyPr/>
          <a:lstStyle/>
          <a:p>
            <a:r>
              <a:rPr lang="sv-SE" dirty="0"/>
              <a:t>Föräldramöte P11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80A04C98-FF70-45C1-8F24-8F3093A13AED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>
            <a:normAutofit/>
          </a:bodyPr>
          <a:lstStyle/>
          <a:p>
            <a:r>
              <a:rPr lang="sv-SE" dirty="0"/>
              <a:t>Matcherna ligger ute i kalendern, men kan komma att flyttas</a:t>
            </a:r>
          </a:p>
          <a:p>
            <a:r>
              <a:rPr lang="sv-SE" dirty="0"/>
              <a:t>Kallelser kommer efter torsdagsträningarna</a:t>
            </a:r>
          </a:p>
          <a:p>
            <a:r>
              <a:rPr lang="sv-SE" dirty="0"/>
              <a:t>Svara så fort som möjligt så att vi hinner ta in eventuell ersättare, senast 14.00 på fredagen – obesvarad kallelse=Nej tack</a:t>
            </a:r>
          </a:p>
          <a:p>
            <a:r>
              <a:rPr lang="sv-SE" dirty="0"/>
              <a:t>Alla blir kallade och ska få spela – men…</a:t>
            </a:r>
          </a:p>
          <a:p>
            <a:pPr lvl="1"/>
            <a:r>
              <a:rPr lang="sv-SE" dirty="0"/>
              <a:t>Man behöver i normalfallet ha tränat i veckan innan match</a:t>
            </a:r>
          </a:p>
          <a:p>
            <a:pPr lvl="1"/>
            <a:r>
              <a:rPr lang="sv-SE" dirty="0"/>
              <a:t>Behöver vi dubblera så går vi efter träningsstatistik</a:t>
            </a:r>
          </a:p>
          <a:p>
            <a:r>
              <a:rPr lang="sv-SE" dirty="0"/>
              <a:t>Varsitt matchställ som ni ansvarar för själva – förutom målvaktsstället</a:t>
            </a:r>
          </a:p>
          <a:p>
            <a:r>
              <a:rPr lang="sv-SE" dirty="0"/>
              <a:t>Skor, benskydd och vattenflaska ska alltid med</a:t>
            </a:r>
          </a:p>
          <a:p>
            <a:r>
              <a:rPr lang="sv-SE" dirty="0"/>
              <a:t>Ombyte och dusch tillsammans med laget!</a:t>
            </a:r>
          </a:p>
          <a:p>
            <a:endParaRPr lang="sv-SE" dirty="0"/>
          </a:p>
          <a:p>
            <a:pPr marL="0" indent="0" algn="ctr">
              <a:buNone/>
            </a:pPr>
            <a:r>
              <a:rPr lang="sv-SE" dirty="0">
                <a:latin typeface="+mj-lt"/>
              </a:rPr>
              <a:t>Viktigt! Alltid rätt inställning och mat i magen!</a:t>
            </a:r>
          </a:p>
        </p:txBody>
      </p:sp>
    </p:spTree>
    <p:extLst>
      <p:ext uri="{BB962C8B-B14F-4D97-AF65-F5344CB8AC3E}">
        <p14:creationId xmlns:p14="http://schemas.microsoft.com/office/powerpoint/2010/main" val="798485179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405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>
            <a:extLst>
              <a:ext uri="{FF2B5EF4-FFF2-40B4-BE49-F238E27FC236}">
                <a16:creationId xmlns:a16="http://schemas.microsoft.com/office/drawing/2014/main" id="{FA51341B-EBC6-4D95-9BF7-2634B345E0C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6742" b="87640" l="4762" r="91429">
                        <a14:foregroundMark x1="12381" y1="8989" x2="12381" y2="8989"/>
                        <a14:foregroundMark x1="4762" y1="7865" x2="4762" y2="7865"/>
                        <a14:foregroundMark x1="50476" y1="83146" x2="50476" y2="83146"/>
                        <a14:foregroundMark x1="50476" y1="88764" x2="50476" y2="88764"/>
                        <a14:foregroundMark x1="47619" y1="84270" x2="47619" y2="84270"/>
                        <a14:foregroundMark x1="91429" y1="6742" x2="91429" y2="6742"/>
                      </a14:backgroundRemoval>
                    </a14:imgEffect>
                  </a14:imgLayer>
                </a14:imgProps>
              </a:ext>
            </a:extLst>
          </a:blip>
          <a:srcRect l="3741" t="4944" r="5068" b="8258"/>
          <a:stretch/>
        </p:blipFill>
        <p:spPr>
          <a:xfrm>
            <a:off x="153591" y="160838"/>
            <a:ext cx="912018" cy="735806"/>
          </a:xfrm>
          <a:prstGeom prst="rect">
            <a:avLst/>
          </a:prstGeom>
        </p:spPr>
      </p:pic>
      <p:sp>
        <p:nvSpPr>
          <p:cNvPr id="3" name="textruta 2">
            <a:extLst>
              <a:ext uri="{FF2B5EF4-FFF2-40B4-BE49-F238E27FC236}">
                <a16:creationId xmlns:a16="http://schemas.microsoft.com/office/drawing/2014/main" id="{0CE5F05F-3832-46D5-979A-3726D6022D6F}"/>
              </a:ext>
            </a:extLst>
          </p:cNvPr>
          <p:cNvSpPr txBox="1"/>
          <p:nvPr/>
        </p:nvSpPr>
        <p:spPr>
          <a:xfrm>
            <a:off x="304800" y="2290355"/>
            <a:ext cx="3587931" cy="360098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600" b="1" dirty="0">
                <a:latin typeface="+mj-lt"/>
              </a:rPr>
              <a:t>Agenda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 Semibold"/>
                <a:ea typeface="+mn-ea"/>
                <a:cs typeface="+mn-cs"/>
              </a:rPr>
              <a:t>Ledare och trupp 2024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 Semibold"/>
                <a:ea typeface="+mn-ea"/>
                <a:cs typeface="+mn-cs"/>
              </a:rPr>
              <a:t>Seriespel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 Semibold"/>
                <a:ea typeface="+mn-ea"/>
                <a:cs typeface="+mn-cs"/>
              </a:rPr>
              <a:t>Habo cup 2024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 Semibold"/>
                <a:ea typeface="+mn-ea"/>
                <a:cs typeface="+mn-cs"/>
              </a:rPr>
              <a:t>Matcher</a:t>
            </a: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 Semibold"/>
                <a:ea typeface="+mn-ea"/>
                <a:cs typeface="+mn-cs"/>
              </a:rPr>
              <a:t>Träningar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 Semibold"/>
                <a:ea typeface="+mn-ea"/>
                <a:cs typeface="+mn-cs"/>
              </a:rPr>
              <a:t>Åtaganden och avgifter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 Semibold"/>
                <a:ea typeface="+mn-ea"/>
                <a:cs typeface="+mn-cs"/>
              </a:rPr>
              <a:t>Lagkassan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 Semibold"/>
                <a:ea typeface="+mn-ea"/>
                <a:cs typeface="+mn-cs"/>
              </a:rPr>
              <a:t>Övriga frågor</a:t>
            </a:r>
            <a:endParaRPr lang="sv-SE" sz="1600" dirty="0">
              <a:latin typeface="+mj-lt"/>
            </a:endParaRPr>
          </a:p>
        </p:txBody>
      </p:sp>
      <p:sp>
        <p:nvSpPr>
          <p:cNvPr id="8" name="Rubrik 9">
            <a:extLst>
              <a:ext uri="{FF2B5EF4-FFF2-40B4-BE49-F238E27FC236}">
                <a16:creationId xmlns:a16="http://schemas.microsoft.com/office/drawing/2014/main" id="{934D3445-36FB-4758-8177-C874DB77B0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714375"/>
            <a:ext cx="3076575" cy="504825"/>
          </a:xfrm>
        </p:spPr>
        <p:txBody>
          <a:bodyPr/>
          <a:lstStyle/>
          <a:p>
            <a:r>
              <a:rPr lang="sv-SE" dirty="0"/>
              <a:t>Föräldramöte P11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80A04C98-FF70-45C1-8F24-8F3093A13AED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r>
              <a:rPr lang="sv-SE" dirty="0"/>
              <a:t>Tisdagar och torsdagar 17.00-18.45 på TSK, inklusive </a:t>
            </a:r>
            <a:r>
              <a:rPr lang="sv-SE" dirty="0" err="1"/>
              <a:t>nerjogg</a:t>
            </a:r>
            <a:r>
              <a:rPr lang="sv-SE" dirty="0"/>
              <a:t> och stretch</a:t>
            </a:r>
          </a:p>
          <a:p>
            <a:r>
              <a:rPr lang="sv-SE" dirty="0"/>
              <a:t>Teoripass då och då</a:t>
            </a:r>
          </a:p>
          <a:p>
            <a:r>
              <a:rPr lang="sv-SE" dirty="0"/>
              <a:t>Tacka ja eller nej i god tid så att vi kan planera träningarna</a:t>
            </a:r>
          </a:p>
          <a:p>
            <a:r>
              <a:rPr lang="sv-SE" dirty="0"/>
              <a:t>Kom i tid!</a:t>
            </a:r>
          </a:p>
          <a:p>
            <a:r>
              <a:rPr lang="sv-SE" dirty="0"/>
              <a:t>Träningskläder efter väder, skor, benskydd och vattenflaska</a:t>
            </a:r>
          </a:p>
          <a:p>
            <a:r>
              <a:rPr lang="sv-SE" dirty="0">
                <a:solidFill>
                  <a:schemeClr val="bg1"/>
                </a:solidFill>
              </a:rPr>
              <a:t>Ombyte och dusch med laget!</a:t>
            </a:r>
          </a:p>
          <a:p>
            <a:endParaRPr lang="sv-SE" dirty="0"/>
          </a:p>
          <a:p>
            <a:pPr marL="0" indent="0" algn="ctr">
              <a:buNone/>
            </a:pPr>
            <a:r>
              <a:rPr lang="sv-SE" dirty="0">
                <a:latin typeface="+mj-lt"/>
              </a:rPr>
              <a:t>Viktigt! Alltid rätt inställning och mat i magen!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98768002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405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>
            <a:extLst>
              <a:ext uri="{FF2B5EF4-FFF2-40B4-BE49-F238E27FC236}">
                <a16:creationId xmlns:a16="http://schemas.microsoft.com/office/drawing/2014/main" id="{FA51341B-EBC6-4D95-9BF7-2634B345E0C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6742" b="87640" l="4762" r="91429">
                        <a14:foregroundMark x1="12381" y1="8989" x2="12381" y2="8989"/>
                        <a14:foregroundMark x1="4762" y1="7865" x2="4762" y2="7865"/>
                        <a14:foregroundMark x1="50476" y1="83146" x2="50476" y2="83146"/>
                        <a14:foregroundMark x1="50476" y1="88764" x2="50476" y2="88764"/>
                        <a14:foregroundMark x1="47619" y1="84270" x2="47619" y2="84270"/>
                        <a14:foregroundMark x1="91429" y1="6742" x2="91429" y2="6742"/>
                      </a14:backgroundRemoval>
                    </a14:imgEffect>
                  </a14:imgLayer>
                </a14:imgProps>
              </a:ext>
            </a:extLst>
          </a:blip>
          <a:srcRect l="3741" t="4944" r="5068" b="8258"/>
          <a:stretch/>
        </p:blipFill>
        <p:spPr>
          <a:xfrm>
            <a:off x="153591" y="160838"/>
            <a:ext cx="912018" cy="735806"/>
          </a:xfrm>
          <a:prstGeom prst="rect">
            <a:avLst/>
          </a:prstGeom>
        </p:spPr>
      </p:pic>
      <p:sp>
        <p:nvSpPr>
          <p:cNvPr id="3" name="textruta 2">
            <a:extLst>
              <a:ext uri="{FF2B5EF4-FFF2-40B4-BE49-F238E27FC236}">
                <a16:creationId xmlns:a16="http://schemas.microsoft.com/office/drawing/2014/main" id="{0CE5F05F-3832-46D5-979A-3726D6022D6F}"/>
              </a:ext>
            </a:extLst>
          </p:cNvPr>
          <p:cNvSpPr txBox="1"/>
          <p:nvPr/>
        </p:nvSpPr>
        <p:spPr>
          <a:xfrm>
            <a:off x="233554" y="2290355"/>
            <a:ext cx="3659177" cy="360098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600" b="1" dirty="0">
                <a:latin typeface="+mj-lt"/>
              </a:rPr>
              <a:t>Agenda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 Semibold"/>
                <a:ea typeface="+mn-ea"/>
                <a:cs typeface="+mn-cs"/>
              </a:rPr>
              <a:t>Ledare och trupp 2024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 Semibold"/>
                <a:ea typeface="+mn-ea"/>
                <a:cs typeface="+mn-cs"/>
              </a:rPr>
              <a:t>Seriespel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 Semibold"/>
                <a:ea typeface="+mn-ea"/>
                <a:cs typeface="+mn-cs"/>
              </a:rPr>
              <a:t>Habo cup 2024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 Semibold"/>
                <a:ea typeface="+mn-ea"/>
                <a:cs typeface="+mn-cs"/>
              </a:rPr>
              <a:t>Matcher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 Semibold"/>
                <a:ea typeface="+mn-ea"/>
                <a:cs typeface="+mn-cs"/>
              </a:rPr>
              <a:t>Träningar</a:t>
            </a: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 Semibold"/>
                <a:ea typeface="+mn-ea"/>
                <a:cs typeface="+mn-cs"/>
              </a:rPr>
              <a:t>Åtaganden och avgifter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 Semibold"/>
                <a:ea typeface="+mn-ea"/>
                <a:cs typeface="+mn-cs"/>
              </a:rPr>
              <a:t>Lagkassan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 Semibold"/>
                <a:ea typeface="+mn-ea"/>
                <a:cs typeface="+mn-cs"/>
              </a:rPr>
              <a:t>Övriga frågor</a:t>
            </a:r>
            <a:endParaRPr lang="sv-SE" sz="1600" dirty="0">
              <a:latin typeface="+mj-lt"/>
            </a:endParaRPr>
          </a:p>
        </p:txBody>
      </p:sp>
      <p:sp>
        <p:nvSpPr>
          <p:cNvPr id="8" name="Rubrik 9">
            <a:extLst>
              <a:ext uri="{FF2B5EF4-FFF2-40B4-BE49-F238E27FC236}">
                <a16:creationId xmlns:a16="http://schemas.microsoft.com/office/drawing/2014/main" id="{934D3445-36FB-4758-8177-C874DB77B0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714375"/>
            <a:ext cx="3076575" cy="504825"/>
          </a:xfrm>
        </p:spPr>
        <p:txBody>
          <a:bodyPr/>
          <a:lstStyle/>
          <a:p>
            <a:r>
              <a:rPr lang="sv-SE" dirty="0"/>
              <a:t>Föräldramöte P11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80A04C98-FF70-45C1-8F24-8F3093A13AED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r>
              <a:rPr lang="sv-SE" dirty="0"/>
              <a:t>Pantinsamlingar</a:t>
            </a:r>
          </a:p>
          <a:p>
            <a:endParaRPr lang="sv-SE" dirty="0"/>
          </a:p>
          <a:p>
            <a:r>
              <a:rPr lang="sv-SE" dirty="0"/>
              <a:t>Kioskbemanning</a:t>
            </a:r>
          </a:p>
          <a:p>
            <a:endParaRPr lang="sv-SE" dirty="0"/>
          </a:p>
          <a:p>
            <a:r>
              <a:rPr lang="sv-SE" dirty="0"/>
              <a:t>Medlemsavgifter etc.</a:t>
            </a:r>
          </a:p>
        </p:txBody>
      </p:sp>
    </p:spTree>
    <p:extLst>
      <p:ext uri="{BB962C8B-B14F-4D97-AF65-F5344CB8AC3E}">
        <p14:creationId xmlns:p14="http://schemas.microsoft.com/office/powerpoint/2010/main" val="2069192969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405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>
            <a:extLst>
              <a:ext uri="{FF2B5EF4-FFF2-40B4-BE49-F238E27FC236}">
                <a16:creationId xmlns:a16="http://schemas.microsoft.com/office/drawing/2014/main" id="{FA51341B-EBC6-4D95-9BF7-2634B345E0C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6742" b="87640" l="4762" r="91429">
                        <a14:foregroundMark x1="12381" y1="8989" x2="12381" y2="8989"/>
                        <a14:foregroundMark x1="4762" y1="7865" x2="4762" y2="7865"/>
                        <a14:foregroundMark x1="50476" y1="83146" x2="50476" y2="83146"/>
                        <a14:foregroundMark x1="50476" y1="88764" x2="50476" y2="88764"/>
                        <a14:foregroundMark x1="47619" y1="84270" x2="47619" y2="84270"/>
                        <a14:foregroundMark x1="91429" y1="6742" x2="91429" y2="6742"/>
                      </a14:backgroundRemoval>
                    </a14:imgEffect>
                  </a14:imgLayer>
                </a14:imgProps>
              </a:ext>
            </a:extLst>
          </a:blip>
          <a:srcRect l="3741" t="4944" r="5068" b="8258"/>
          <a:stretch/>
        </p:blipFill>
        <p:spPr>
          <a:xfrm>
            <a:off x="153591" y="160838"/>
            <a:ext cx="912018" cy="735806"/>
          </a:xfrm>
          <a:prstGeom prst="rect">
            <a:avLst/>
          </a:prstGeom>
        </p:spPr>
      </p:pic>
      <p:sp>
        <p:nvSpPr>
          <p:cNvPr id="3" name="textruta 2">
            <a:extLst>
              <a:ext uri="{FF2B5EF4-FFF2-40B4-BE49-F238E27FC236}">
                <a16:creationId xmlns:a16="http://schemas.microsoft.com/office/drawing/2014/main" id="{0CE5F05F-3832-46D5-979A-3726D6022D6F}"/>
              </a:ext>
            </a:extLst>
          </p:cNvPr>
          <p:cNvSpPr txBox="1"/>
          <p:nvPr/>
        </p:nvSpPr>
        <p:spPr>
          <a:xfrm>
            <a:off x="233554" y="2290355"/>
            <a:ext cx="3659177" cy="360098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600" b="1" dirty="0">
                <a:latin typeface="+mj-lt"/>
              </a:rPr>
              <a:t>Agenda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 Semibold"/>
                <a:ea typeface="+mn-ea"/>
                <a:cs typeface="+mn-cs"/>
              </a:rPr>
              <a:t>Ledare och trupp 2024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 Semibold"/>
                <a:ea typeface="+mn-ea"/>
                <a:cs typeface="+mn-cs"/>
              </a:rPr>
              <a:t>Seriespel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 Semibold"/>
                <a:ea typeface="+mn-ea"/>
                <a:cs typeface="+mn-cs"/>
              </a:rPr>
              <a:t>Habo cup 2024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 Semibold"/>
                <a:ea typeface="+mn-ea"/>
                <a:cs typeface="+mn-cs"/>
              </a:rPr>
              <a:t>Matcher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 Semibold"/>
                <a:ea typeface="+mn-ea"/>
                <a:cs typeface="+mn-cs"/>
              </a:rPr>
              <a:t>Träningar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 Semibold"/>
                <a:ea typeface="+mn-ea"/>
                <a:cs typeface="+mn-cs"/>
              </a:rPr>
              <a:t>Åtaganden och avgifter</a:t>
            </a: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 Semibold"/>
                <a:ea typeface="+mn-ea"/>
                <a:cs typeface="+mn-cs"/>
              </a:rPr>
              <a:t>Lagkassan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 Semibold"/>
                <a:ea typeface="+mn-ea"/>
                <a:cs typeface="+mn-cs"/>
              </a:rPr>
              <a:t>Övriga frågor</a:t>
            </a:r>
            <a:endParaRPr lang="sv-SE" sz="1600" dirty="0">
              <a:latin typeface="+mj-lt"/>
            </a:endParaRPr>
          </a:p>
        </p:txBody>
      </p:sp>
      <p:sp>
        <p:nvSpPr>
          <p:cNvPr id="8" name="Rubrik 9">
            <a:extLst>
              <a:ext uri="{FF2B5EF4-FFF2-40B4-BE49-F238E27FC236}">
                <a16:creationId xmlns:a16="http://schemas.microsoft.com/office/drawing/2014/main" id="{934D3445-36FB-4758-8177-C874DB77B0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714375"/>
            <a:ext cx="3076575" cy="504825"/>
          </a:xfrm>
        </p:spPr>
        <p:txBody>
          <a:bodyPr/>
          <a:lstStyle/>
          <a:p>
            <a:r>
              <a:rPr lang="sv-SE" dirty="0"/>
              <a:t>Föräldramöte P11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80A04C98-FF70-45C1-8F24-8F3093A13AED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Saldo: 56 311 kronor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Mål: Gothia cup 2025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Övriga inkomster:</a:t>
            </a:r>
          </a:p>
          <a:p>
            <a:r>
              <a:rPr lang="sv-SE" dirty="0"/>
              <a:t>Sponsorhuset</a:t>
            </a:r>
          </a:p>
          <a:p>
            <a:r>
              <a:rPr lang="sv-SE" dirty="0"/>
              <a:t>Ev. försäljning som anordnas av er föräldrar</a:t>
            </a:r>
          </a:p>
          <a:p>
            <a:r>
              <a:rPr lang="sv-SE" dirty="0"/>
              <a:t>Ev. packjobb och liknande</a:t>
            </a:r>
          </a:p>
        </p:txBody>
      </p:sp>
    </p:spTree>
    <p:extLst>
      <p:ext uri="{BB962C8B-B14F-4D97-AF65-F5344CB8AC3E}">
        <p14:creationId xmlns:p14="http://schemas.microsoft.com/office/powerpoint/2010/main" val="2424762225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405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>
            <a:extLst>
              <a:ext uri="{FF2B5EF4-FFF2-40B4-BE49-F238E27FC236}">
                <a16:creationId xmlns:a16="http://schemas.microsoft.com/office/drawing/2014/main" id="{FA51341B-EBC6-4D95-9BF7-2634B345E0C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6742" b="87640" l="4762" r="91429">
                        <a14:foregroundMark x1="12381" y1="8989" x2="12381" y2="8989"/>
                        <a14:foregroundMark x1="4762" y1="7865" x2="4762" y2="7865"/>
                        <a14:foregroundMark x1="50476" y1="83146" x2="50476" y2="83146"/>
                        <a14:foregroundMark x1="50476" y1="88764" x2="50476" y2="88764"/>
                        <a14:foregroundMark x1="47619" y1="84270" x2="47619" y2="84270"/>
                        <a14:foregroundMark x1="91429" y1="6742" x2="91429" y2="6742"/>
                      </a14:backgroundRemoval>
                    </a14:imgEffect>
                  </a14:imgLayer>
                </a14:imgProps>
              </a:ext>
            </a:extLst>
          </a:blip>
          <a:srcRect l="3741" t="4944" r="5068" b="8258"/>
          <a:stretch/>
        </p:blipFill>
        <p:spPr>
          <a:xfrm>
            <a:off x="153591" y="160838"/>
            <a:ext cx="912018" cy="735806"/>
          </a:xfrm>
          <a:prstGeom prst="rect">
            <a:avLst/>
          </a:prstGeom>
        </p:spPr>
      </p:pic>
      <p:sp>
        <p:nvSpPr>
          <p:cNvPr id="3" name="textruta 2">
            <a:extLst>
              <a:ext uri="{FF2B5EF4-FFF2-40B4-BE49-F238E27FC236}">
                <a16:creationId xmlns:a16="http://schemas.microsoft.com/office/drawing/2014/main" id="{0CE5F05F-3832-46D5-979A-3726D6022D6F}"/>
              </a:ext>
            </a:extLst>
          </p:cNvPr>
          <p:cNvSpPr txBox="1"/>
          <p:nvPr/>
        </p:nvSpPr>
        <p:spPr>
          <a:xfrm>
            <a:off x="233554" y="2290355"/>
            <a:ext cx="3659177" cy="360098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600" b="1" dirty="0">
                <a:latin typeface="+mj-lt"/>
              </a:rPr>
              <a:t>Agenda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 Semibold"/>
                <a:ea typeface="+mn-ea"/>
                <a:cs typeface="+mn-cs"/>
              </a:rPr>
              <a:t>Ledare och trupp 2024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 Semibold"/>
                <a:ea typeface="+mn-ea"/>
                <a:cs typeface="+mn-cs"/>
              </a:rPr>
              <a:t>Seriespel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 Semibold"/>
                <a:ea typeface="+mn-ea"/>
                <a:cs typeface="+mn-cs"/>
              </a:rPr>
              <a:t>Habo cup 2024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 Semibold"/>
                <a:ea typeface="+mn-ea"/>
                <a:cs typeface="+mn-cs"/>
              </a:rPr>
              <a:t>Matcher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 Semibold"/>
                <a:ea typeface="+mn-ea"/>
                <a:cs typeface="+mn-cs"/>
              </a:rPr>
              <a:t>Träningar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 Semibold"/>
                <a:ea typeface="+mn-ea"/>
                <a:cs typeface="+mn-cs"/>
              </a:rPr>
              <a:t>Åtaganden och avgifter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 Semibold"/>
                <a:ea typeface="+mn-ea"/>
                <a:cs typeface="+mn-cs"/>
              </a:rPr>
              <a:t>Lagkassan</a:t>
            </a: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 Semibold"/>
                <a:ea typeface="+mn-ea"/>
                <a:cs typeface="+mn-cs"/>
              </a:rPr>
              <a:t>Övriga frågor</a:t>
            </a:r>
            <a:endParaRPr lang="sv-SE" sz="2400" dirty="0">
              <a:latin typeface="+mj-lt"/>
            </a:endParaRPr>
          </a:p>
        </p:txBody>
      </p:sp>
      <p:sp>
        <p:nvSpPr>
          <p:cNvPr id="8" name="Rubrik 9">
            <a:extLst>
              <a:ext uri="{FF2B5EF4-FFF2-40B4-BE49-F238E27FC236}">
                <a16:creationId xmlns:a16="http://schemas.microsoft.com/office/drawing/2014/main" id="{934D3445-36FB-4758-8177-C874DB77B0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714375"/>
            <a:ext cx="3076575" cy="504825"/>
          </a:xfrm>
        </p:spPr>
        <p:txBody>
          <a:bodyPr/>
          <a:lstStyle/>
          <a:p>
            <a:r>
              <a:rPr lang="sv-SE" dirty="0"/>
              <a:t>Föräldramöte P11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80A04C98-FF70-45C1-8F24-8F3093A13AED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4065588" y="0"/>
            <a:ext cx="8126412" cy="6858001"/>
          </a:xfrm>
        </p:spPr>
        <p:txBody>
          <a:bodyPr/>
          <a:lstStyle/>
          <a:p>
            <a:r>
              <a:rPr lang="sv-SE" dirty="0"/>
              <a:t>Nya </a:t>
            </a:r>
            <a:r>
              <a:rPr lang="sv-SE" dirty="0" err="1"/>
              <a:t>kompiskontrakt</a:t>
            </a:r>
            <a:r>
              <a:rPr lang="sv-SE" dirty="0"/>
              <a:t> kommer att upprättas efter spelarmötet på torsdag</a:t>
            </a:r>
          </a:p>
          <a:p>
            <a:r>
              <a:rPr lang="sv-SE" dirty="0"/>
              <a:t>I år får killarna börja döma – anmäl intresse till ledarna</a:t>
            </a:r>
          </a:p>
          <a:p>
            <a:r>
              <a:rPr lang="sv-SE" dirty="0"/>
              <a:t>Klubbkläder</a:t>
            </a:r>
          </a:p>
          <a:p>
            <a:r>
              <a:rPr lang="sv-SE" dirty="0"/>
              <a:t>Vi har eget </a:t>
            </a:r>
            <a:r>
              <a:rPr lang="sv-SE" dirty="0" err="1"/>
              <a:t>Instagramkonto</a:t>
            </a:r>
            <a:r>
              <a:rPr lang="sv-SE" dirty="0"/>
              <a:t> – säg till om ert barn </a:t>
            </a:r>
            <a:r>
              <a:rPr lang="sv-SE" i="1" dirty="0"/>
              <a:t>inte</a:t>
            </a:r>
            <a:r>
              <a:rPr lang="sv-SE" dirty="0"/>
              <a:t> vill vara med på bild</a:t>
            </a:r>
          </a:p>
          <a:p>
            <a:r>
              <a:rPr lang="sv-SE" dirty="0"/>
              <a:t>SMS-gruppen viktig, särskilt vid mer ”akuta” meddelanden</a:t>
            </a:r>
          </a:p>
        </p:txBody>
      </p:sp>
    </p:spTree>
    <p:extLst>
      <p:ext uri="{BB962C8B-B14F-4D97-AF65-F5344CB8AC3E}">
        <p14:creationId xmlns:p14="http://schemas.microsoft.com/office/powerpoint/2010/main" val="604676788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SverigesDomstolar_Grundmall">
  <a:themeElements>
    <a:clrScheme name="SverigesDomstolar">
      <a:dk1>
        <a:sysClr val="windowText" lastClr="000000"/>
      </a:dk1>
      <a:lt1>
        <a:srgbClr val="FFFFFF"/>
      </a:lt1>
      <a:dk2>
        <a:srgbClr val="1C1F66"/>
      </a:dk2>
      <a:lt2>
        <a:srgbClr val="D8DDE4"/>
      </a:lt2>
      <a:accent1>
        <a:srgbClr val="1C1F66"/>
      </a:accent1>
      <a:accent2>
        <a:srgbClr val="CE2981"/>
      </a:accent2>
      <a:accent3>
        <a:srgbClr val="006BC7"/>
      </a:accent3>
      <a:accent4>
        <a:srgbClr val="6347C9"/>
      </a:accent4>
      <a:accent5>
        <a:srgbClr val="00856F"/>
      </a:accent5>
      <a:accent6>
        <a:srgbClr val="FAB834"/>
      </a:accent6>
      <a:hlink>
        <a:srgbClr val="CE2981"/>
      </a:hlink>
      <a:folHlink>
        <a:srgbClr val="CE2981"/>
      </a:folHlink>
    </a:clrScheme>
    <a:fontScheme name="SverigesDomstolar">
      <a:majorFont>
        <a:latin typeface="Open Sans Semibold"/>
        <a:ea typeface=""/>
        <a:cs typeface=""/>
      </a:majorFont>
      <a:minorFont>
        <a:latin typeface="Open Sans Light"/>
        <a:ea typeface=""/>
        <a:cs typeface="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 w="10795" cap="flat">
          <a:noFill/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no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 dirty="0" err="1" smtClean="0">
            <a:ln>
              <a:noFill/>
            </a:ln>
            <a:effectLst/>
            <a:uFillTx/>
            <a:latin typeface="Open Sans Light" panose="020B0306030504020204" pitchFamily="34" charset="0"/>
            <a:ea typeface="Open Sans Light" panose="020B0306030504020204" pitchFamily="34" charset="0"/>
            <a:cs typeface="Open Sans Light" panose="020B0306030504020204" pitchFamily="34" charset="0"/>
            <a:sym typeface="Open Sans"/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0795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 dirty="0" err="1" smtClean="0">
            <a:ln>
              <a:noFill/>
            </a:ln>
            <a:solidFill>
              <a:srgbClr val="000000"/>
            </a:solidFill>
            <a:effectLst/>
            <a:uFillTx/>
            <a:latin typeface="Open Sans Light" panose="020B0306030504020204" pitchFamily="34" charset="0"/>
            <a:ea typeface="Open Sans Light" panose="020B0306030504020204" pitchFamily="34" charset="0"/>
            <a:cs typeface="Open Sans Light" panose="020B0306030504020204" pitchFamily="34" charset="0"/>
            <a:sym typeface="Open Sans"/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  <a:extLst>
    <a:ext uri="{05A4C25C-085E-4340-85A3-A5531E510DB2}">
      <thm15:themeFamily xmlns:thm15="http://schemas.microsoft.com/office/thememl/2012/main" name="Blank.potx" id="{37F66E34-882A-42F5-AA08-67596F891B8A}" vid="{29CFC504-8AEC-4933-B1A8-1014A2EA38D1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2" Type="http://schemas.microsoft.com/office/2011/relationships/webextension" Target="webextension2.xml"/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5">
    <wetp:webextensionref xmlns:r="http://schemas.openxmlformats.org/officeDocument/2006/relationships" r:id="rId1"/>
  </wetp:taskpane>
  <wetp:taskpane dockstate="right" visibility="0" width="350" row="12">
    <wetp:webextensionref xmlns:r="http://schemas.openxmlformats.org/officeDocument/2006/relationships" r:id="rId2"/>
  </wetp:taskpane>
</wetp:taskpanes>
</file>

<file path=ppt/webextensions/webextension1.xml><?xml version="1.0" encoding="utf-8"?>
<we:webextension xmlns:we="http://schemas.microsoft.com/office/webextensions/webextension/2010/11" id="{10953AE5-7556-4BA4-828B-B88F08496F04}">
  <we:reference id="wa104379690" version="1.1.0.0" store="sv-SE" storeType="OMEX"/>
  <we:alternateReferences>
    <we:reference id="WA104379690" version="1.1.0.0" store="WA104379690" storeType="OMEX"/>
  </we:alternateReferences>
  <we:properties/>
  <we:bindings/>
  <we:snapshot xmlns:r="http://schemas.openxmlformats.org/officeDocument/2006/relationships"/>
</we:webextension>
</file>

<file path=ppt/webextensions/webextension2.xml><?xml version="1.0" encoding="utf-8"?>
<we:webextension xmlns:we="http://schemas.microsoft.com/office/webextensions/webextension/2010/11" id="{10511552-114E-4B31-9466-F4A493E42651}">
  <we:reference id="7a9ccd6d-5e47-47fd-9ce6-2aa96d5a9a45" version="1.1.0.0" store="\\dom.se\fs\DOMGEM\ImageVault" storeType="Filesystem"/>
  <we:alternateReferences/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11772</TotalTime>
  <Words>571</Words>
  <Application>Microsoft Office PowerPoint</Application>
  <PresentationFormat>Bredbild</PresentationFormat>
  <Paragraphs>194</Paragraphs>
  <Slides>9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7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9</vt:i4>
      </vt:variant>
    </vt:vector>
  </HeadingPairs>
  <TitlesOfParts>
    <vt:vector size="17" baseType="lpstr">
      <vt:lpstr>Arial</vt:lpstr>
      <vt:lpstr>Calibri</vt:lpstr>
      <vt:lpstr>Mystical Woods Rough Script</vt:lpstr>
      <vt:lpstr>Open Sans</vt:lpstr>
      <vt:lpstr>Open Sans Light</vt:lpstr>
      <vt:lpstr>Open Sans Semibold</vt:lpstr>
      <vt:lpstr>Trebuchet MS</vt:lpstr>
      <vt:lpstr>SverigesDomstolar_Grundmall</vt:lpstr>
      <vt:lpstr>Föräldramöte P11</vt:lpstr>
      <vt:lpstr>Föräldramöte P11</vt:lpstr>
      <vt:lpstr>Föräldramöte P11</vt:lpstr>
      <vt:lpstr>Föräldramöte P11</vt:lpstr>
      <vt:lpstr>Föräldramöte P11</vt:lpstr>
      <vt:lpstr>Föräldramöte P11</vt:lpstr>
      <vt:lpstr>Föräldramöte P11</vt:lpstr>
      <vt:lpstr>Föräldramöte P11</vt:lpstr>
      <vt:lpstr>Föräldramöte P11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Föräldramöte P11 30 mars 2022</dc:title>
  <dc:creator>Nilsson Marcus - DOV</dc:creator>
  <cp:lastModifiedBy>Nilsson Marcus - DOV</cp:lastModifiedBy>
  <cp:revision>29</cp:revision>
  <dcterms:created xsi:type="dcterms:W3CDTF">2022-03-24T08:35:21Z</dcterms:created>
  <dcterms:modified xsi:type="dcterms:W3CDTF">2024-04-24T06:26:33Z</dcterms:modified>
</cp:coreProperties>
</file>